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6.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7.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8.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9.xml" ContentType="application/vnd.openxmlformats-officedocument.theme+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10.xml" ContentType="application/vnd.openxmlformats-officedocument.theme+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11.xml" ContentType="application/vnd.openxmlformats-officedocument.theme+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theme/theme12.xml" ContentType="application/vnd.openxmlformats-officedocument.theme+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theme/theme13.xml" ContentType="application/vnd.openxmlformats-officedocument.theme+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 id="2147485705" r:id="rId2"/>
    <p:sldMasterId id="2147487277" r:id="rId3"/>
    <p:sldMasterId id="2147487852" r:id="rId4"/>
    <p:sldMasterId id="2147487866" r:id="rId5"/>
    <p:sldMasterId id="2147487894" r:id="rId6"/>
    <p:sldMasterId id="2147487908" r:id="rId7"/>
    <p:sldMasterId id="2147487922" r:id="rId8"/>
    <p:sldMasterId id="2147487936" r:id="rId9"/>
    <p:sldMasterId id="2147487954" r:id="rId10"/>
    <p:sldMasterId id="2147487968" r:id="rId11"/>
    <p:sldMasterId id="2147487985" r:id="rId12"/>
    <p:sldMasterId id="2147488002" r:id="rId13"/>
    <p:sldMasterId id="2147488019" r:id="rId14"/>
  </p:sldMasterIdLst>
  <p:notesMasterIdLst>
    <p:notesMasterId r:id="rId106"/>
  </p:notesMasterIdLst>
  <p:handoutMasterIdLst>
    <p:handoutMasterId r:id="rId107"/>
  </p:handoutMasterIdLst>
  <p:sldIdLst>
    <p:sldId id="616" r:id="rId15"/>
    <p:sldId id="548" r:id="rId16"/>
    <p:sldId id="617" r:id="rId17"/>
    <p:sldId id="257" r:id="rId18"/>
    <p:sldId id="372" r:id="rId19"/>
    <p:sldId id="266" r:id="rId20"/>
    <p:sldId id="530" r:id="rId21"/>
    <p:sldId id="535" r:id="rId22"/>
    <p:sldId id="531" r:id="rId23"/>
    <p:sldId id="532" r:id="rId24"/>
    <p:sldId id="533" r:id="rId25"/>
    <p:sldId id="497" r:id="rId26"/>
    <p:sldId id="498" r:id="rId27"/>
    <p:sldId id="499" r:id="rId28"/>
    <p:sldId id="500" r:id="rId29"/>
    <p:sldId id="501" r:id="rId30"/>
    <p:sldId id="628" r:id="rId31"/>
    <p:sldId id="502" r:id="rId32"/>
    <p:sldId id="618" r:id="rId33"/>
    <p:sldId id="265" r:id="rId34"/>
    <p:sldId id="504" r:id="rId35"/>
    <p:sldId id="476" r:id="rId36"/>
    <p:sldId id="479" r:id="rId37"/>
    <p:sldId id="480" r:id="rId38"/>
    <p:sldId id="477" r:id="rId39"/>
    <p:sldId id="478" r:id="rId40"/>
    <p:sldId id="536" r:id="rId41"/>
    <p:sldId id="343" r:id="rId42"/>
    <p:sldId id="619" r:id="rId43"/>
    <p:sldId id="563" r:id="rId44"/>
    <p:sldId id="564" r:id="rId45"/>
    <p:sldId id="565" r:id="rId46"/>
    <p:sldId id="566" r:id="rId47"/>
    <p:sldId id="567" r:id="rId48"/>
    <p:sldId id="568" r:id="rId49"/>
    <p:sldId id="569" r:id="rId50"/>
    <p:sldId id="570" r:id="rId51"/>
    <p:sldId id="571" r:id="rId52"/>
    <p:sldId id="572" r:id="rId53"/>
    <p:sldId id="573" r:id="rId54"/>
    <p:sldId id="574" r:id="rId55"/>
    <p:sldId id="549" r:id="rId56"/>
    <p:sldId id="550" r:id="rId57"/>
    <p:sldId id="575" r:id="rId58"/>
    <p:sldId id="576" r:id="rId59"/>
    <p:sldId id="577" r:id="rId60"/>
    <p:sldId id="629" r:id="rId61"/>
    <p:sldId id="601" r:id="rId62"/>
    <p:sldId id="602" r:id="rId63"/>
    <p:sldId id="604" r:id="rId64"/>
    <p:sldId id="592" r:id="rId65"/>
    <p:sldId id="622" r:id="rId66"/>
    <p:sldId id="551" r:id="rId67"/>
    <p:sldId id="623" r:id="rId68"/>
    <p:sldId id="605" r:id="rId69"/>
    <p:sldId id="624" r:id="rId70"/>
    <p:sldId id="553" r:id="rId71"/>
    <p:sldId id="625" r:id="rId72"/>
    <p:sldId id="554" r:id="rId73"/>
    <p:sldId id="555" r:id="rId74"/>
    <p:sldId id="556" r:id="rId75"/>
    <p:sldId id="557" r:id="rId76"/>
    <p:sldId id="593" r:id="rId77"/>
    <p:sldId id="626" r:id="rId78"/>
    <p:sldId id="558" r:id="rId79"/>
    <p:sldId id="627" r:id="rId80"/>
    <p:sldId id="559" r:id="rId81"/>
    <p:sldId id="560" r:id="rId82"/>
    <p:sldId id="561" r:id="rId83"/>
    <p:sldId id="594" r:id="rId84"/>
    <p:sldId id="621" r:id="rId85"/>
    <p:sldId id="620" r:id="rId86"/>
    <p:sldId id="320" r:id="rId87"/>
    <p:sldId id="589" r:id="rId88"/>
    <p:sldId id="508" r:id="rId89"/>
    <p:sldId id="467" r:id="rId90"/>
    <p:sldId id="599" r:id="rId91"/>
    <p:sldId id="543" r:id="rId92"/>
    <p:sldId id="544" r:id="rId93"/>
    <p:sldId id="545" r:id="rId94"/>
    <p:sldId id="546" r:id="rId95"/>
    <p:sldId id="547" r:id="rId96"/>
    <p:sldId id="630" r:id="rId97"/>
    <p:sldId id="610" r:id="rId98"/>
    <p:sldId id="611" r:id="rId99"/>
    <p:sldId id="612" r:id="rId100"/>
    <p:sldId id="613" r:id="rId101"/>
    <p:sldId id="614" r:id="rId102"/>
    <p:sldId id="596" r:id="rId103"/>
    <p:sldId id="597" r:id="rId104"/>
    <p:sldId id="615" r:id="rId105"/>
  </p:sldIdLst>
  <p:sldSz cx="9144000" cy="6858000" type="screen4x3"/>
  <p:notesSz cx="6858000" cy="9144000"/>
  <p:custDataLst>
    <p:tags r:id="rId108"/>
  </p:custDataLst>
  <p:defaultTextStyle>
    <a:defPPr>
      <a:defRPr lang="en-US"/>
    </a:defPPr>
    <a:lvl1pPr algn="ctr" rtl="0" eaLnBrk="0" fontAlgn="base" hangingPunct="0">
      <a:spcBef>
        <a:spcPct val="0"/>
      </a:spcBef>
      <a:spcAft>
        <a:spcPct val="0"/>
      </a:spcAft>
      <a:defRPr sz="2400" b="1" kern="1200">
        <a:solidFill>
          <a:schemeClr val="bg1"/>
        </a:solidFill>
        <a:latin typeface="Times New Roman" pitchFamily="18" charset="0"/>
        <a:ea typeface="+mn-ea"/>
        <a:cs typeface="+mn-cs"/>
      </a:defRPr>
    </a:lvl1pPr>
    <a:lvl2pPr marL="457200" algn="ctr" rtl="0" eaLnBrk="0" fontAlgn="base" hangingPunct="0">
      <a:spcBef>
        <a:spcPct val="0"/>
      </a:spcBef>
      <a:spcAft>
        <a:spcPct val="0"/>
      </a:spcAft>
      <a:defRPr sz="2400" b="1" kern="1200">
        <a:solidFill>
          <a:schemeClr val="bg1"/>
        </a:solidFill>
        <a:latin typeface="Times New Roman" pitchFamily="18" charset="0"/>
        <a:ea typeface="+mn-ea"/>
        <a:cs typeface="+mn-cs"/>
      </a:defRPr>
    </a:lvl2pPr>
    <a:lvl3pPr marL="914400" algn="ctr" rtl="0" eaLnBrk="0" fontAlgn="base" hangingPunct="0">
      <a:spcBef>
        <a:spcPct val="0"/>
      </a:spcBef>
      <a:spcAft>
        <a:spcPct val="0"/>
      </a:spcAft>
      <a:defRPr sz="2400" b="1" kern="1200">
        <a:solidFill>
          <a:schemeClr val="bg1"/>
        </a:solidFill>
        <a:latin typeface="Times New Roman" pitchFamily="18" charset="0"/>
        <a:ea typeface="+mn-ea"/>
        <a:cs typeface="+mn-cs"/>
      </a:defRPr>
    </a:lvl3pPr>
    <a:lvl4pPr marL="1371600" algn="ctr" rtl="0" eaLnBrk="0" fontAlgn="base" hangingPunct="0">
      <a:spcBef>
        <a:spcPct val="0"/>
      </a:spcBef>
      <a:spcAft>
        <a:spcPct val="0"/>
      </a:spcAft>
      <a:defRPr sz="2400" b="1" kern="1200">
        <a:solidFill>
          <a:schemeClr val="bg1"/>
        </a:solidFill>
        <a:latin typeface="Times New Roman" pitchFamily="18" charset="0"/>
        <a:ea typeface="+mn-ea"/>
        <a:cs typeface="+mn-cs"/>
      </a:defRPr>
    </a:lvl4pPr>
    <a:lvl5pPr marL="1828800" algn="ctr" rtl="0" eaLnBrk="0" fontAlgn="base" hangingPunct="0">
      <a:spcBef>
        <a:spcPct val="0"/>
      </a:spcBef>
      <a:spcAft>
        <a:spcPct val="0"/>
      </a:spcAft>
      <a:defRPr sz="2400" b="1" kern="1200">
        <a:solidFill>
          <a:schemeClr val="bg1"/>
        </a:solidFill>
        <a:latin typeface="Times New Roman" pitchFamily="18" charset="0"/>
        <a:ea typeface="+mn-ea"/>
        <a:cs typeface="+mn-cs"/>
      </a:defRPr>
    </a:lvl5pPr>
    <a:lvl6pPr marL="2286000" algn="l" defTabSz="914400" rtl="0" eaLnBrk="1" latinLnBrk="0" hangingPunct="1">
      <a:defRPr sz="2400" b="1" kern="1200">
        <a:solidFill>
          <a:schemeClr val="bg1"/>
        </a:solidFill>
        <a:latin typeface="Times New Roman" pitchFamily="18" charset="0"/>
        <a:ea typeface="+mn-ea"/>
        <a:cs typeface="+mn-cs"/>
      </a:defRPr>
    </a:lvl6pPr>
    <a:lvl7pPr marL="2743200" algn="l" defTabSz="914400" rtl="0" eaLnBrk="1" latinLnBrk="0" hangingPunct="1">
      <a:defRPr sz="2400" b="1" kern="1200">
        <a:solidFill>
          <a:schemeClr val="bg1"/>
        </a:solidFill>
        <a:latin typeface="Times New Roman" pitchFamily="18" charset="0"/>
        <a:ea typeface="+mn-ea"/>
        <a:cs typeface="+mn-cs"/>
      </a:defRPr>
    </a:lvl7pPr>
    <a:lvl8pPr marL="3200400" algn="l" defTabSz="914400" rtl="0" eaLnBrk="1" latinLnBrk="0" hangingPunct="1">
      <a:defRPr sz="2400" b="1" kern="1200">
        <a:solidFill>
          <a:schemeClr val="bg1"/>
        </a:solidFill>
        <a:latin typeface="Times New Roman" pitchFamily="18" charset="0"/>
        <a:ea typeface="+mn-ea"/>
        <a:cs typeface="+mn-cs"/>
      </a:defRPr>
    </a:lvl8pPr>
    <a:lvl9pPr marL="3657600" algn="l" defTabSz="914400" rtl="0" eaLnBrk="1" latinLnBrk="0" hangingPunct="1">
      <a:defRPr sz="2400" b="1" kern="1200">
        <a:solidFill>
          <a:schemeClr val="bg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3333FF"/>
    <a:srgbClr val="008000"/>
    <a:srgbClr val="0000FF"/>
    <a:srgbClr val="3399FF"/>
    <a:srgbClr val="FFFFCC"/>
    <a:srgbClr val="0066FF"/>
    <a:srgbClr val="FFAD5B"/>
    <a:srgbClr val="FFFF00"/>
    <a:srgbClr val="FFB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93" autoAdjust="0"/>
    <p:restoredTop sz="90925" autoAdjust="0"/>
  </p:normalViewPr>
  <p:slideViewPr>
    <p:cSldViewPr snapToGrid="0">
      <p:cViewPr varScale="1">
        <p:scale>
          <a:sx n="113" d="100"/>
          <a:sy n="113" d="100"/>
        </p:scale>
        <p:origin x="4301"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66" d="100"/>
        <a:sy n="66" d="100"/>
      </p:scale>
      <p:origin x="0" y="441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2.xml"/><Relationship Id="rId21" Type="http://schemas.openxmlformats.org/officeDocument/2006/relationships/slide" Target="slides/slide7.xml"/><Relationship Id="rId42" Type="http://schemas.openxmlformats.org/officeDocument/2006/relationships/slide" Target="slides/slide28.xml"/><Relationship Id="rId47" Type="http://schemas.openxmlformats.org/officeDocument/2006/relationships/slide" Target="slides/slide33.xml"/><Relationship Id="rId63" Type="http://schemas.openxmlformats.org/officeDocument/2006/relationships/slide" Target="slides/slide49.xml"/><Relationship Id="rId68" Type="http://schemas.openxmlformats.org/officeDocument/2006/relationships/slide" Target="slides/slide54.xml"/><Relationship Id="rId84" Type="http://schemas.openxmlformats.org/officeDocument/2006/relationships/slide" Target="slides/slide70.xml"/><Relationship Id="rId89" Type="http://schemas.openxmlformats.org/officeDocument/2006/relationships/slide" Target="slides/slide75.xml"/><Relationship Id="rId112" Type="http://schemas.openxmlformats.org/officeDocument/2006/relationships/tableStyles" Target="tableStyles.xml"/><Relationship Id="rId16" Type="http://schemas.openxmlformats.org/officeDocument/2006/relationships/slide" Target="slides/slide2.xml"/><Relationship Id="rId107" Type="http://schemas.openxmlformats.org/officeDocument/2006/relationships/handoutMaster" Target="handoutMasters/handoutMaster1.xml"/><Relationship Id="rId11" Type="http://schemas.openxmlformats.org/officeDocument/2006/relationships/slideMaster" Target="slideMasters/slideMaster11.xml"/><Relationship Id="rId32" Type="http://schemas.openxmlformats.org/officeDocument/2006/relationships/slide" Target="slides/slide18.xml"/><Relationship Id="rId37" Type="http://schemas.openxmlformats.org/officeDocument/2006/relationships/slide" Target="slides/slide23.xml"/><Relationship Id="rId53" Type="http://schemas.openxmlformats.org/officeDocument/2006/relationships/slide" Target="slides/slide39.xml"/><Relationship Id="rId58" Type="http://schemas.openxmlformats.org/officeDocument/2006/relationships/slide" Target="slides/slide44.xml"/><Relationship Id="rId74" Type="http://schemas.openxmlformats.org/officeDocument/2006/relationships/slide" Target="slides/slide60.xml"/><Relationship Id="rId79" Type="http://schemas.openxmlformats.org/officeDocument/2006/relationships/slide" Target="slides/slide65.xml"/><Relationship Id="rId102" Type="http://schemas.openxmlformats.org/officeDocument/2006/relationships/slide" Target="slides/slide88.xml"/><Relationship Id="rId5" Type="http://schemas.openxmlformats.org/officeDocument/2006/relationships/slideMaster" Target="slideMasters/slideMaster5.xml"/><Relationship Id="rId90" Type="http://schemas.openxmlformats.org/officeDocument/2006/relationships/slide" Target="slides/slide76.xml"/><Relationship Id="rId95" Type="http://schemas.openxmlformats.org/officeDocument/2006/relationships/slide" Target="slides/slide81.xml"/><Relationship Id="rId22" Type="http://schemas.openxmlformats.org/officeDocument/2006/relationships/slide" Target="slides/slide8.xml"/><Relationship Id="rId27" Type="http://schemas.openxmlformats.org/officeDocument/2006/relationships/slide" Target="slides/slide13.xml"/><Relationship Id="rId43" Type="http://schemas.openxmlformats.org/officeDocument/2006/relationships/slide" Target="slides/slide29.xml"/><Relationship Id="rId48" Type="http://schemas.openxmlformats.org/officeDocument/2006/relationships/slide" Target="slides/slide34.xml"/><Relationship Id="rId64" Type="http://schemas.openxmlformats.org/officeDocument/2006/relationships/slide" Target="slides/slide50.xml"/><Relationship Id="rId69" Type="http://schemas.openxmlformats.org/officeDocument/2006/relationships/slide" Target="slides/slide55.xml"/><Relationship Id="rId80" Type="http://schemas.openxmlformats.org/officeDocument/2006/relationships/slide" Target="slides/slide66.xml"/><Relationship Id="rId85" Type="http://schemas.openxmlformats.org/officeDocument/2006/relationships/slide" Target="slides/slide71.xml"/><Relationship Id="rId12" Type="http://schemas.openxmlformats.org/officeDocument/2006/relationships/slideMaster" Target="slideMasters/slideMaster12.xml"/><Relationship Id="rId17" Type="http://schemas.openxmlformats.org/officeDocument/2006/relationships/slide" Target="slides/slide3.xml"/><Relationship Id="rId33" Type="http://schemas.openxmlformats.org/officeDocument/2006/relationships/slide" Target="slides/slide19.xml"/><Relationship Id="rId38" Type="http://schemas.openxmlformats.org/officeDocument/2006/relationships/slide" Target="slides/slide24.xml"/><Relationship Id="rId59" Type="http://schemas.openxmlformats.org/officeDocument/2006/relationships/slide" Target="slides/slide45.xml"/><Relationship Id="rId103" Type="http://schemas.openxmlformats.org/officeDocument/2006/relationships/slide" Target="slides/slide89.xml"/><Relationship Id="rId108" Type="http://schemas.openxmlformats.org/officeDocument/2006/relationships/tags" Target="tags/tag1.xml"/><Relationship Id="rId54" Type="http://schemas.openxmlformats.org/officeDocument/2006/relationships/slide" Target="slides/slide40.xml"/><Relationship Id="rId70" Type="http://schemas.openxmlformats.org/officeDocument/2006/relationships/slide" Target="slides/slide56.xml"/><Relationship Id="rId75" Type="http://schemas.openxmlformats.org/officeDocument/2006/relationships/slide" Target="slides/slide61.xml"/><Relationship Id="rId91" Type="http://schemas.openxmlformats.org/officeDocument/2006/relationships/slide" Target="slides/slide77.xml"/><Relationship Id="rId96"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106" Type="http://schemas.openxmlformats.org/officeDocument/2006/relationships/notesMaster" Target="notesMasters/notesMaster1.xml"/><Relationship Id="rId10" Type="http://schemas.openxmlformats.org/officeDocument/2006/relationships/slideMaster" Target="slideMasters/slideMaster10.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slide" Target="slides/slide46.xml"/><Relationship Id="rId65" Type="http://schemas.openxmlformats.org/officeDocument/2006/relationships/slide" Target="slides/slide51.xml"/><Relationship Id="rId73" Type="http://schemas.openxmlformats.org/officeDocument/2006/relationships/slide" Target="slides/slide59.xml"/><Relationship Id="rId78" Type="http://schemas.openxmlformats.org/officeDocument/2006/relationships/slide" Target="slides/slide64.xml"/><Relationship Id="rId81" Type="http://schemas.openxmlformats.org/officeDocument/2006/relationships/slide" Target="slides/slide67.xml"/><Relationship Id="rId86" Type="http://schemas.openxmlformats.org/officeDocument/2006/relationships/slide" Target="slides/slide72.xml"/><Relationship Id="rId94" Type="http://schemas.openxmlformats.org/officeDocument/2006/relationships/slide" Target="slides/slide80.xml"/><Relationship Id="rId99" Type="http://schemas.openxmlformats.org/officeDocument/2006/relationships/slide" Target="slides/slide85.xml"/><Relationship Id="rId101" Type="http://schemas.openxmlformats.org/officeDocument/2006/relationships/slide" Target="slides/slide87.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4.xml"/><Relationship Id="rId39" Type="http://schemas.openxmlformats.org/officeDocument/2006/relationships/slide" Target="slides/slide25.xml"/><Relationship Id="rId109" Type="http://schemas.openxmlformats.org/officeDocument/2006/relationships/presProps" Target="presProps.xml"/><Relationship Id="rId34" Type="http://schemas.openxmlformats.org/officeDocument/2006/relationships/slide" Target="slides/slide20.xml"/><Relationship Id="rId50" Type="http://schemas.openxmlformats.org/officeDocument/2006/relationships/slide" Target="slides/slide36.xml"/><Relationship Id="rId55" Type="http://schemas.openxmlformats.org/officeDocument/2006/relationships/slide" Target="slides/slide41.xml"/><Relationship Id="rId76" Type="http://schemas.openxmlformats.org/officeDocument/2006/relationships/slide" Target="slides/slide62.xml"/><Relationship Id="rId97" Type="http://schemas.openxmlformats.org/officeDocument/2006/relationships/slide" Target="slides/slide83.xml"/><Relationship Id="rId104" Type="http://schemas.openxmlformats.org/officeDocument/2006/relationships/slide" Target="slides/slide90.xml"/><Relationship Id="rId7" Type="http://schemas.openxmlformats.org/officeDocument/2006/relationships/slideMaster" Target="slideMasters/slideMaster7.xml"/><Relationship Id="rId71" Type="http://schemas.openxmlformats.org/officeDocument/2006/relationships/slide" Target="slides/slide57.xml"/><Relationship Id="rId92" Type="http://schemas.openxmlformats.org/officeDocument/2006/relationships/slide" Target="slides/slide78.xml"/><Relationship Id="rId2" Type="http://schemas.openxmlformats.org/officeDocument/2006/relationships/slideMaster" Target="slideMasters/slideMaster2.xml"/><Relationship Id="rId29" Type="http://schemas.openxmlformats.org/officeDocument/2006/relationships/slide" Target="slides/slide15.xml"/><Relationship Id="rId24" Type="http://schemas.openxmlformats.org/officeDocument/2006/relationships/slide" Target="slides/slide10.xml"/><Relationship Id="rId40" Type="http://schemas.openxmlformats.org/officeDocument/2006/relationships/slide" Target="slides/slide26.xml"/><Relationship Id="rId45" Type="http://schemas.openxmlformats.org/officeDocument/2006/relationships/slide" Target="slides/slide31.xml"/><Relationship Id="rId66" Type="http://schemas.openxmlformats.org/officeDocument/2006/relationships/slide" Target="slides/slide52.xml"/><Relationship Id="rId87" Type="http://schemas.openxmlformats.org/officeDocument/2006/relationships/slide" Target="slides/slide73.xml"/><Relationship Id="rId110" Type="http://schemas.openxmlformats.org/officeDocument/2006/relationships/viewProps" Target="viewProps.xml"/><Relationship Id="rId61" Type="http://schemas.openxmlformats.org/officeDocument/2006/relationships/slide" Target="slides/slide47.xml"/><Relationship Id="rId82" Type="http://schemas.openxmlformats.org/officeDocument/2006/relationships/slide" Target="slides/slide68.xml"/><Relationship Id="rId19" Type="http://schemas.openxmlformats.org/officeDocument/2006/relationships/slide" Target="slides/slide5.xml"/><Relationship Id="rId14" Type="http://schemas.openxmlformats.org/officeDocument/2006/relationships/slideMaster" Target="slideMasters/slideMaster14.xml"/><Relationship Id="rId30" Type="http://schemas.openxmlformats.org/officeDocument/2006/relationships/slide" Target="slides/slide16.xml"/><Relationship Id="rId35" Type="http://schemas.openxmlformats.org/officeDocument/2006/relationships/slide" Target="slides/slide21.xml"/><Relationship Id="rId56" Type="http://schemas.openxmlformats.org/officeDocument/2006/relationships/slide" Target="slides/slide42.xml"/><Relationship Id="rId77" Type="http://schemas.openxmlformats.org/officeDocument/2006/relationships/slide" Target="slides/slide63.xml"/><Relationship Id="rId100" Type="http://schemas.openxmlformats.org/officeDocument/2006/relationships/slide" Target="slides/slide86.xml"/><Relationship Id="rId105" Type="http://schemas.openxmlformats.org/officeDocument/2006/relationships/slide" Target="slides/slide91.xml"/><Relationship Id="rId8" Type="http://schemas.openxmlformats.org/officeDocument/2006/relationships/slideMaster" Target="slideMasters/slideMaster8.xml"/><Relationship Id="rId51" Type="http://schemas.openxmlformats.org/officeDocument/2006/relationships/slide" Target="slides/slide37.xml"/><Relationship Id="rId72" Type="http://schemas.openxmlformats.org/officeDocument/2006/relationships/slide" Target="slides/slide58.xml"/><Relationship Id="rId93" Type="http://schemas.openxmlformats.org/officeDocument/2006/relationships/slide" Target="slides/slide79.xml"/><Relationship Id="rId98" Type="http://schemas.openxmlformats.org/officeDocument/2006/relationships/slide" Target="slides/slide84.xml"/><Relationship Id="rId3" Type="http://schemas.openxmlformats.org/officeDocument/2006/relationships/slideMaster" Target="slideMasters/slideMaster3.xml"/><Relationship Id="rId25" Type="http://schemas.openxmlformats.org/officeDocument/2006/relationships/slide" Target="slides/slide11.xml"/><Relationship Id="rId46" Type="http://schemas.openxmlformats.org/officeDocument/2006/relationships/slide" Target="slides/slide32.xml"/><Relationship Id="rId67" Type="http://schemas.openxmlformats.org/officeDocument/2006/relationships/slide" Target="slides/slide53.xml"/><Relationship Id="rId20" Type="http://schemas.openxmlformats.org/officeDocument/2006/relationships/slide" Target="slides/slide6.xml"/><Relationship Id="rId41" Type="http://schemas.openxmlformats.org/officeDocument/2006/relationships/slide" Target="slides/slide27.xml"/><Relationship Id="rId62" Type="http://schemas.openxmlformats.org/officeDocument/2006/relationships/slide" Target="slides/slide48.xml"/><Relationship Id="rId83" Type="http://schemas.openxmlformats.org/officeDocument/2006/relationships/slide" Target="slides/slide69.xml"/><Relationship Id="rId88" Type="http://schemas.openxmlformats.org/officeDocument/2006/relationships/slide" Target="slides/slide74.xml"/><Relationship Id="rId111"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66.xml"/><Relationship Id="rId3" Type="http://schemas.openxmlformats.org/officeDocument/2006/relationships/slide" Target="slides/slide52.xml"/><Relationship Id="rId7" Type="http://schemas.openxmlformats.org/officeDocument/2006/relationships/slide" Target="slides/slide64.xml"/><Relationship Id="rId2" Type="http://schemas.openxmlformats.org/officeDocument/2006/relationships/slide" Target="slides/slide49.xml"/><Relationship Id="rId1" Type="http://schemas.openxmlformats.org/officeDocument/2006/relationships/slide" Target="slides/slide12.xml"/><Relationship Id="rId6" Type="http://schemas.openxmlformats.org/officeDocument/2006/relationships/slide" Target="slides/slide58.xml"/><Relationship Id="rId5" Type="http://schemas.openxmlformats.org/officeDocument/2006/relationships/slide" Target="slides/slide56.xml"/><Relationship Id="rId4" Type="http://schemas.openxmlformats.org/officeDocument/2006/relationships/slide" Target="slides/slide54.xml"/><Relationship Id="rId9" Type="http://schemas.openxmlformats.org/officeDocument/2006/relationships/slide" Target="slides/slide71.xml"/></Relationships>
</file>

<file path=ppt/charts/_rels/chart1.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CORE\Massey%20Papers_2015\2015\159302-2015\159302\Lectures\Neural_Nets_Performance_Function.xlsx"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smoothMarker"/>
        <c:varyColors val="0"/>
        <c:ser>
          <c:idx val="0"/>
          <c:order val="0"/>
          <c:tx>
            <c:v>tanh()</c:v>
          </c:tx>
          <c:xVal>
            <c:numRef>
              <c:f>Sheet1!$A$3:$A$23</c:f>
              <c:numCache>
                <c:formatCode>General</c:formatCode>
                <c:ptCount val="21"/>
                <c:pt idx="0">
                  <c:v>-10</c:v>
                </c:pt>
                <c:pt idx="1">
                  <c:v>-9</c:v>
                </c:pt>
                <c:pt idx="2">
                  <c:v>-8</c:v>
                </c:pt>
                <c:pt idx="3">
                  <c:v>-7</c:v>
                </c:pt>
                <c:pt idx="4">
                  <c:v>-6</c:v>
                </c:pt>
                <c:pt idx="5">
                  <c:v>-5</c:v>
                </c:pt>
                <c:pt idx="6">
                  <c:v>-4</c:v>
                </c:pt>
                <c:pt idx="7">
                  <c:v>-3</c:v>
                </c:pt>
                <c:pt idx="8">
                  <c:v>-2</c:v>
                </c:pt>
                <c:pt idx="9">
                  <c:v>-1</c:v>
                </c:pt>
                <c:pt idx="10">
                  <c:v>0</c:v>
                </c:pt>
                <c:pt idx="11">
                  <c:v>1</c:v>
                </c:pt>
                <c:pt idx="12">
                  <c:v>2</c:v>
                </c:pt>
                <c:pt idx="13">
                  <c:v>3</c:v>
                </c:pt>
                <c:pt idx="14">
                  <c:v>4</c:v>
                </c:pt>
                <c:pt idx="15">
                  <c:v>5</c:v>
                </c:pt>
                <c:pt idx="16">
                  <c:v>6</c:v>
                </c:pt>
                <c:pt idx="17">
                  <c:v>7</c:v>
                </c:pt>
                <c:pt idx="18">
                  <c:v>8</c:v>
                </c:pt>
                <c:pt idx="19">
                  <c:v>9</c:v>
                </c:pt>
                <c:pt idx="20">
                  <c:v>10</c:v>
                </c:pt>
              </c:numCache>
            </c:numRef>
          </c:xVal>
          <c:yVal>
            <c:numRef>
              <c:f>Sheet1!$B$3:$B$23</c:f>
              <c:numCache>
                <c:formatCode>General</c:formatCode>
                <c:ptCount val="21"/>
                <c:pt idx="0">
                  <c:v>-0.9999999958776925</c:v>
                </c:pt>
                <c:pt idx="1">
                  <c:v>-0.99999996954004089</c:v>
                </c:pt>
                <c:pt idx="2">
                  <c:v>-0.99999977492967629</c:v>
                </c:pt>
                <c:pt idx="3">
                  <c:v>-0.99999833694394469</c:v>
                </c:pt>
                <c:pt idx="4">
                  <c:v>-0.9999877116507957</c:v>
                </c:pt>
                <c:pt idx="5">
                  <c:v>-0.99990920426259533</c:v>
                </c:pt>
                <c:pt idx="6">
                  <c:v>-0.99932929973906659</c:v>
                </c:pt>
                <c:pt idx="7">
                  <c:v>-0.99505475368673069</c:v>
                </c:pt>
                <c:pt idx="8">
                  <c:v>-0.96402758007581701</c:v>
                </c:pt>
                <c:pt idx="9">
                  <c:v>-0.76159415595576452</c:v>
                </c:pt>
                <c:pt idx="10">
                  <c:v>0</c:v>
                </c:pt>
                <c:pt idx="11">
                  <c:v>0.76159415595576452</c:v>
                </c:pt>
                <c:pt idx="12">
                  <c:v>0.96402758007581701</c:v>
                </c:pt>
                <c:pt idx="13">
                  <c:v>0.99505475368673069</c:v>
                </c:pt>
                <c:pt idx="14">
                  <c:v>0.99932929973906659</c:v>
                </c:pt>
                <c:pt idx="15">
                  <c:v>0.99990920426259533</c:v>
                </c:pt>
                <c:pt idx="16">
                  <c:v>0.9999877116507957</c:v>
                </c:pt>
                <c:pt idx="17">
                  <c:v>0.99999833694394469</c:v>
                </c:pt>
                <c:pt idx="18">
                  <c:v>0.99999977492967629</c:v>
                </c:pt>
                <c:pt idx="19">
                  <c:v>0.99999996954004089</c:v>
                </c:pt>
                <c:pt idx="20">
                  <c:v>0.9999999958776925</c:v>
                </c:pt>
              </c:numCache>
            </c:numRef>
          </c:yVal>
          <c:smooth val="1"/>
          <c:extLst>
            <c:ext xmlns:c16="http://schemas.microsoft.com/office/drawing/2014/chart" uri="{C3380CC4-5D6E-409C-BE32-E72D297353CC}">
              <c16:uniqueId val="{00000000-6BDA-4D1A-AEF9-9C513B494B6B}"/>
            </c:ext>
          </c:extLst>
        </c:ser>
        <c:ser>
          <c:idx val="1"/>
          <c:order val="1"/>
          <c:tx>
            <c:v>sigmoid</c:v>
          </c:tx>
          <c:xVal>
            <c:numRef>
              <c:f>Sheet1!$A$3:$A$23</c:f>
              <c:numCache>
                <c:formatCode>General</c:formatCode>
                <c:ptCount val="21"/>
                <c:pt idx="0">
                  <c:v>-10</c:v>
                </c:pt>
                <c:pt idx="1">
                  <c:v>-9</c:v>
                </c:pt>
                <c:pt idx="2">
                  <c:v>-8</c:v>
                </c:pt>
                <c:pt idx="3">
                  <c:v>-7</c:v>
                </c:pt>
                <c:pt idx="4">
                  <c:v>-6</c:v>
                </c:pt>
                <c:pt idx="5">
                  <c:v>-5</c:v>
                </c:pt>
                <c:pt idx="6">
                  <c:v>-4</c:v>
                </c:pt>
                <c:pt idx="7">
                  <c:v>-3</c:v>
                </c:pt>
                <c:pt idx="8">
                  <c:v>-2</c:v>
                </c:pt>
                <c:pt idx="9">
                  <c:v>-1</c:v>
                </c:pt>
                <c:pt idx="10">
                  <c:v>0</c:v>
                </c:pt>
                <c:pt idx="11">
                  <c:v>1</c:v>
                </c:pt>
                <c:pt idx="12">
                  <c:v>2</c:v>
                </c:pt>
                <c:pt idx="13">
                  <c:v>3</c:v>
                </c:pt>
                <c:pt idx="14">
                  <c:v>4</c:v>
                </c:pt>
                <c:pt idx="15">
                  <c:v>5</c:v>
                </c:pt>
                <c:pt idx="16">
                  <c:v>6</c:v>
                </c:pt>
                <c:pt idx="17">
                  <c:v>7</c:v>
                </c:pt>
                <c:pt idx="18">
                  <c:v>8</c:v>
                </c:pt>
                <c:pt idx="19">
                  <c:v>9</c:v>
                </c:pt>
                <c:pt idx="20">
                  <c:v>10</c:v>
                </c:pt>
              </c:numCache>
            </c:numRef>
          </c:xVal>
          <c:yVal>
            <c:numRef>
              <c:f>Sheet1!$C$3:$C$23</c:f>
              <c:numCache>
                <c:formatCode>General</c:formatCode>
                <c:ptCount val="21"/>
                <c:pt idx="0">
                  <c:v>4.5397868702434422E-5</c:v>
                </c:pt>
                <c:pt idx="1">
                  <c:v>1.2339457598623175E-4</c:v>
                </c:pt>
                <c:pt idx="2">
                  <c:v>3.3535013046647811E-4</c:v>
                </c:pt>
                <c:pt idx="3">
                  <c:v>9.1105119440064561E-4</c:v>
                </c:pt>
                <c:pt idx="4">
                  <c:v>2.4726231566347743E-3</c:v>
                </c:pt>
                <c:pt idx="5">
                  <c:v>6.692850924284858E-3</c:v>
                </c:pt>
                <c:pt idx="6">
                  <c:v>1.7986209962091559E-2</c:v>
                </c:pt>
                <c:pt idx="7">
                  <c:v>4.7425873177566781E-2</c:v>
                </c:pt>
                <c:pt idx="8">
                  <c:v>0.1192029220221176</c:v>
                </c:pt>
                <c:pt idx="9">
                  <c:v>0.26894142136999527</c:v>
                </c:pt>
                <c:pt idx="10">
                  <c:v>0.5</c:v>
                </c:pt>
                <c:pt idx="11">
                  <c:v>0.73105857863000523</c:v>
                </c:pt>
                <c:pt idx="12">
                  <c:v>0.88079707797788265</c:v>
                </c:pt>
                <c:pt idx="13">
                  <c:v>0.95257412682243336</c:v>
                </c:pt>
                <c:pt idx="14">
                  <c:v>0.98201379003790779</c:v>
                </c:pt>
                <c:pt idx="15">
                  <c:v>0.99330714907571482</c:v>
                </c:pt>
                <c:pt idx="16">
                  <c:v>0.99752737684336501</c:v>
                </c:pt>
                <c:pt idx="17">
                  <c:v>0.9990889488055994</c:v>
                </c:pt>
                <c:pt idx="18">
                  <c:v>0.99966464986953352</c:v>
                </c:pt>
                <c:pt idx="19">
                  <c:v>0.99987660542401369</c:v>
                </c:pt>
                <c:pt idx="20">
                  <c:v>0.99995460213129761</c:v>
                </c:pt>
              </c:numCache>
            </c:numRef>
          </c:yVal>
          <c:smooth val="1"/>
          <c:extLst>
            <c:ext xmlns:c16="http://schemas.microsoft.com/office/drawing/2014/chart" uri="{C3380CC4-5D6E-409C-BE32-E72D297353CC}">
              <c16:uniqueId val="{00000001-6BDA-4D1A-AEF9-9C513B494B6B}"/>
            </c:ext>
          </c:extLst>
        </c:ser>
        <c:dLbls>
          <c:showLegendKey val="0"/>
          <c:showVal val="0"/>
          <c:showCatName val="0"/>
          <c:showSerName val="0"/>
          <c:showPercent val="0"/>
          <c:showBubbleSize val="0"/>
        </c:dLbls>
        <c:axId val="133840896"/>
        <c:axId val="133841472"/>
      </c:scatterChart>
      <c:valAx>
        <c:axId val="133840896"/>
        <c:scaling>
          <c:orientation val="minMax"/>
        </c:scaling>
        <c:delete val="0"/>
        <c:axPos val="b"/>
        <c:numFmt formatCode="General" sourceLinked="1"/>
        <c:majorTickMark val="out"/>
        <c:minorTickMark val="none"/>
        <c:tickLblPos val="nextTo"/>
        <c:txPr>
          <a:bodyPr/>
          <a:lstStyle/>
          <a:p>
            <a:pPr>
              <a:defRPr lang="en-NZ"/>
            </a:pPr>
            <a:endParaRPr lang="en-US"/>
          </a:p>
        </c:txPr>
        <c:crossAx val="133841472"/>
        <c:crosses val="autoZero"/>
        <c:crossBetween val="midCat"/>
      </c:valAx>
      <c:valAx>
        <c:axId val="133841472"/>
        <c:scaling>
          <c:orientation val="minMax"/>
        </c:scaling>
        <c:delete val="0"/>
        <c:axPos val="l"/>
        <c:majorGridlines/>
        <c:numFmt formatCode="General" sourceLinked="1"/>
        <c:majorTickMark val="out"/>
        <c:minorTickMark val="none"/>
        <c:tickLblPos val="nextTo"/>
        <c:txPr>
          <a:bodyPr/>
          <a:lstStyle/>
          <a:p>
            <a:pPr>
              <a:defRPr lang="en-NZ"/>
            </a:pPr>
            <a:endParaRPr lang="en-US"/>
          </a:p>
        </c:txPr>
        <c:crossAx val="133840896"/>
        <c:crosses val="autoZero"/>
        <c:crossBetween val="midCat"/>
      </c:valAx>
    </c:plotArea>
    <c:legend>
      <c:legendPos val="r"/>
      <c:overlay val="0"/>
      <c:txPr>
        <a:bodyPr/>
        <a:lstStyle/>
        <a:p>
          <a:pPr>
            <a:defRPr lang="en-NZ"/>
          </a:pPr>
          <a:endParaRPr lang="en-US"/>
        </a:p>
      </c:txPr>
    </c:legend>
    <c:plotVisOnly val="1"/>
    <c:dispBlanksAs val="gap"/>
    <c:showDLblsOverMax val="0"/>
  </c:chart>
  <c:spPr>
    <a:ln w="31750">
      <a:solidFill>
        <a:schemeClr val="tx1"/>
      </a:solidFill>
    </a:ln>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NZ" dirty="0"/>
              <a:t>P vs. (d-0)</a:t>
            </a:r>
          </a:p>
        </c:rich>
      </c:tx>
      <c:overlay val="0"/>
    </c:title>
    <c:autoTitleDeleted val="0"/>
    <c:plotArea>
      <c:layout/>
      <c:scatterChart>
        <c:scatterStyle val="smoothMarker"/>
        <c:varyColors val="0"/>
        <c:ser>
          <c:idx val="0"/>
          <c:order val="0"/>
          <c:tx>
            <c:strRef>
              <c:f>Sheet1!$D$25</c:f>
              <c:strCache>
                <c:ptCount val="1"/>
                <c:pt idx="0">
                  <c:v>Performance</c:v>
                </c:pt>
              </c:strCache>
            </c:strRef>
          </c:tx>
          <c:xVal>
            <c:numRef>
              <c:f>Sheet1!$C$26:$C$36</c:f>
              <c:numCache>
                <c:formatCode>General</c:formatCode>
                <c:ptCount val="11"/>
                <c:pt idx="0">
                  <c:v>0</c:v>
                </c:pt>
                <c:pt idx="1">
                  <c:v>9.9999999999999978E-2</c:v>
                </c:pt>
                <c:pt idx="2">
                  <c:v>0.19999999999999996</c:v>
                </c:pt>
                <c:pt idx="3">
                  <c:v>0.30000000000000004</c:v>
                </c:pt>
                <c:pt idx="4">
                  <c:v>0.4</c:v>
                </c:pt>
                <c:pt idx="5">
                  <c:v>0.5</c:v>
                </c:pt>
                <c:pt idx="6">
                  <c:v>0.6</c:v>
                </c:pt>
                <c:pt idx="7">
                  <c:v>0.7</c:v>
                </c:pt>
                <c:pt idx="8">
                  <c:v>0.8</c:v>
                </c:pt>
                <c:pt idx="9">
                  <c:v>0.9</c:v>
                </c:pt>
                <c:pt idx="10">
                  <c:v>1</c:v>
                </c:pt>
              </c:numCache>
            </c:numRef>
          </c:xVal>
          <c:yVal>
            <c:numRef>
              <c:f>Sheet1!$D$26:$D$36</c:f>
              <c:numCache>
                <c:formatCode>General</c:formatCode>
                <c:ptCount val="11"/>
                <c:pt idx="0">
                  <c:v>0</c:v>
                </c:pt>
                <c:pt idx="1">
                  <c:v>4.9999999999999975E-3</c:v>
                </c:pt>
                <c:pt idx="2">
                  <c:v>1.999999999999999E-2</c:v>
                </c:pt>
                <c:pt idx="3">
                  <c:v>4.5000000000000012E-2</c:v>
                </c:pt>
                <c:pt idx="4">
                  <c:v>8.0000000000000016E-2</c:v>
                </c:pt>
                <c:pt idx="5">
                  <c:v>0.125</c:v>
                </c:pt>
                <c:pt idx="6">
                  <c:v>0.18</c:v>
                </c:pt>
                <c:pt idx="7">
                  <c:v>0.24499999999999997</c:v>
                </c:pt>
                <c:pt idx="8">
                  <c:v>0.32000000000000006</c:v>
                </c:pt>
                <c:pt idx="9">
                  <c:v>0.40500000000000003</c:v>
                </c:pt>
                <c:pt idx="10">
                  <c:v>0.5</c:v>
                </c:pt>
              </c:numCache>
            </c:numRef>
          </c:yVal>
          <c:smooth val="1"/>
          <c:extLst>
            <c:ext xmlns:c16="http://schemas.microsoft.com/office/drawing/2014/chart" uri="{C3380CC4-5D6E-409C-BE32-E72D297353CC}">
              <c16:uniqueId val="{00000000-B228-4952-BADA-C00E0B71792D}"/>
            </c:ext>
          </c:extLst>
        </c:ser>
        <c:dLbls>
          <c:showLegendKey val="0"/>
          <c:showVal val="0"/>
          <c:showCatName val="0"/>
          <c:showSerName val="0"/>
          <c:showPercent val="0"/>
          <c:showBubbleSize val="0"/>
        </c:dLbls>
        <c:axId val="133843200"/>
        <c:axId val="133843776"/>
      </c:scatterChart>
      <c:valAx>
        <c:axId val="133843200"/>
        <c:scaling>
          <c:orientation val="minMax"/>
        </c:scaling>
        <c:delete val="0"/>
        <c:axPos val="b"/>
        <c:numFmt formatCode="General" sourceLinked="1"/>
        <c:majorTickMark val="out"/>
        <c:minorTickMark val="none"/>
        <c:tickLblPos val="nextTo"/>
        <c:crossAx val="133843776"/>
        <c:crosses val="autoZero"/>
        <c:crossBetween val="midCat"/>
      </c:valAx>
      <c:valAx>
        <c:axId val="133843776"/>
        <c:scaling>
          <c:orientation val="minMax"/>
        </c:scaling>
        <c:delete val="0"/>
        <c:axPos val="l"/>
        <c:majorGridlines>
          <c:spPr>
            <a:ln>
              <a:solidFill>
                <a:schemeClr val="accent1"/>
              </a:solidFill>
            </a:ln>
            <a:effectLst>
              <a:outerShdw blurRad="50800" dist="38100" dir="8100000" algn="tr" rotWithShape="0">
                <a:prstClr val="black">
                  <a:alpha val="40000"/>
                </a:prstClr>
              </a:outerShdw>
            </a:effectLst>
          </c:spPr>
        </c:majorGridlines>
        <c:numFmt formatCode="General" sourceLinked="1"/>
        <c:majorTickMark val="out"/>
        <c:minorTickMark val="none"/>
        <c:tickLblPos val="nextTo"/>
        <c:crossAx val="133843200"/>
        <c:crosses val="autoZero"/>
        <c:crossBetween val="midCat"/>
      </c:valAx>
    </c:plotArea>
    <c:plotVisOnly val="1"/>
    <c:dispBlanksAs val="gap"/>
    <c:showDLblsOverMax val="0"/>
  </c:chart>
  <c:spPr>
    <a:ln>
      <a:solidFill>
        <a:schemeClr val="accent1"/>
      </a:solidFill>
    </a:ln>
    <a:effectLst>
      <a:outerShdw blurRad="50800" dist="38100" dir="8100000" algn="tr" rotWithShape="0">
        <a:prstClr val="black">
          <a:alpha val="40000"/>
        </a:prstClr>
      </a:outerShdw>
    </a:effectLst>
  </c:spPr>
  <c:externalData r:id="rId2">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3.wmf"/><Relationship Id="rId4"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0.wmf"/><Relationship Id="rId5" Type="http://schemas.openxmlformats.org/officeDocument/2006/relationships/image" Target="../media/image33.wmf"/><Relationship Id="rId4"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4.wmf"/><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4.wmf"/><Relationship Id="rId1" Type="http://schemas.openxmlformats.org/officeDocument/2006/relationships/image" Target="../media/image46.wmf"/><Relationship Id="rId4" Type="http://schemas.openxmlformats.org/officeDocument/2006/relationships/image" Target="../media/image4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3.png"/></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6.wmf"/><Relationship Id="rId7" Type="http://schemas.openxmlformats.org/officeDocument/2006/relationships/image" Target="../media/image60.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61.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5.wmf"/><Relationship Id="rId1" Type="http://schemas.openxmlformats.org/officeDocument/2006/relationships/image" Target="../media/image54.wmf"/><Relationship Id="rId5" Type="http://schemas.openxmlformats.org/officeDocument/2006/relationships/image" Target="../media/image60.wmf"/><Relationship Id="rId4" Type="http://schemas.openxmlformats.org/officeDocument/2006/relationships/image" Target="../media/image5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0.wmf"/><Relationship Id="rId1" Type="http://schemas.openxmlformats.org/officeDocument/2006/relationships/image" Target="../media/image5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56.wmf"/><Relationship Id="rId7" Type="http://schemas.openxmlformats.org/officeDocument/2006/relationships/image" Target="../media/image60.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image" Target="../media/image22.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pPr>
              <a:defRPr/>
            </a:pPr>
            <a:endParaRPr lang="en-US"/>
          </a:p>
        </p:txBody>
      </p:sp>
      <p:sp>
        <p:nvSpPr>
          <p:cNvPr id="1075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1075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pPr>
              <a:defRPr/>
            </a:pPr>
            <a:endParaRPr lang="en-US"/>
          </a:p>
        </p:txBody>
      </p:sp>
      <p:sp>
        <p:nvSpPr>
          <p:cNvPr id="1075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10023AAF-FC18-47FF-9E7F-1AB406D8B8B9}" type="slidenum">
              <a:rPr lang="en-US"/>
              <a:pPr>
                <a:defRPr/>
              </a:pPr>
              <a:t>‹#›</a:t>
            </a:fld>
            <a:endParaRPr lang="en-US"/>
          </a:p>
        </p:txBody>
      </p:sp>
    </p:spTree>
    <p:extLst>
      <p:ext uri="{BB962C8B-B14F-4D97-AF65-F5344CB8AC3E}">
        <p14:creationId xmlns:p14="http://schemas.microsoft.com/office/powerpoint/2010/main" val="279478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tx1"/>
                </a:solidFill>
                <a:latin typeface="Symbol" pitchFamily="18" charset="2"/>
              </a:defRPr>
            </a:lvl1pPr>
          </a:lstStyle>
          <a:p>
            <a:pPr>
              <a:defRPr/>
            </a:pPr>
            <a:endParaRPr lang="en-US"/>
          </a:p>
        </p:txBody>
      </p:sp>
      <p:sp>
        <p:nvSpPr>
          <p:cNvPr id="409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Symbol" pitchFamily="18" charset="2"/>
              </a:defRPr>
            </a:lvl1pPr>
          </a:lstStyle>
          <a:p>
            <a:pPr>
              <a:defRPr/>
            </a:pPr>
            <a:endParaRPr lang="en-US"/>
          </a:p>
        </p:txBody>
      </p:sp>
      <p:sp>
        <p:nvSpPr>
          <p:cNvPr id="3389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9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solidFill>
                  <a:schemeClr val="tx1"/>
                </a:solidFill>
                <a:latin typeface="Symbol" pitchFamily="18" charset="2"/>
              </a:defRPr>
            </a:lvl1pPr>
          </a:lstStyle>
          <a:p>
            <a:pPr>
              <a:defRPr/>
            </a:pPr>
            <a:endParaRPr lang="en-US"/>
          </a:p>
        </p:txBody>
      </p:sp>
      <p:sp>
        <p:nvSpPr>
          <p:cNvPr id="409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Symbol" pitchFamily="18" charset="2"/>
              </a:defRPr>
            </a:lvl1pPr>
          </a:lstStyle>
          <a:p>
            <a:pPr>
              <a:defRPr/>
            </a:pPr>
            <a:fld id="{1826D3C0-0939-48D1-9CD6-E6D536F643D8}" type="slidenum">
              <a:rPr lang="en-US"/>
              <a:pPr>
                <a:defRPr/>
              </a:pPr>
              <a:t>‹#›</a:t>
            </a:fld>
            <a:endParaRPr lang="en-US"/>
          </a:p>
        </p:txBody>
      </p:sp>
    </p:spTree>
    <p:extLst>
      <p:ext uri="{BB962C8B-B14F-4D97-AF65-F5344CB8AC3E}">
        <p14:creationId xmlns:p14="http://schemas.microsoft.com/office/powerpoint/2010/main" val="15750987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en.wikipedia.org/wiki/Function_(mathematics)" TargetMode="External"/><Relationship Id="rId2" Type="http://schemas.openxmlformats.org/officeDocument/2006/relationships/slide" Target="../slides/slide44.xml"/><Relationship Id="rId1" Type="http://schemas.openxmlformats.org/officeDocument/2006/relationships/notesMaster" Target="../notesMasters/notesMaster1.xml"/><Relationship Id="rId6" Type="http://schemas.openxmlformats.org/officeDocument/2006/relationships/hyperlink" Target="http://en.wikipedia.org/wiki/Euler" TargetMode="External"/><Relationship Id="rId5" Type="http://schemas.openxmlformats.org/officeDocument/2006/relationships/hyperlink" Target="http://en.wikipedia.org/wiki/E_(mathematical_constant)" TargetMode="External"/><Relationship Id="rId4" Type="http://schemas.openxmlformats.org/officeDocument/2006/relationships/hyperlink" Target="http://en.wikipedia.org/wiki/Mathematics"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5B3C1FF3-C80D-4EC9-B3C8-A25AC72DDC69}" type="slidenum">
              <a:rPr kumimoji="0" lang="en-US" altLang="en-US" sz="1200" b="0" i="0" u="none" strike="noStrike" kern="1200" cap="none" spc="0" normalizeH="0" baseline="0" noProof="0">
                <a:ln>
                  <a:noFill/>
                </a:ln>
                <a:solidFill>
                  <a:prstClr val="black"/>
                </a:solidFill>
                <a:effectLst/>
                <a:uLnTx/>
                <a:uFillTx/>
                <a:latin typeface="Symbol" pitchFamily="18" charset="2"/>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Symbol" pitchFamily="18" charset="2"/>
              <a:ea typeface="+mn-ea"/>
              <a:cs typeface="+mn-cs"/>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sz="500" b="0" dirty="0">
                <a:solidFill>
                  <a:schemeClr val="tx1"/>
                </a:solidFill>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500" b="0" dirty="0">
              <a:solidFill>
                <a:schemeClr val="tx1"/>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500" b="0" dirty="0">
              <a:solidFill>
                <a:schemeClr val="tx1"/>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500" b="0" dirty="0">
              <a:solidFill>
                <a:schemeClr val="tx1"/>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500" b="0" dirty="0">
              <a:solidFill>
                <a:schemeClr val="tx1"/>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500" b="0" dirty="0">
              <a:solidFill>
                <a:schemeClr val="tx1"/>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500" b="0" dirty="0">
              <a:solidFill>
                <a:schemeClr val="tx1"/>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500" b="0" dirty="0">
              <a:solidFill>
                <a:schemeClr val="tx1"/>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500" b="0" dirty="0">
              <a:solidFill>
                <a:schemeClr val="tx1"/>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500" b="0" dirty="0">
              <a:solidFill>
                <a:schemeClr val="tx1"/>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500" b="0" dirty="0">
              <a:solidFill>
                <a:schemeClr val="tx1"/>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500" b="0" dirty="0">
              <a:solidFill>
                <a:schemeClr val="tx1"/>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500" b="0" dirty="0">
              <a:solidFill>
                <a:schemeClr val="tx1"/>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500" b="0" dirty="0">
              <a:solidFill>
                <a:schemeClr val="tx1"/>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500" b="0" dirty="0">
              <a:solidFill>
                <a:schemeClr val="tx1"/>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500" b="0" dirty="0">
              <a:solidFill>
                <a:schemeClr val="tx1"/>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500" b="0" dirty="0">
              <a:solidFill>
                <a:schemeClr val="tx1"/>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500" b="0" dirty="0">
              <a:solidFill>
                <a:schemeClr val="tx1"/>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500" b="0" dirty="0">
              <a:solidFill>
                <a:schemeClr val="tx1"/>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500" b="0" dirty="0">
              <a:solidFill>
                <a:schemeClr val="tx1"/>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500" b="0" dirty="0">
              <a:solidFill>
                <a:schemeClr val="tx1"/>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500" b="0" dirty="0">
              <a:solidFill>
                <a:schemeClr val="tx1"/>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500" b="0" dirty="0">
              <a:solidFill>
                <a:schemeClr val="tx1"/>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NZ" sz="500" b="0" dirty="0">
                <a:solidFill>
                  <a:schemeClr val="tx1"/>
                </a:solidFill>
              </a:rPr>
              <a:t>n.h.reyes@massey.ac.nz</a:t>
            </a:r>
          </a:p>
          <a:p>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Feedforward net – formed using a directed acyclic graph</a:t>
            </a:r>
            <a:endParaRPr lang="en-NZ" dirty="0"/>
          </a:p>
          <a:p>
            <a:endParaRPr lang="en-US" dirty="0"/>
          </a:p>
          <a:p>
            <a:endParaRPr lang="en-US" dirty="0"/>
          </a:p>
          <a:p>
            <a:r>
              <a:rPr kumimoji="1" lang="en-GB" sz="1200" b="0" i="0" u="none" strike="noStrike" kern="1200" baseline="0" dirty="0">
                <a:solidFill>
                  <a:schemeClr val="tx1"/>
                </a:solidFill>
                <a:latin typeface="Times New Roman" pitchFamily="18" charset="0"/>
                <a:ea typeface="+mn-ea"/>
                <a:cs typeface="+mn-cs"/>
              </a:rPr>
              <a:t>With more hidden units, we can produce more bumps of different sizes in more places.</a:t>
            </a:r>
          </a:p>
          <a:p>
            <a:r>
              <a:rPr kumimoji="1" lang="en-GB" sz="1200" b="0" i="0" u="none" strike="noStrike" kern="1200" baseline="0" dirty="0">
                <a:solidFill>
                  <a:schemeClr val="tx1"/>
                </a:solidFill>
                <a:latin typeface="Times New Roman" pitchFamily="18" charset="0"/>
                <a:ea typeface="+mn-ea"/>
                <a:cs typeface="+mn-cs"/>
              </a:rPr>
              <a:t>In fact, with a single, sufficiently large hidden layer, it is possible to represent any continuous</a:t>
            </a:r>
          </a:p>
          <a:p>
            <a:r>
              <a:rPr kumimoji="1" lang="en-GB" sz="1200" b="0" i="0" u="none" strike="noStrike" kern="1200" baseline="0" dirty="0">
                <a:solidFill>
                  <a:schemeClr val="tx1"/>
                </a:solidFill>
                <a:latin typeface="Times New Roman" pitchFamily="18" charset="0"/>
                <a:ea typeface="+mn-ea"/>
                <a:cs typeface="+mn-cs"/>
              </a:rPr>
              <a:t>function of the inputs with arbitrary accuracy; with two layers, even discontinuous functions</a:t>
            </a:r>
          </a:p>
          <a:p>
            <a:r>
              <a:rPr kumimoji="1" lang="en-NZ" sz="1200" b="0" i="0" u="none" strike="noStrike" kern="1200" baseline="0" dirty="0">
                <a:solidFill>
                  <a:schemeClr val="tx1"/>
                </a:solidFill>
                <a:latin typeface="Times New Roman" pitchFamily="18" charset="0"/>
                <a:ea typeface="+mn-ea"/>
                <a:cs typeface="+mn-cs"/>
              </a:rPr>
              <a:t>can be represented.</a:t>
            </a:r>
            <a:endParaRPr lang="en-US" dirty="0"/>
          </a:p>
          <a:p>
            <a:endParaRPr kumimoji="1" lang="en-NZ" sz="1200" b="0" i="0" u="none" strike="noStrike" kern="1200" baseline="0" dirty="0">
              <a:solidFill>
                <a:schemeClr val="tx1"/>
              </a:solidFill>
              <a:latin typeface="Times New Roman" pitchFamily="18" charset="0"/>
              <a:ea typeface="+mn-ea"/>
              <a:cs typeface="+mn-cs"/>
            </a:endParaRPr>
          </a:p>
          <a:p>
            <a:r>
              <a:rPr kumimoji="1" lang="en-NZ" sz="1200" b="0" i="0" u="none" strike="noStrike" kern="1200" baseline="0" dirty="0">
                <a:solidFill>
                  <a:schemeClr val="tx1"/>
                </a:solidFill>
                <a:latin typeface="Times New Roman" pitchFamily="18" charset="0"/>
                <a:ea typeface="+mn-ea"/>
                <a:cs typeface="+mn-cs"/>
              </a:rPr>
              <a:t>For example, (2^</a:t>
            </a:r>
            <a:r>
              <a:rPr kumimoji="1" lang="en-GB" sz="1200" b="0" i="0" u="none" strike="noStrike" kern="1200" baseline="0" dirty="0">
                <a:solidFill>
                  <a:schemeClr val="tx1"/>
                </a:solidFill>
                <a:latin typeface="Times New Roman" pitchFamily="18" charset="0"/>
                <a:ea typeface="+mn-ea"/>
                <a:cs typeface="+mn-cs"/>
              </a:rPr>
              <a:t>n)/n hidden units are needed to encode all Boolean functions of n inputs</a:t>
            </a:r>
            <a:endParaRPr lang="en-NZ" dirty="0"/>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826D3C0-0939-48D1-9CD6-E6D536F643D8}" type="slidenum">
              <a:rPr kumimoji="0" lang="en-US" sz="1200" b="0" i="0" u="none" strike="noStrike" kern="1200" cap="none" spc="0" normalizeH="0" baseline="0" noProof="0" smtClean="0">
                <a:ln>
                  <a:noFill/>
                </a:ln>
                <a:solidFill>
                  <a:srgbClr val="000000"/>
                </a:solidFill>
                <a:effectLst/>
                <a:uLnTx/>
                <a:uFillTx/>
                <a:latin typeface="Symbol" pitchFamily="18" charset="2"/>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en-US" sz="1200" b="0" i="0" u="none" strike="noStrike" kern="1200" cap="none" spc="0" normalizeH="0" baseline="0" noProof="0">
              <a:ln>
                <a:noFill/>
              </a:ln>
              <a:solidFill>
                <a:srgbClr val="000000"/>
              </a:solidFill>
              <a:effectLst/>
              <a:uLnTx/>
              <a:uFillTx/>
              <a:latin typeface="Symbol" pitchFamily="18" charset="2"/>
              <a:ea typeface="+mn-ea"/>
              <a:cs typeface="+mn-cs"/>
            </a:endParaRPr>
          </a:p>
        </p:txBody>
      </p:sp>
    </p:spTree>
    <p:extLst>
      <p:ext uri="{BB962C8B-B14F-4D97-AF65-F5344CB8AC3E}">
        <p14:creationId xmlns:p14="http://schemas.microsoft.com/office/powerpoint/2010/main" val="551322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Sum of weighted inputs</a:t>
            </a:r>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826D3C0-0939-48D1-9CD6-E6D536F643D8}" type="slidenum">
              <a:rPr kumimoji="0" lang="en-US" sz="1200" b="0" i="0" u="none" strike="noStrike" kern="1200" cap="none" spc="0" normalizeH="0" baseline="0" noProof="0" smtClean="0">
                <a:ln>
                  <a:noFill/>
                </a:ln>
                <a:solidFill>
                  <a:srgbClr val="000000"/>
                </a:solidFill>
                <a:effectLst/>
                <a:uLnTx/>
                <a:uFillTx/>
                <a:latin typeface="Symbol" pitchFamily="18" charset="2"/>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41</a:t>
            </a:fld>
            <a:endParaRPr kumimoji="0" lang="en-US" sz="1200" b="0" i="0" u="none" strike="noStrike" kern="1200" cap="none" spc="0" normalizeH="0" baseline="0" noProof="0">
              <a:ln>
                <a:noFill/>
              </a:ln>
              <a:solidFill>
                <a:srgbClr val="000000"/>
              </a:solidFill>
              <a:effectLst/>
              <a:uLnTx/>
              <a:uFillTx/>
              <a:latin typeface="Symbol" pitchFamily="18" charset="2"/>
              <a:ea typeface="+mn-ea"/>
              <a:cs typeface="+mn-cs"/>
            </a:endParaRPr>
          </a:p>
        </p:txBody>
      </p:sp>
    </p:spTree>
    <p:extLst>
      <p:ext uri="{BB962C8B-B14F-4D97-AF65-F5344CB8AC3E}">
        <p14:creationId xmlns:p14="http://schemas.microsoft.com/office/powerpoint/2010/main" val="3620467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kern="1200" dirty="0">
                <a:solidFill>
                  <a:schemeClr val="tx1"/>
                </a:solidFill>
                <a:effectLst/>
                <a:latin typeface="+mn-lt"/>
                <a:ea typeface="+mn-ea"/>
                <a:cs typeface="+mn-cs"/>
              </a:rPr>
              <a:t> e is the base of the natural </a:t>
            </a:r>
            <a:r>
              <a:rPr lang="en-NZ" sz="1200" b="1" i="0" kern="1200" dirty="0">
                <a:solidFill>
                  <a:schemeClr val="tx1"/>
                </a:solidFill>
                <a:effectLst/>
                <a:latin typeface="+mn-lt"/>
                <a:ea typeface="+mn-ea"/>
                <a:cs typeface="+mn-cs"/>
              </a:rPr>
              <a:t>logarithm</a:t>
            </a:r>
            <a:r>
              <a:rPr lang="en-NZ" sz="1200" b="0" i="0" kern="1200" dirty="0">
                <a:solidFill>
                  <a:schemeClr val="tx1"/>
                </a:solidFill>
                <a:effectLst/>
                <a:latin typeface="+mn-lt"/>
                <a:ea typeface="+mn-ea"/>
                <a:cs typeface="+mn-cs"/>
              </a:rPr>
              <a:t>, 2.718281828.</a:t>
            </a:r>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C514121-748D-4A35-9BC6-DBE0DEC46257}" type="slidenum">
              <a:rPr kumimoji="0" lang="en-NZ" sz="1200" b="0" i="0" u="none" strike="noStrike" kern="1200" cap="none" spc="0" normalizeH="0" baseline="0" noProof="0" smtClean="0">
                <a:ln>
                  <a:noFill/>
                </a:ln>
                <a:solidFill>
                  <a:prstClr val="black"/>
                </a:solidFill>
                <a:effectLst/>
                <a:uLnTx/>
                <a:uFillTx/>
                <a:latin typeface="Symbol" pitchFamily="18" charset="2"/>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42</a:t>
            </a:fld>
            <a:endParaRPr kumimoji="0" lang="en-NZ" sz="1200" b="0" i="0" u="none" strike="noStrike" kern="1200" cap="none" spc="0" normalizeH="0" baseline="0" noProof="0">
              <a:ln>
                <a:noFill/>
              </a:ln>
              <a:solidFill>
                <a:prstClr val="black"/>
              </a:solidFill>
              <a:effectLst/>
              <a:uLnTx/>
              <a:uFillTx/>
              <a:latin typeface="Symbol" pitchFamily="18" charset="2"/>
              <a:ea typeface="+mn-ea"/>
              <a:cs typeface="+mn-cs"/>
            </a:endParaRPr>
          </a:p>
        </p:txBody>
      </p:sp>
    </p:spTree>
    <p:extLst>
      <p:ext uri="{BB962C8B-B14F-4D97-AF65-F5344CB8AC3E}">
        <p14:creationId xmlns:p14="http://schemas.microsoft.com/office/powerpoint/2010/main" val="625106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b="0" i="0" kern="1200" dirty="0">
                <a:solidFill>
                  <a:schemeClr val="tx1"/>
                </a:solidFill>
                <a:effectLst/>
                <a:latin typeface="+mn-lt"/>
                <a:ea typeface="+mn-ea"/>
                <a:cs typeface="+mn-cs"/>
              </a:rPr>
              <a:t>Continuing</a:t>
            </a:r>
            <a:r>
              <a:rPr lang="en-NZ" sz="1200" b="0" i="0" kern="1200" baseline="0" dirty="0">
                <a:solidFill>
                  <a:schemeClr val="tx1"/>
                </a:solidFill>
                <a:effectLst/>
                <a:latin typeface="+mn-lt"/>
                <a:ea typeface="+mn-ea"/>
                <a:cs typeface="+mn-cs"/>
              </a:rPr>
              <a:t> with the process, after propagating the signals at the top most layer, you will find that the activation at node Z is 0.93</a:t>
            </a:r>
            <a:endParaRPr lang="en-NZ" sz="1200" b="0" i="0" kern="1200" dirty="0">
              <a:solidFill>
                <a:schemeClr val="tx1"/>
              </a:solidFill>
              <a:effectLst/>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C514121-748D-4A35-9BC6-DBE0DEC46257}" type="slidenum">
              <a:rPr kumimoji="0" lang="en-NZ" sz="1200" b="0" i="0" u="none" strike="noStrike" kern="1200" cap="none" spc="0" normalizeH="0" baseline="0" noProof="0" smtClean="0">
                <a:ln>
                  <a:noFill/>
                </a:ln>
                <a:solidFill>
                  <a:prstClr val="black"/>
                </a:solidFill>
                <a:effectLst/>
                <a:uLnTx/>
                <a:uFillTx/>
                <a:latin typeface="Symbol" pitchFamily="18" charset="2"/>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43</a:t>
            </a:fld>
            <a:endParaRPr kumimoji="0" lang="en-NZ" sz="1200" b="0" i="0" u="none" strike="noStrike" kern="1200" cap="none" spc="0" normalizeH="0" baseline="0" noProof="0">
              <a:ln>
                <a:noFill/>
              </a:ln>
              <a:solidFill>
                <a:prstClr val="black"/>
              </a:solidFill>
              <a:effectLst/>
              <a:uLnTx/>
              <a:uFillTx/>
              <a:latin typeface="Symbol" pitchFamily="18" charset="2"/>
              <a:ea typeface="+mn-ea"/>
              <a:cs typeface="+mn-cs"/>
            </a:endParaRPr>
          </a:p>
        </p:txBody>
      </p:sp>
    </p:spTree>
    <p:extLst>
      <p:ext uri="{BB962C8B-B14F-4D97-AF65-F5344CB8AC3E}">
        <p14:creationId xmlns:p14="http://schemas.microsoft.com/office/powerpoint/2010/main" val="1502330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CEB18DA-35B2-4151-A74A-20CF8CBBADEE}" type="slidenum">
              <a:rPr kumimoji="0" lang="en-US" altLang="en-US" sz="1200" b="0" i="0" u="none" strike="noStrike" kern="1200" cap="none" spc="0" normalizeH="0" baseline="0" noProof="0" smtClean="0">
                <a:ln>
                  <a:noFill/>
                </a:ln>
                <a:solidFill>
                  <a:srgbClr val="000000"/>
                </a:solidFill>
                <a:effectLst/>
                <a:uLnTx/>
                <a:uFillTx/>
                <a:latin typeface="Symbol" pitchFamily="18" charset="2"/>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44</a:t>
            </a:fld>
            <a:endParaRPr kumimoji="0" lang="en-US" altLang="en-US" sz="1200" b="0" i="0" u="none" strike="noStrike" kern="1200" cap="none" spc="0" normalizeH="0" baseline="0" noProof="0">
              <a:ln>
                <a:noFill/>
              </a:ln>
              <a:solidFill>
                <a:srgbClr val="000000"/>
              </a:solidFill>
              <a:effectLst/>
              <a:uLnTx/>
              <a:uFillTx/>
              <a:latin typeface="Symbol" pitchFamily="18" charset="2"/>
              <a:ea typeface="+mn-ea"/>
              <a:cs typeface="+mn-cs"/>
            </a:endParaRPr>
          </a:p>
        </p:txBody>
      </p:sp>
      <p:sp>
        <p:nvSpPr>
          <p:cNvPr id="347139" name="Rectangle 2"/>
          <p:cNvSpPr>
            <a:spLocks noGrp="1" noRot="1" noChangeAspect="1" noChangeArrowheads="1" noTextEdit="1"/>
          </p:cNvSpPr>
          <p:nvPr>
            <p:ph type="sldImg"/>
          </p:nvPr>
        </p:nvSpPr>
        <p:spPr>
          <a:ln/>
        </p:spPr>
      </p:sp>
      <p:sp>
        <p:nvSpPr>
          <p:cNvPr id="347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a:t>The </a:t>
            </a:r>
            <a:r>
              <a:rPr lang="en-GB" altLang="en-US" b="1" dirty="0"/>
              <a:t>exponential function</a:t>
            </a:r>
            <a:r>
              <a:rPr lang="en-GB" altLang="en-US" dirty="0"/>
              <a:t> is one of the most important </a:t>
            </a:r>
            <a:r>
              <a:rPr lang="en-GB" altLang="en-US" dirty="0">
                <a:hlinkClick r:id="rId3" tooltip="Function (mathematics)"/>
              </a:rPr>
              <a:t>functions</a:t>
            </a:r>
            <a:r>
              <a:rPr lang="en-GB" altLang="en-US" dirty="0"/>
              <a:t> in </a:t>
            </a:r>
            <a:r>
              <a:rPr lang="en-GB" altLang="en-US" dirty="0">
                <a:hlinkClick r:id="rId4" tooltip="Mathematics"/>
              </a:rPr>
              <a:t>mathematics</a:t>
            </a:r>
            <a:r>
              <a:rPr lang="en-GB" altLang="en-US" dirty="0"/>
              <a:t>. The application of this function to a value </a:t>
            </a:r>
            <a:r>
              <a:rPr lang="en-GB" altLang="en-US" b="1" i="1" dirty="0"/>
              <a:t>x</a:t>
            </a:r>
            <a:r>
              <a:rPr lang="en-GB" altLang="en-US" dirty="0"/>
              <a:t> is written as </a:t>
            </a:r>
            <a:r>
              <a:rPr lang="en-GB" altLang="en-US" b="1" dirty="0" err="1"/>
              <a:t>exp</a:t>
            </a:r>
            <a:r>
              <a:rPr lang="en-GB" altLang="en-US" b="1" dirty="0"/>
              <a:t>(</a:t>
            </a:r>
            <a:r>
              <a:rPr lang="en-GB" altLang="en-US" b="1" i="1" dirty="0"/>
              <a:t>x</a:t>
            </a:r>
            <a:r>
              <a:rPr lang="en-GB" altLang="en-US" b="1" dirty="0"/>
              <a:t>)</a:t>
            </a:r>
            <a:r>
              <a:rPr lang="en-GB" altLang="en-US" dirty="0"/>
              <a:t>. Equivalently, this can be written in the form </a:t>
            </a:r>
            <a:r>
              <a:rPr lang="en-GB" altLang="en-US" b="1" i="1" dirty="0"/>
              <a:t>e</a:t>
            </a:r>
            <a:r>
              <a:rPr lang="en-GB" altLang="en-US" b="1" i="1" baseline="30000" dirty="0"/>
              <a:t>x</a:t>
            </a:r>
            <a:r>
              <a:rPr lang="en-GB" altLang="en-US" dirty="0"/>
              <a:t>, where </a:t>
            </a:r>
            <a:r>
              <a:rPr lang="en-GB" altLang="en-US" b="1" i="1" dirty="0"/>
              <a:t>e</a:t>
            </a:r>
            <a:r>
              <a:rPr lang="en-GB" altLang="en-US" dirty="0"/>
              <a:t> is a mathematical constant, the </a:t>
            </a:r>
            <a:r>
              <a:rPr lang="en-GB" altLang="en-US" dirty="0">
                <a:hlinkClick r:id="rId5" tooltip="E (mathematical constant)"/>
              </a:rPr>
              <a:t>base of the natural logarithm</a:t>
            </a:r>
            <a:r>
              <a:rPr lang="en-GB" altLang="en-US" dirty="0"/>
              <a:t>, which equals approximately 2.718281828, and is also known as </a:t>
            </a:r>
            <a:r>
              <a:rPr lang="en-GB" altLang="en-US" dirty="0">
                <a:hlinkClick r:id="rId6" tooltip="Euler"/>
              </a:rPr>
              <a:t>Euler</a:t>
            </a:r>
            <a:r>
              <a:rPr lang="en-GB" altLang="en-US" dirty="0"/>
              <a:t>'s number.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CA35431-CDA2-46A0-A224-092224F6A052}" type="slidenum">
              <a:rPr kumimoji="0" lang="en-US" altLang="en-US" sz="1200" b="0" i="0" u="none" strike="noStrike" kern="1200" cap="none" spc="0" normalizeH="0" baseline="0" noProof="0" smtClean="0">
                <a:ln>
                  <a:noFill/>
                </a:ln>
                <a:solidFill>
                  <a:srgbClr val="000000"/>
                </a:solidFill>
                <a:effectLst/>
                <a:uLnTx/>
                <a:uFillTx/>
                <a:latin typeface="Symbol" pitchFamily="18" charset="2"/>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49</a:t>
            </a:fld>
            <a:endParaRPr kumimoji="0" lang="en-US" altLang="en-US" sz="1200" b="0" i="0" u="none" strike="noStrike" kern="1200" cap="none" spc="0" normalizeH="0" baseline="0" noProof="0">
              <a:ln>
                <a:noFill/>
              </a:ln>
              <a:solidFill>
                <a:srgbClr val="000000"/>
              </a:solidFill>
              <a:effectLst/>
              <a:uLnTx/>
              <a:uFillTx/>
              <a:latin typeface="Symbol" pitchFamily="18" charset="2"/>
              <a:ea typeface="+mn-ea"/>
              <a:cs typeface="+mn-cs"/>
            </a:endParaRPr>
          </a:p>
        </p:txBody>
      </p:sp>
      <p:sp>
        <p:nvSpPr>
          <p:cNvPr id="348163" name="Rectangle 2"/>
          <p:cNvSpPr>
            <a:spLocks noGrp="1" noRot="1" noChangeAspect="1" noChangeArrowheads="1" noTextEdit="1"/>
          </p:cNvSpPr>
          <p:nvPr>
            <p:ph type="sldImg"/>
          </p:nvPr>
        </p:nvSpPr>
        <p:spPr>
          <a:solidFill>
            <a:srgbClr val="FFFFFF"/>
          </a:solidFill>
          <a:ln/>
        </p:spPr>
      </p:sp>
      <p:sp>
        <p:nvSpPr>
          <p:cNvPr id="348164" name="Rectangle 3"/>
          <p:cNvSpPr>
            <a:spLocks noGrp="1" noChangeArrowheads="1"/>
          </p:cNvSpPr>
          <p:nvPr>
            <p:ph type="body" idx="1"/>
          </p:nvPr>
        </p:nvSpPr>
        <p:spPr>
          <a:solidFill>
            <a:srgbClr val="FFFFFF"/>
          </a:solidFill>
          <a:ln>
            <a:solidFill>
              <a:srgbClr val="000000"/>
            </a:solidFill>
          </a:ln>
        </p:spPr>
        <p:txBody>
          <a:bodyPr/>
          <a:lstStyle/>
          <a:p>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b="0" i="0" kern="1200" dirty="0">
                <a:solidFill>
                  <a:schemeClr val="tx1"/>
                </a:solidFill>
                <a:effectLst/>
                <a:latin typeface="+mn-lt"/>
                <a:ea typeface="+mn-ea"/>
                <a:cs typeface="+mn-cs"/>
              </a:rPr>
              <a:t>Given any input, the output of the network</a:t>
            </a:r>
            <a:r>
              <a:rPr lang="en-NZ" sz="1200" b="0" i="0" kern="1200" baseline="0" dirty="0">
                <a:solidFill>
                  <a:schemeClr val="tx1"/>
                </a:solidFill>
                <a:effectLst/>
                <a:latin typeface="+mn-lt"/>
                <a:ea typeface="+mn-ea"/>
                <a:cs typeface="+mn-cs"/>
              </a:rPr>
              <a:t> will always be 0.5.</a:t>
            </a:r>
            <a:endParaRPr lang="en-NZ" sz="1200" b="0" i="0" kern="1200" dirty="0">
              <a:solidFill>
                <a:schemeClr val="tx1"/>
              </a:solidFill>
              <a:effectLst/>
              <a:latin typeface="+mn-lt"/>
              <a:ea typeface="+mn-ea"/>
              <a:cs typeface="+mn-cs"/>
            </a:endParaRPr>
          </a:p>
          <a:p>
            <a:endParaRPr lang="en-GB" dirty="0"/>
          </a:p>
          <a:p>
            <a:r>
              <a:rPr lang="en-GB" dirty="0"/>
              <a:t>In practice, we want to initialise the weights with some random, near zero value as w</a:t>
            </a:r>
            <a:r>
              <a:rPr lang="en-NZ" dirty="0"/>
              <a:t>e want different hidden units to compute different functions (to eliminate symmetry breaking problem).  Biases on the other hand, may be initialised to zero, for as long as weights are randomly initialised (no more symmetry </a:t>
            </a:r>
            <a:r>
              <a:rPr lang="en-NZ"/>
              <a:t>breaking problem)</a:t>
            </a:r>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C514121-748D-4A35-9BC6-DBE0DEC46257}" type="slidenum">
              <a:rPr kumimoji="0" lang="en-NZ" sz="1200" b="0" i="0" u="none" strike="noStrike" kern="1200" cap="none" spc="0" normalizeH="0" baseline="0" noProof="0" smtClean="0">
                <a:ln>
                  <a:noFill/>
                </a:ln>
                <a:solidFill>
                  <a:prstClr val="black"/>
                </a:solidFill>
                <a:effectLst/>
                <a:uLnTx/>
                <a:uFillTx/>
                <a:latin typeface="Symbol" pitchFamily="18" charset="2"/>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NZ" sz="1200" b="0" i="0" u="none" strike="noStrike" kern="1200" cap="none" spc="0" normalizeH="0" baseline="0" noProof="0">
              <a:ln>
                <a:noFill/>
              </a:ln>
              <a:solidFill>
                <a:prstClr val="black"/>
              </a:solidFill>
              <a:effectLst/>
              <a:uLnTx/>
              <a:uFillTx/>
              <a:latin typeface="Symbol" pitchFamily="18" charset="2"/>
              <a:ea typeface="+mn-ea"/>
              <a:cs typeface="+mn-cs"/>
            </a:endParaRPr>
          </a:p>
        </p:txBody>
      </p:sp>
    </p:spTree>
    <p:extLst>
      <p:ext uri="{BB962C8B-B14F-4D97-AF65-F5344CB8AC3E}">
        <p14:creationId xmlns:p14="http://schemas.microsoft.com/office/powerpoint/2010/main" val="1502330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CA35431-CDA2-46A0-A224-092224F6A052}" type="slidenum">
              <a:rPr kumimoji="0" lang="en-US" altLang="en-US" sz="1200" b="0" i="0" u="none" strike="noStrike" kern="1200" cap="none" spc="0" normalizeH="0" baseline="0" noProof="0" smtClean="0">
                <a:ln>
                  <a:noFill/>
                </a:ln>
                <a:solidFill>
                  <a:srgbClr val="000000"/>
                </a:solidFill>
                <a:effectLst/>
                <a:uLnTx/>
                <a:uFillTx/>
                <a:latin typeface="Symbol" pitchFamily="18" charset="2"/>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200" b="0" i="0" u="none" strike="noStrike" kern="1200" cap="none" spc="0" normalizeH="0" baseline="0" noProof="0">
              <a:ln>
                <a:noFill/>
              </a:ln>
              <a:solidFill>
                <a:srgbClr val="000000"/>
              </a:solidFill>
              <a:effectLst/>
              <a:uLnTx/>
              <a:uFillTx/>
              <a:latin typeface="Symbol" pitchFamily="18" charset="2"/>
              <a:ea typeface="+mn-ea"/>
              <a:cs typeface="+mn-cs"/>
            </a:endParaRPr>
          </a:p>
        </p:txBody>
      </p:sp>
      <p:sp>
        <p:nvSpPr>
          <p:cNvPr id="348163" name="Rectangle 2"/>
          <p:cNvSpPr>
            <a:spLocks noGrp="1" noRot="1" noChangeAspect="1" noChangeArrowheads="1" noTextEdit="1"/>
          </p:cNvSpPr>
          <p:nvPr>
            <p:ph type="sldImg"/>
          </p:nvPr>
        </p:nvSpPr>
        <p:spPr>
          <a:solidFill>
            <a:srgbClr val="FFFFFF"/>
          </a:solidFill>
          <a:ln/>
        </p:spPr>
      </p:sp>
      <p:sp>
        <p:nvSpPr>
          <p:cNvPr id="348164" name="Rectangle 3"/>
          <p:cNvSpPr>
            <a:spLocks noGrp="1" noChangeArrowheads="1"/>
          </p:cNvSpPr>
          <p:nvPr>
            <p:ph type="body" idx="1"/>
          </p:nvPr>
        </p:nvSpPr>
        <p:spPr>
          <a:solidFill>
            <a:srgbClr val="FFFFFF"/>
          </a:solidFill>
          <a:ln>
            <a:solidFill>
              <a:srgbClr val="000000"/>
            </a:solidFill>
          </a:ln>
        </p:spPr>
        <p:txBody>
          <a:bodyPr/>
          <a:lstStyle/>
          <a:p>
            <a:endParaRPr lang="en-US" altLang="en-US" dirty="0"/>
          </a:p>
        </p:txBody>
      </p:sp>
    </p:spTree>
    <p:extLst>
      <p:ext uri="{BB962C8B-B14F-4D97-AF65-F5344CB8AC3E}">
        <p14:creationId xmlns:p14="http://schemas.microsoft.com/office/powerpoint/2010/main" val="1940641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b="0" i="0" kern="1200" dirty="0">
                <a:solidFill>
                  <a:schemeClr val="tx1"/>
                </a:solidFill>
                <a:effectLst/>
                <a:latin typeface="+mn-lt"/>
                <a:ea typeface="+mn-ea"/>
                <a:cs typeface="+mn-cs"/>
              </a:rPr>
              <a:t>Given any input, the output of the network</a:t>
            </a:r>
            <a:r>
              <a:rPr lang="en-NZ" sz="1200" b="0" i="0" kern="1200" baseline="0" dirty="0">
                <a:solidFill>
                  <a:schemeClr val="tx1"/>
                </a:solidFill>
                <a:effectLst/>
                <a:latin typeface="+mn-lt"/>
                <a:ea typeface="+mn-ea"/>
                <a:cs typeface="+mn-cs"/>
              </a:rPr>
              <a:t> will always be 0.5.</a:t>
            </a:r>
            <a:endParaRPr lang="en-NZ" sz="1200" b="0" i="0" kern="1200" dirty="0">
              <a:solidFill>
                <a:schemeClr val="tx1"/>
              </a:solidFill>
              <a:effectLst/>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C514121-748D-4A35-9BC6-DBE0DEC46257}" type="slidenum">
              <a:rPr kumimoji="0" lang="en-NZ" sz="1200" b="0" i="0" u="none" strike="noStrike" kern="1200" cap="none" spc="0" normalizeH="0" baseline="0" noProof="0" smtClean="0">
                <a:ln>
                  <a:noFill/>
                </a:ln>
                <a:solidFill>
                  <a:prstClr val="black"/>
                </a:solidFill>
                <a:effectLst/>
                <a:uLnTx/>
                <a:uFillTx/>
                <a:latin typeface="Symbol" pitchFamily="18" charset="2"/>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53</a:t>
            </a:fld>
            <a:endParaRPr kumimoji="0" lang="en-NZ" sz="1200" b="0" i="0" u="none" strike="noStrike" kern="1200" cap="none" spc="0" normalizeH="0" baseline="0" noProof="0">
              <a:ln>
                <a:noFill/>
              </a:ln>
              <a:solidFill>
                <a:prstClr val="black"/>
              </a:solidFill>
              <a:effectLst/>
              <a:uLnTx/>
              <a:uFillTx/>
              <a:latin typeface="Symbol" pitchFamily="18" charset="2"/>
              <a:ea typeface="+mn-ea"/>
              <a:cs typeface="+mn-cs"/>
            </a:endParaRPr>
          </a:p>
        </p:txBody>
      </p:sp>
    </p:spTree>
    <p:extLst>
      <p:ext uri="{BB962C8B-B14F-4D97-AF65-F5344CB8AC3E}">
        <p14:creationId xmlns:p14="http://schemas.microsoft.com/office/powerpoint/2010/main" val="1502330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CA35431-CDA2-46A0-A224-092224F6A052}" type="slidenum">
              <a:rPr kumimoji="0" lang="en-US" altLang="en-US" sz="1200" b="0" i="0" u="none" strike="noStrike" kern="1200" cap="none" spc="0" normalizeH="0" baseline="0" noProof="0" smtClean="0">
                <a:ln>
                  <a:noFill/>
                </a:ln>
                <a:solidFill>
                  <a:srgbClr val="000000"/>
                </a:solidFill>
                <a:effectLst/>
                <a:uLnTx/>
                <a:uFillTx/>
                <a:latin typeface="Symbol" pitchFamily="18" charset="2"/>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54</a:t>
            </a:fld>
            <a:endParaRPr kumimoji="0" lang="en-US" altLang="en-US" sz="1200" b="0" i="0" u="none" strike="noStrike" kern="1200" cap="none" spc="0" normalizeH="0" baseline="0" noProof="0">
              <a:ln>
                <a:noFill/>
              </a:ln>
              <a:solidFill>
                <a:srgbClr val="000000"/>
              </a:solidFill>
              <a:effectLst/>
              <a:uLnTx/>
              <a:uFillTx/>
              <a:latin typeface="Symbol" pitchFamily="18" charset="2"/>
              <a:ea typeface="+mn-ea"/>
              <a:cs typeface="+mn-cs"/>
            </a:endParaRPr>
          </a:p>
        </p:txBody>
      </p:sp>
      <p:sp>
        <p:nvSpPr>
          <p:cNvPr id="348163" name="Rectangle 2"/>
          <p:cNvSpPr>
            <a:spLocks noGrp="1" noRot="1" noChangeAspect="1" noChangeArrowheads="1" noTextEdit="1"/>
          </p:cNvSpPr>
          <p:nvPr>
            <p:ph type="sldImg"/>
          </p:nvPr>
        </p:nvSpPr>
        <p:spPr>
          <a:solidFill>
            <a:srgbClr val="FFFFFF"/>
          </a:solidFill>
          <a:ln/>
        </p:spPr>
      </p:sp>
      <p:sp>
        <p:nvSpPr>
          <p:cNvPr id="348164" name="Rectangle 3"/>
          <p:cNvSpPr>
            <a:spLocks noGrp="1" noChangeArrowheads="1"/>
          </p:cNvSpPr>
          <p:nvPr>
            <p:ph type="body" idx="1"/>
          </p:nvPr>
        </p:nvSpPr>
        <p:spPr>
          <a:solidFill>
            <a:srgbClr val="FFFFFF"/>
          </a:solidFill>
          <a:ln>
            <a:solidFill>
              <a:srgbClr val="000000"/>
            </a:solidFill>
          </a:ln>
        </p:spPr>
        <p:txBody>
          <a:bodyPr/>
          <a:lstStyle/>
          <a:p>
            <a:endParaRPr lang="en-US" altLang="en-US" dirty="0"/>
          </a:p>
        </p:txBody>
      </p:sp>
    </p:spTree>
    <p:extLst>
      <p:ext uri="{BB962C8B-B14F-4D97-AF65-F5344CB8AC3E}">
        <p14:creationId xmlns:p14="http://schemas.microsoft.com/office/powerpoint/2010/main" val="436094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fld id="{0329C024-7A1B-4B3C-96CD-86E25F7B2A5F}" type="slidenum">
              <a:rPr lang="en-US" altLang="en-US" sz="1200" b="0" smtClean="0">
                <a:solidFill>
                  <a:schemeClr val="tx1"/>
                </a:solidFill>
                <a:latin typeface="Symbol" pitchFamily="18" charset="2"/>
              </a:rPr>
              <a:pPr/>
              <a:t>6</a:t>
            </a:fld>
            <a:endParaRPr lang="en-US" altLang="en-US" sz="1200" b="0">
              <a:solidFill>
                <a:schemeClr val="tx1"/>
              </a:solidFill>
              <a:latin typeface="Symbol" pitchFamily="18" charset="2"/>
            </a:endParaRPr>
          </a:p>
        </p:txBody>
      </p:sp>
      <p:sp>
        <p:nvSpPr>
          <p:cNvPr id="340995" name="Rectangle 2"/>
          <p:cNvSpPr>
            <a:spLocks noGrp="1" noRot="1" noChangeAspect="1" noChangeArrowheads="1" noTextEdit="1"/>
          </p:cNvSpPr>
          <p:nvPr>
            <p:ph type="sldImg"/>
          </p:nvPr>
        </p:nvSpPr>
        <p:spPr>
          <a:ln/>
        </p:spPr>
      </p:sp>
      <p:sp>
        <p:nvSpPr>
          <p:cNvPr id="340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What makes ANNs distinctly special is their attractive features; that is,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b="0" i="0" kern="1200" dirty="0">
                <a:solidFill>
                  <a:schemeClr val="tx1"/>
                </a:solidFill>
                <a:effectLst/>
                <a:latin typeface="+mn-lt"/>
                <a:ea typeface="+mn-ea"/>
                <a:cs typeface="+mn-cs"/>
              </a:rPr>
              <a:t>Given any input, the output of the network</a:t>
            </a:r>
            <a:r>
              <a:rPr lang="en-NZ" sz="1200" b="0" i="0" kern="1200" baseline="0" dirty="0">
                <a:solidFill>
                  <a:schemeClr val="tx1"/>
                </a:solidFill>
                <a:effectLst/>
                <a:latin typeface="+mn-lt"/>
                <a:ea typeface="+mn-ea"/>
                <a:cs typeface="+mn-cs"/>
              </a:rPr>
              <a:t> will always be 0.5.</a:t>
            </a:r>
            <a:endParaRPr lang="en-NZ" sz="1200" b="0" i="0" kern="1200" dirty="0">
              <a:solidFill>
                <a:schemeClr val="tx1"/>
              </a:solidFill>
              <a:effectLst/>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C514121-748D-4A35-9BC6-DBE0DEC46257}" type="slidenum">
              <a:rPr kumimoji="0" lang="en-NZ" sz="1200" b="0" i="0" u="none" strike="noStrike" kern="1200" cap="none" spc="0" normalizeH="0" baseline="0" noProof="0" smtClean="0">
                <a:ln>
                  <a:noFill/>
                </a:ln>
                <a:solidFill>
                  <a:prstClr val="black"/>
                </a:solidFill>
                <a:effectLst/>
                <a:uLnTx/>
                <a:uFillTx/>
                <a:latin typeface="Symbol" pitchFamily="18" charset="2"/>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55</a:t>
            </a:fld>
            <a:endParaRPr kumimoji="0" lang="en-NZ" sz="1200" b="0" i="0" u="none" strike="noStrike" kern="1200" cap="none" spc="0" normalizeH="0" baseline="0" noProof="0">
              <a:ln>
                <a:noFill/>
              </a:ln>
              <a:solidFill>
                <a:prstClr val="black"/>
              </a:solidFill>
              <a:effectLst/>
              <a:uLnTx/>
              <a:uFillTx/>
              <a:latin typeface="Symbol" pitchFamily="18" charset="2"/>
              <a:ea typeface="+mn-ea"/>
              <a:cs typeface="+mn-cs"/>
            </a:endParaRPr>
          </a:p>
        </p:txBody>
      </p:sp>
    </p:spTree>
    <p:extLst>
      <p:ext uri="{BB962C8B-B14F-4D97-AF65-F5344CB8AC3E}">
        <p14:creationId xmlns:p14="http://schemas.microsoft.com/office/powerpoint/2010/main" val="1502330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CA35431-CDA2-46A0-A224-092224F6A052}" type="slidenum">
              <a:rPr kumimoji="0" lang="en-US" altLang="en-US" sz="1200" b="0" i="0" u="none" strike="noStrike" kern="1200" cap="none" spc="0" normalizeH="0" baseline="0" noProof="0" smtClean="0">
                <a:ln>
                  <a:noFill/>
                </a:ln>
                <a:solidFill>
                  <a:srgbClr val="000000"/>
                </a:solidFill>
                <a:effectLst/>
                <a:uLnTx/>
                <a:uFillTx/>
                <a:latin typeface="Symbol" pitchFamily="18" charset="2"/>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56</a:t>
            </a:fld>
            <a:endParaRPr kumimoji="0" lang="en-US" altLang="en-US" sz="1200" b="0" i="0" u="none" strike="noStrike" kern="1200" cap="none" spc="0" normalizeH="0" baseline="0" noProof="0">
              <a:ln>
                <a:noFill/>
              </a:ln>
              <a:solidFill>
                <a:srgbClr val="000000"/>
              </a:solidFill>
              <a:effectLst/>
              <a:uLnTx/>
              <a:uFillTx/>
              <a:latin typeface="Symbol" pitchFamily="18" charset="2"/>
              <a:ea typeface="+mn-ea"/>
              <a:cs typeface="+mn-cs"/>
            </a:endParaRPr>
          </a:p>
        </p:txBody>
      </p:sp>
      <p:sp>
        <p:nvSpPr>
          <p:cNvPr id="348163" name="Rectangle 2"/>
          <p:cNvSpPr>
            <a:spLocks noGrp="1" noRot="1" noChangeAspect="1" noChangeArrowheads="1" noTextEdit="1"/>
          </p:cNvSpPr>
          <p:nvPr>
            <p:ph type="sldImg"/>
          </p:nvPr>
        </p:nvSpPr>
        <p:spPr>
          <a:solidFill>
            <a:srgbClr val="FFFFFF"/>
          </a:solidFill>
          <a:ln/>
        </p:spPr>
      </p:sp>
      <p:sp>
        <p:nvSpPr>
          <p:cNvPr id="348164" name="Rectangle 3"/>
          <p:cNvSpPr>
            <a:spLocks noGrp="1" noChangeArrowheads="1"/>
          </p:cNvSpPr>
          <p:nvPr>
            <p:ph type="body" idx="1"/>
          </p:nvPr>
        </p:nvSpPr>
        <p:spPr>
          <a:solidFill>
            <a:srgbClr val="FFFFFF"/>
          </a:solidFill>
          <a:ln>
            <a:solidFill>
              <a:srgbClr val="000000"/>
            </a:solidFill>
          </a:ln>
        </p:spPr>
        <p:txBody>
          <a:bodyPr/>
          <a:lstStyle/>
          <a:p>
            <a:endParaRPr lang="en-US" altLang="en-US" dirty="0"/>
          </a:p>
        </p:txBody>
      </p:sp>
    </p:spTree>
    <p:extLst>
      <p:ext uri="{BB962C8B-B14F-4D97-AF65-F5344CB8AC3E}">
        <p14:creationId xmlns:p14="http://schemas.microsoft.com/office/powerpoint/2010/main" val="736925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C514121-748D-4A35-9BC6-DBE0DEC46257}" type="slidenum">
              <a:rPr kumimoji="0" lang="en-NZ" sz="1200" b="0" i="0" u="none" strike="noStrike" kern="1200" cap="none" spc="0" normalizeH="0" baseline="0" noProof="0" smtClean="0">
                <a:ln>
                  <a:noFill/>
                </a:ln>
                <a:solidFill>
                  <a:prstClr val="black"/>
                </a:solidFill>
                <a:effectLst/>
                <a:uLnTx/>
                <a:uFillTx/>
                <a:latin typeface="Symbol" pitchFamily="18" charset="2"/>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57</a:t>
            </a:fld>
            <a:endParaRPr kumimoji="0" lang="en-NZ" sz="1200" b="0" i="0" u="none" strike="noStrike" kern="1200" cap="none" spc="0" normalizeH="0" baseline="0" noProof="0">
              <a:ln>
                <a:noFill/>
              </a:ln>
              <a:solidFill>
                <a:prstClr val="black"/>
              </a:solidFill>
              <a:effectLst/>
              <a:uLnTx/>
              <a:uFillTx/>
              <a:latin typeface="Symbol" pitchFamily="18" charset="2"/>
              <a:ea typeface="+mn-ea"/>
              <a:cs typeface="+mn-cs"/>
            </a:endParaRPr>
          </a:p>
        </p:txBody>
      </p:sp>
    </p:spTree>
    <p:extLst>
      <p:ext uri="{BB962C8B-B14F-4D97-AF65-F5344CB8AC3E}">
        <p14:creationId xmlns:p14="http://schemas.microsoft.com/office/powerpoint/2010/main" val="15023303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CA35431-CDA2-46A0-A224-092224F6A052}" type="slidenum">
              <a:rPr kumimoji="0" lang="en-US" altLang="en-US" sz="1200" b="0" i="0" u="none" strike="noStrike" kern="1200" cap="none" spc="0" normalizeH="0" baseline="0" noProof="0" smtClean="0">
                <a:ln>
                  <a:noFill/>
                </a:ln>
                <a:solidFill>
                  <a:srgbClr val="000000"/>
                </a:solidFill>
                <a:effectLst/>
                <a:uLnTx/>
                <a:uFillTx/>
                <a:latin typeface="Symbol" pitchFamily="18" charset="2"/>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58</a:t>
            </a:fld>
            <a:endParaRPr kumimoji="0" lang="en-US" altLang="en-US" sz="1200" b="0" i="0" u="none" strike="noStrike" kern="1200" cap="none" spc="0" normalizeH="0" baseline="0" noProof="0">
              <a:ln>
                <a:noFill/>
              </a:ln>
              <a:solidFill>
                <a:srgbClr val="000000"/>
              </a:solidFill>
              <a:effectLst/>
              <a:uLnTx/>
              <a:uFillTx/>
              <a:latin typeface="Symbol" pitchFamily="18" charset="2"/>
              <a:ea typeface="+mn-ea"/>
              <a:cs typeface="+mn-cs"/>
            </a:endParaRPr>
          </a:p>
        </p:txBody>
      </p:sp>
      <p:sp>
        <p:nvSpPr>
          <p:cNvPr id="348163" name="Rectangle 2"/>
          <p:cNvSpPr>
            <a:spLocks noGrp="1" noRot="1" noChangeAspect="1" noChangeArrowheads="1" noTextEdit="1"/>
          </p:cNvSpPr>
          <p:nvPr>
            <p:ph type="sldImg"/>
          </p:nvPr>
        </p:nvSpPr>
        <p:spPr>
          <a:solidFill>
            <a:srgbClr val="FFFFFF"/>
          </a:solidFill>
          <a:ln/>
        </p:spPr>
      </p:sp>
      <p:sp>
        <p:nvSpPr>
          <p:cNvPr id="348164" name="Rectangle 3"/>
          <p:cNvSpPr>
            <a:spLocks noGrp="1" noChangeArrowheads="1"/>
          </p:cNvSpPr>
          <p:nvPr>
            <p:ph type="body" idx="1"/>
          </p:nvPr>
        </p:nvSpPr>
        <p:spPr>
          <a:solidFill>
            <a:srgbClr val="FFFFFF"/>
          </a:solidFill>
          <a:ln>
            <a:solidFill>
              <a:srgbClr val="000000"/>
            </a:solidFill>
          </a:ln>
        </p:spPr>
        <p:txBody>
          <a:bodyPr/>
          <a:lstStyle/>
          <a:p>
            <a:endParaRPr lang="en-US" altLang="en-US" dirty="0"/>
          </a:p>
        </p:txBody>
      </p:sp>
    </p:spTree>
    <p:extLst>
      <p:ext uri="{BB962C8B-B14F-4D97-AF65-F5344CB8AC3E}">
        <p14:creationId xmlns:p14="http://schemas.microsoft.com/office/powerpoint/2010/main" val="129080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C514121-748D-4A35-9BC6-DBE0DEC46257}" type="slidenum">
              <a:rPr kumimoji="0" lang="en-NZ" sz="1200" b="0" i="0" u="none" strike="noStrike" kern="1200" cap="none" spc="0" normalizeH="0" baseline="0" noProof="0" smtClean="0">
                <a:ln>
                  <a:noFill/>
                </a:ln>
                <a:solidFill>
                  <a:prstClr val="black"/>
                </a:solidFill>
                <a:effectLst/>
                <a:uLnTx/>
                <a:uFillTx/>
                <a:latin typeface="Symbol" pitchFamily="18" charset="2"/>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59</a:t>
            </a:fld>
            <a:endParaRPr kumimoji="0" lang="en-NZ" sz="1200" b="0" i="0" u="none" strike="noStrike" kern="1200" cap="none" spc="0" normalizeH="0" baseline="0" noProof="0">
              <a:ln>
                <a:noFill/>
              </a:ln>
              <a:solidFill>
                <a:prstClr val="black"/>
              </a:solidFill>
              <a:effectLst/>
              <a:uLnTx/>
              <a:uFillTx/>
              <a:latin typeface="Symbol" pitchFamily="18" charset="2"/>
              <a:ea typeface="+mn-ea"/>
              <a:cs typeface="+mn-cs"/>
            </a:endParaRPr>
          </a:p>
        </p:txBody>
      </p:sp>
    </p:spTree>
    <p:extLst>
      <p:ext uri="{BB962C8B-B14F-4D97-AF65-F5344CB8AC3E}">
        <p14:creationId xmlns:p14="http://schemas.microsoft.com/office/powerpoint/2010/main" val="1502330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b="0" i="0" kern="1200">
                <a:solidFill>
                  <a:schemeClr val="tx1"/>
                </a:solidFill>
                <a:effectLst/>
                <a:latin typeface="+mn-lt"/>
                <a:ea typeface="+mn-ea"/>
                <a:cs typeface="+mn-cs"/>
              </a:rPr>
              <a:t>Continuing</a:t>
            </a:r>
            <a:r>
              <a:rPr lang="en-NZ" sz="1200" b="0" i="0" kern="1200" baseline="0">
                <a:solidFill>
                  <a:schemeClr val="tx1"/>
                </a:solidFill>
                <a:effectLst/>
                <a:latin typeface="+mn-lt"/>
                <a:ea typeface="+mn-ea"/>
                <a:cs typeface="+mn-cs"/>
              </a:rPr>
              <a:t> with the process, after propagating the signals at the top most layer, you will find that the activation at node Z is 0.93</a:t>
            </a:r>
            <a:endParaRPr lang="en-NZ" sz="1200" b="0" i="0" kern="1200">
              <a:solidFill>
                <a:schemeClr val="tx1"/>
              </a:solidFill>
              <a:effectLst/>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C514121-748D-4A35-9BC6-DBE0DEC46257}" type="slidenum">
              <a:rPr kumimoji="0" lang="en-NZ" sz="1200" b="0" i="0" u="none" strike="noStrike" kern="1200" cap="none" spc="0" normalizeH="0" baseline="0" noProof="0" smtClean="0">
                <a:ln>
                  <a:noFill/>
                </a:ln>
                <a:solidFill>
                  <a:prstClr val="black"/>
                </a:solidFill>
                <a:effectLst/>
                <a:uLnTx/>
                <a:uFillTx/>
                <a:latin typeface="Symbol" pitchFamily="18" charset="2"/>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60</a:t>
            </a:fld>
            <a:endParaRPr kumimoji="0" lang="en-NZ" sz="1200" b="0" i="0" u="none" strike="noStrike" kern="1200" cap="none" spc="0" normalizeH="0" baseline="0" noProof="0">
              <a:ln>
                <a:noFill/>
              </a:ln>
              <a:solidFill>
                <a:prstClr val="black"/>
              </a:solidFill>
              <a:effectLst/>
              <a:uLnTx/>
              <a:uFillTx/>
              <a:latin typeface="Symbol" pitchFamily="18" charset="2"/>
              <a:ea typeface="+mn-ea"/>
              <a:cs typeface="+mn-cs"/>
            </a:endParaRPr>
          </a:p>
        </p:txBody>
      </p:sp>
    </p:spTree>
    <p:extLst>
      <p:ext uri="{BB962C8B-B14F-4D97-AF65-F5344CB8AC3E}">
        <p14:creationId xmlns:p14="http://schemas.microsoft.com/office/powerpoint/2010/main" val="1502330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C514121-748D-4A35-9BC6-DBE0DEC46257}" type="slidenum">
              <a:rPr kumimoji="0" lang="en-NZ" sz="1200" b="0" i="0" u="none" strike="noStrike" kern="1200" cap="none" spc="0" normalizeH="0" baseline="0" noProof="0" smtClean="0">
                <a:ln>
                  <a:noFill/>
                </a:ln>
                <a:solidFill>
                  <a:prstClr val="black"/>
                </a:solidFill>
                <a:effectLst/>
                <a:uLnTx/>
                <a:uFillTx/>
                <a:latin typeface="Symbol" pitchFamily="18" charset="2"/>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61</a:t>
            </a:fld>
            <a:endParaRPr kumimoji="0" lang="en-NZ" sz="1200" b="0" i="0" u="none" strike="noStrike" kern="1200" cap="none" spc="0" normalizeH="0" baseline="0" noProof="0">
              <a:ln>
                <a:noFill/>
              </a:ln>
              <a:solidFill>
                <a:prstClr val="black"/>
              </a:solidFill>
              <a:effectLst/>
              <a:uLnTx/>
              <a:uFillTx/>
              <a:latin typeface="Symbol" pitchFamily="18" charset="2"/>
              <a:ea typeface="+mn-ea"/>
              <a:cs typeface="+mn-cs"/>
            </a:endParaRPr>
          </a:p>
        </p:txBody>
      </p:sp>
    </p:spTree>
    <p:extLst>
      <p:ext uri="{BB962C8B-B14F-4D97-AF65-F5344CB8AC3E}">
        <p14:creationId xmlns:p14="http://schemas.microsoft.com/office/powerpoint/2010/main" val="15023303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C514121-748D-4A35-9BC6-DBE0DEC46257}" type="slidenum">
              <a:rPr kumimoji="0" lang="en-NZ" sz="1200" b="0" i="0" u="none" strike="noStrike" kern="1200" cap="none" spc="0" normalizeH="0" baseline="0" noProof="0" smtClean="0">
                <a:ln>
                  <a:noFill/>
                </a:ln>
                <a:solidFill>
                  <a:prstClr val="black"/>
                </a:solidFill>
                <a:effectLst/>
                <a:uLnTx/>
                <a:uFillTx/>
                <a:latin typeface="Symbol" pitchFamily="18" charset="2"/>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62</a:t>
            </a:fld>
            <a:endParaRPr kumimoji="0" lang="en-NZ" sz="1200" b="0" i="0" u="none" strike="noStrike" kern="1200" cap="none" spc="0" normalizeH="0" baseline="0" noProof="0">
              <a:ln>
                <a:noFill/>
              </a:ln>
              <a:solidFill>
                <a:prstClr val="black"/>
              </a:solidFill>
              <a:effectLst/>
              <a:uLnTx/>
              <a:uFillTx/>
              <a:latin typeface="Symbol" pitchFamily="18" charset="2"/>
              <a:ea typeface="+mn-ea"/>
              <a:cs typeface="+mn-cs"/>
            </a:endParaRPr>
          </a:p>
        </p:txBody>
      </p:sp>
    </p:spTree>
    <p:extLst>
      <p:ext uri="{BB962C8B-B14F-4D97-AF65-F5344CB8AC3E}">
        <p14:creationId xmlns:p14="http://schemas.microsoft.com/office/powerpoint/2010/main" val="15023303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C514121-748D-4A35-9BC6-DBE0DEC46257}" type="slidenum">
              <a:rPr kumimoji="0" lang="en-NZ" sz="1200" b="0" i="0" u="none" strike="noStrike" kern="1200" cap="none" spc="0" normalizeH="0" baseline="0" noProof="0" smtClean="0">
                <a:ln>
                  <a:noFill/>
                </a:ln>
                <a:solidFill>
                  <a:prstClr val="black"/>
                </a:solidFill>
                <a:effectLst/>
                <a:uLnTx/>
                <a:uFillTx/>
                <a:latin typeface="Symbol" pitchFamily="18" charset="2"/>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63</a:t>
            </a:fld>
            <a:endParaRPr kumimoji="0" lang="en-NZ" sz="1200" b="0" i="0" u="none" strike="noStrike" kern="1200" cap="none" spc="0" normalizeH="0" baseline="0" noProof="0">
              <a:ln>
                <a:noFill/>
              </a:ln>
              <a:solidFill>
                <a:prstClr val="black"/>
              </a:solidFill>
              <a:effectLst/>
              <a:uLnTx/>
              <a:uFillTx/>
              <a:latin typeface="Symbol" pitchFamily="18" charset="2"/>
              <a:ea typeface="+mn-ea"/>
              <a:cs typeface="+mn-cs"/>
            </a:endParaRPr>
          </a:p>
        </p:txBody>
      </p:sp>
    </p:spTree>
    <p:extLst>
      <p:ext uri="{BB962C8B-B14F-4D97-AF65-F5344CB8AC3E}">
        <p14:creationId xmlns:p14="http://schemas.microsoft.com/office/powerpoint/2010/main" val="15023303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CA35431-CDA2-46A0-A224-092224F6A052}" type="slidenum">
              <a:rPr kumimoji="0" lang="en-US" altLang="en-US" sz="1200" b="0" i="0" u="none" strike="noStrike" kern="1200" cap="none" spc="0" normalizeH="0" baseline="0" noProof="0" smtClean="0">
                <a:ln>
                  <a:noFill/>
                </a:ln>
                <a:solidFill>
                  <a:srgbClr val="000000"/>
                </a:solidFill>
                <a:effectLst/>
                <a:uLnTx/>
                <a:uFillTx/>
                <a:latin typeface="Symbol" pitchFamily="18" charset="2"/>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64</a:t>
            </a:fld>
            <a:endParaRPr kumimoji="0" lang="en-US" altLang="en-US" sz="1200" b="0" i="0" u="none" strike="noStrike" kern="1200" cap="none" spc="0" normalizeH="0" baseline="0" noProof="0">
              <a:ln>
                <a:noFill/>
              </a:ln>
              <a:solidFill>
                <a:srgbClr val="000000"/>
              </a:solidFill>
              <a:effectLst/>
              <a:uLnTx/>
              <a:uFillTx/>
              <a:latin typeface="Symbol" pitchFamily="18" charset="2"/>
              <a:ea typeface="+mn-ea"/>
              <a:cs typeface="+mn-cs"/>
            </a:endParaRPr>
          </a:p>
        </p:txBody>
      </p:sp>
      <p:sp>
        <p:nvSpPr>
          <p:cNvPr id="348163" name="Rectangle 2"/>
          <p:cNvSpPr>
            <a:spLocks noGrp="1" noRot="1" noChangeAspect="1" noChangeArrowheads="1" noTextEdit="1"/>
          </p:cNvSpPr>
          <p:nvPr>
            <p:ph type="sldImg"/>
          </p:nvPr>
        </p:nvSpPr>
        <p:spPr>
          <a:solidFill>
            <a:srgbClr val="FFFFFF"/>
          </a:solidFill>
          <a:ln/>
        </p:spPr>
      </p:sp>
      <p:sp>
        <p:nvSpPr>
          <p:cNvPr id="348164" name="Rectangle 3"/>
          <p:cNvSpPr>
            <a:spLocks noGrp="1" noChangeArrowheads="1"/>
          </p:cNvSpPr>
          <p:nvPr>
            <p:ph type="body" idx="1"/>
          </p:nvPr>
        </p:nvSpPr>
        <p:spPr>
          <a:solidFill>
            <a:srgbClr val="FFFFFF"/>
          </a:solidFill>
          <a:ln>
            <a:solidFill>
              <a:srgbClr val="000000"/>
            </a:solidFill>
          </a:ln>
        </p:spPr>
        <p:txBody>
          <a:bodyPr/>
          <a:lstStyle/>
          <a:p>
            <a:endParaRPr lang="en-US" altLang="en-US" dirty="0"/>
          </a:p>
        </p:txBody>
      </p:sp>
    </p:spTree>
    <p:extLst>
      <p:ext uri="{BB962C8B-B14F-4D97-AF65-F5344CB8AC3E}">
        <p14:creationId xmlns:p14="http://schemas.microsoft.com/office/powerpoint/2010/main" val="2981635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fld id="{C348AF1F-3F40-45E2-B768-BA5FE0B9976D}" type="slidenum">
              <a:rPr lang="en-US" altLang="en-US" sz="1200" b="0" smtClean="0">
                <a:solidFill>
                  <a:srgbClr val="000000"/>
                </a:solidFill>
                <a:latin typeface="Symbol" pitchFamily="18" charset="2"/>
              </a:rPr>
              <a:pPr/>
              <a:t>12</a:t>
            </a:fld>
            <a:endParaRPr lang="en-US" altLang="en-US" sz="1200" b="0">
              <a:solidFill>
                <a:srgbClr val="000000"/>
              </a:solidFill>
              <a:latin typeface="Symbol" pitchFamily="18" charset="2"/>
            </a:endParaRPr>
          </a:p>
        </p:txBody>
      </p:sp>
      <p:sp>
        <p:nvSpPr>
          <p:cNvPr id="342019" name="Rectangle 2"/>
          <p:cNvSpPr>
            <a:spLocks noGrp="1" noRot="1" noChangeAspect="1" noChangeArrowheads="1" noTextEdit="1"/>
          </p:cNvSpPr>
          <p:nvPr>
            <p:ph type="sldImg"/>
          </p:nvPr>
        </p:nvSpPr>
        <p:spPr>
          <a:ln/>
        </p:spPr>
      </p:sp>
      <p:sp>
        <p:nvSpPr>
          <p:cNvPr id="342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computational  architecture borrowed several components and functionalities from the biological neuron.</a:t>
            </a:r>
          </a:p>
          <a:p>
            <a:r>
              <a:rPr lang="en-US" altLang="en-US" dirty="0"/>
              <a:t>Soma – cell body</a:t>
            </a:r>
          </a:p>
          <a:p>
            <a:r>
              <a:rPr lang="en-US" altLang="en-US" dirty="0"/>
              <a:t>Axon – output link</a:t>
            </a:r>
          </a:p>
          <a:p>
            <a:r>
              <a:rPr lang="en-US" altLang="en-US" dirty="0"/>
              <a:t>Dendrites – input link </a:t>
            </a:r>
          </a:p>
          <a:p>
            <a:r>
              <a:rPr lang="en-US" altLang="en-US" dirty="0"/>
              <a:t>Synaptic Junction/Synapse – connection between two neurons</a:t>
            </a:r>
          </a:p>
          <a:p>
            <a:r>
              <a:rPr lang="en-US" altLang="en-US" dirty="0"/>
              <a:t>                                       - connect the axons of one neuron to various parts of other neurons</a:t>
            </a:r>
          </a:p>
          <a:p>
            <a:r>
              <a:rPr lang="en-US" altLang="en-US" dirty="0"/>
              <a:t>Neurotransmitters – chemicals/substances released by the presynaptic cells to communicate with other neurons</a:t>
            </a:r>
          </a:p>
          <a:p>
            <a:endParaRPr lang="en-US" altLang="en-US" dirty="0"/>
          </a:p>
          <a:p>
            <a:r>
              <a:rPr lang="en-US" altLang="en-US" dirty="0"/>
              <a:t>Nerve impulses through these connecting neurons can result in local  changes in the potential  in the cell body of the receiving neuron.</a:t>
            </a:r>
          </a:p>
          <a:p>
            <a:r>
              <a:rPr lang="en-US" altLang="en-US" dirty="0"/>
              <a:t>   EXCITATORY – decreasing the polarization of the cell</a:t>
            </a:r>
          </a:p>
          <a:p>
            <a:r>
              <a:rPr lang="en-US" altLang="en-US" dirty="0"/>
              <a:t>   INHIBITORY - increasing the polarization of the cell</a:t>
            </a:r>
          </a:p>
          <a:p>
            <a:endParaRPr lang="en-NZ" altLang="en-US" dirty="0"/>
          </a:p>
          <a:p>
            <a:r>
              <a:rPr lang="en-NZ" altLang="en-US" dirty="0"/>
              <a:t>----</a:t>
            </a:r>
          </a:p>
          <a:p>
            <a:r>
              <a:rPr lang="en-US" altLang="en-US" b="1" dirty="0"/>
              <a:t>potential difference -</a:t>
            </a:r>
            <a:r>
              <a:rPr lang="en-US" altLang="en-US" dirty="0"/>
              <a:t> the difference in potential between two points that represents the work involved or the energy released in the transfer of a unit quantity of electricity from one point to the other</a:t>
            </a:r>
          </a:p>
          <a:p>
            <a:endParaRPr lang="en-US" altLang="en-US" dirty="0"/>
          </a:p>
          <a:p>
            <a:endParaRPr lang="en-US" altLang="en-US" dirty="0"/>
          </a:p>
          <a:p>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C514121-748D-4A35-9BC6-DBE0DEC46257}" type="slidenum">
              <a:rPr kumimoji="0" lang="en-NZ" sz="1200" b="0" i="0" u="none" strike="noStrike" kern="1200" cap="none" spc="0" normalizeH="0" baseline="0" noProof="0" smtClean="0">
                <a:ln>
                  <a:noFill/>
                </a:ln>
                <a:solidFill>
                  <a:prstClr val="black"/>
                </a:solidFill>
                <a:effectLst/>
                <a:uLnTx/>
                <a:uFillTx/>
                <a:latin typeface="Symbol" pitchFamily="18" charset="2"/>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65</a:t>
            </a:fld>
            <a:endParaRPr kumimoji="0" lang="en-NZ" sz="1200" b="0" i="0" u="none" strike="noStrike" kern="1200" cap="none" spc="0" normalizeH="0" baseline="0" noProof="0">
              <a:ln>
                <a:noFill/>
              </a:ln>
              <a:solidFill>
                <a:prstClr val="black"/>
              </a:solidFill>
              <a:effectLst/>
              <a:uLnTx/>
              <a:uFillTx/>
              <a:latin typeface="Symbol" pitchFamily="18" charset="2"/>
              <a:ea typeface="+mn-ea"/>
              <a:cs typeface="+mn-cs"/>
            </a:endParaRPr>
          </a:p>
        </p:txBody>
      </p:sp>
    </p:spTree>
    <p:extLst>
      <p:ext uri="{BB962C8B-B14F-4D97-AF65-F5344CB8AC3E}">
        <p14:creationId xmlns:p14="http://schemas.microsoft.com/office/powerpoint/2010/main" val="15023303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CA35431-CDA2-46A0-A224-092224F6A052}" type="slidenum">
              <a:rPr kumimoji="0" lang="en-US" altLang="en-US" sz="1200" b="0" i="0" u="none" strike="noStrike" kern="1200" cap="none" spc="0" normalizeH="0" baseline="0" noProof="0" smtClean="0">
                <a:ln>
                  <a:noFill/>
                </a:ln>
                <a:solidFill>
                  <a:srgbClr val="000000"/>
                </a:solidFill>
                <a:effectLst/>
                <a:uLnTx/>
                <a:uFillTx/>
                <a:latin typeface="Symbol" pitchFamily="18" charset="2"/>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66</a:t>
            </a:fld>
            <a:endParaRPr kumimoji="0" lang="en-US" altLang="en-US" sz="1200" b="0" i="0" u="none" strike="noStrike" kern="1200" cap="none" spc="0" normalizeH="0" baseline="0" noProof="0">
              <a:ln>
                <a:noFill/>
              </a:ln>
              <a:solidFill>
                <a:srgbClr val="000000"/>
              </a:solidFill>
              <a:effectLst/>
              <a:uLnTx/>
              <a:uFillTx/>
              <a:latin typeface="Symbol" pitchFamily="18" charset="2"/>
              <a:ea typeface="+mn-ea"/>
              <a:cs typeface="+mn-cs"/>
            </a:endParaRPr>
          </a:p>
        </p:txBody>
      </p:sp>
      <p:sp>
        <p:nvSpPr>
          <p:cNvPr id="348163" name="Rectangle 2"/>
          <p:cNvSpPr>
            <a:spLocks noGrp="1" noRot="1" noChangeAspect="1" noChangeArrowheads="1" noTextEdit="1"/>
          </p:cNvSpPr>
          <p:nvPr>
            <p:ph type="sldImg"/>
          </p:nvPr>
        </p:nvSpPr>
        <p:spPr>
          <a:solidFill>
            <a:srgbClr val="FFFFFF"/>
          </a:solidFill>
          <a:ln/>
        </p:spPr>
      </p:sp>
      <p:sp>
        <p:nvSpPr>
          <p:cNvPr id="348164" name="Rectangle 3"/>
          <p:cNvSpPr>
            <a:spLocks noGrp="1" noChangeArrowheads="1"/>
          </p:cNvSpPr>
          <p:nvPr>
            <p:ph type="body" idx="1"/>
          </p:nvPr>
        </p:nvSpPr>
        <p:spPr>
          <a:solidFill>
            <a:srgbClr val="FFFFFF"/>
          </a:solidFill>
          <a:ln>
            <a:solidFill>
              <a:srgbClr val="000000"/>
            </a:solidFill>
          </a:ln>
        </p:spPr>
        <p:txBody>
          <a:bodyPr/>
          <a:lstStyle/>
          <a:p>
            <a:endParaRPr lang="en-US" altLang="en-US" dirty="0"/>
          </a:p>
        </p:txBody>
      </p:sp>
    </p:spTree>
    <p:extLst>
      <p:ext uri="{BB962C8B-B14F-4D97-AF65-F5344CB8AC3E}">
        <p14:creationId xmlns:p14="http://schemas.microsoft.com/office/powerpoint/2010/main" val="13913376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C514121-748D-4A35-9BC6-DBE0DEC46257}" type="slidenum">
              <a:rPr kumimoji="0" lang="en-NZ" sz="1200" b="0" i="0" u="none" strike="noStrike" kern="1200" cap="none" spc="0" normalizeH="0" baseline="0" noProof="0" smtClean="0">
                <a:ln>
                  <a:noFill/>
                </a:ln>
                <a:solidFill>
                  <a:prstClr val="black"/>
                </a:solidFill>
                <a:effectLst/>
                <a:uLnTx/>
                <a:uFillTx/>
                <a:latin typeface="Symbol" pitchFamily="18" charset="2"/>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67</a:t>
            </a:fld>
            <a:endParaRPr kumimoji="0" lang="en-NZ" sz="1200" b="0" i="0" u="none" strike="noStrike" kern="1200" cap="none" spc="0" normalizeH="0" baseline="0" noProof="0">
              <a:ln>
                <a:noFill/>
              </a:ln>
              <a:solidFill>
                <a:prstClr val="black"/>
              </a:solidFill>
              <a:effectLst/>
              <a:uLnTx/>
              <a:uFillTx/>
              <a:latin typeface="Symbol" pitchFamily="18" charset="2"/>
              <a:ea typeface="+mn-ea"/>
              <a:cs typeface="+mn-cs"/>
            </a:endParaRPr>
          </a:p>
        </p:txBody>
      </p:sp>
    </p:spTree>
    <p:extLst>
      <p:ext uri="{BB962C8B-B14F-4D97-AF65-F5344CB8AC3E}">
        <p14:creationId xmlns:p14="http://schemas.microsoft.com/office/powerpoint/2010/main" val="15023303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C514121-748D-4A35-9BC6-DBE0DEC46257}" type="slidenum">
              <a:rPr kumimoji="0" lang="en-NZ" sz="1200" b="0" i="0" u="none" strike="noStrike" kern="1200" cap="none" spc="0" normalizeH="0" baseline="0" noProof="0" smtClean="0">
                <a:ln>
                  <a:noFill/>
                </a:ln>
                <a:solidFill>
                  <a:prstClr val="black"/>
                </a:solidFill>
                <a:effectLst/>
                <a:uLnTx/>
                <a:uFillTx/>
                <a:latin typeface="Symbol" pitchFamily="18" charset="2"/>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68</a:t>
            </a:fld>
            <a:endParaRPr kumimoji="0" lang="en-NZ" sz="1200" b="0" i="0" u="none" strike="noStrike" kern="1200" cap="none" spc="0" normalizeH="0" baseline="0" noProof="0">
              <a:ln>
                <a:noFill/>
              </a:ln>
              <a:solidFill>
                <a:prstClr val="black"/>
              </a:solidFill>
              <a:effectLst/>
              <a:uLnTx/>
              <a:uFillTx/>
              <a:latin typeface="Symbol" pitchFamily="18" charset="2"/>
              <a:ea typeface="+mn-ea"/>
              <a:cs typeface="+mn-cs"/>
            </a:endParaRPr>
          </a:p>
        </p:txBody>
      </p:sp>
    </p:spTree>
    <p:extLst>
      <p:ext uri="{BB962C8B-B14F-4D97-AF65-F5344CB8AC3E}">
        <p14:creationId xmlns:p14="http://schemas.microsoft.com/office/powerpoint/2010/main" val="15023303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C514121-748D-4A35-9BC6-DBE0DEC46257}" type="slidenum">
              <a:rPr kumimoji="0" lang="en-NZ" sz="1200" b="0" i="0" u="none" strike="noStrike" kern="1200" cap="none" spc="0" normalizeH="0" baseline="0" noProof="0" smtClean="0">
                <a:ln>
                  <a:noFill/>
                </a:ln>
                <a:solidFill>
                  <a:prstClr val="black"/>
                </a:solidFill>
                <a:effectLst/>
                <a:uLnTx/>
                <a:uFillTx/>
                <a:latin typeface="Symbol" pitchFamily="18" charset="2"/>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69</a:t>
            </a:fld>
            <a:endParaRPr kumimoji="0" lang="en-NZ" sz="1200" b="0" i="0" u="none" strike="noStrike" kern="1200" cap="none" spc="0" normalizeH="0" baseline="0" noProof="0">
              <a:ln>
                <a:noFill/>
              </a:ln>
              <a:solidFill>
                <a:prstClr val="black"/>
              </a:solidFill>
              <a:effectLst/>
              <a:uLnTx/>
              <a:uFillTx/>
              <a:latin typeface="Symbol" pitchFamily="18" charset="2"/>
              <a:ea typeface="+mn-ea"/>
              <a:cs typeface="+mn-cs"/>
            </a:endParaRPr>
          </a:p>
        </p:txBody>
      </p:sp>
    </p:spTree>
    <p:extLst>
      <p:ext uri="{BB962C8B-B14F-4D97-AF65-F5344CB8AC3E}">
        <p14:creationId xmlns:p14="http://schemas.microsoft.com/office/powerpoint/2010/main" val="15023303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C514121-748D-4A35-9BC6-DBE0DEC46257}" type="slidenum">
              <a:rPr kumimoji="0" lang="en-NZ" sz="1200" b="0" i="0" u="none" strike="noStrike" kern="1200" cap="none" spc="0" normalizeH="0" baseline="0" noProof="0" smtClean="0">
                <a:ln>
                  <a:noFill/>
                </a:ln>
                <a:solidFill>
                  <a:prstClr val="black"/>
                </a:solidFill>
                <a:effectLst/>
                <a:uLnTx/>
                <a:uFillTx/>
                <a:latin typeface="Symbol" pitchFamily="18" charset="2"/>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70</a:t>
            </a:fld>
            <a:endParaRPr kumimoji="0" lang="en-NZ" sz="1200" b="0" i="0" u="none" strike="noStrike" kern="1200" cap="none" spc="0" normalizeH="0" baseline="0" noProof="0">
              <a:ln>
                <a:noFill/>
              </a:ln>
              <a:solidFill>
                <a:prstClr val="black"/>
              </a:solidFill>
              <a:effectLst/>
              <a:uLnTx/>
              <a:uFillTx/>
              <a:latin typeface="Symbol" pitchFamily="18" charset="2"/>
              <a:ea typeface="+mn-ea"/>
              <a:cs typeface="+mn-cs"/>
            </a:endParaRPr>
          </a:p>
        </p:txBody>
      </p:sp>
    </p:spTree>
    <p:extLst>
      <p:ext uri="{BB962C8B-B14F-4D97-AF65-F5344CB8AC3E}">
        <p14:creationId xmlns:p14="http://schemas.microsoft.com/office/powerpoint/2010/main" val="15023303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CA35431-CDA2-46A0-A224-092224F6A052}" type="slidenum">
              <a:rPr kumimoji="0" lang="en-US" altLang="en-US" sz="1200" b="0" i="0" u="none" strike="noStrike" kern="1200" cap="none" spc="0" normalizeH="0" baseline="0" noProof="0" smtClean="0">
                <a:ln>
                  <a:noFill/>
                </a:ln>
                <a:solidFill>
                  <a:srgbClr val="000000"/>
                </a:solidFill>
                <a:effectLst/>
                <a:uLnTx/>
                <a:uFillTx/>
                <a:latin typeface="Symbol" pitchFamily="18" charset="2"/>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71</a:t>
            </a:fld>
            <a:endParaRPr kumimoji="0" lang="en-US" altLang="en-US" sz="1200" b="0" i="0" u="none" strike="noStrike" kern="1200" cap="none" spc="0" normalizeH="0" baseline="0" noProof="0">
              <a:ln>
                <a:noFill/>
              </a:ln>
              <a:solidFill>
                <a:srgbClr val="000000"/>
              </a:solidFill>
              <a:effectLst/>
              <a:uLnTx/>
              <a:uFillTx/>
              <a:latin typeface="Symbol" pitchFamily="18" charset="2"/>
              <a:ea typeface="+mn-ea"/>
              <a:cs typeface="+mn-cs"/>
            </a:endParaRPr>
          </a:p>
        </p:txBody>
      </p:sp>
      <p:sp>
        <p:nvSpPr>
          <p:cNvPr id="348163" name="Rectangle 2"/>
          <p:cNvSpPr>
            <a:spLocks noGrp="1" noRot="1" noChangeAspect="1" noChangeArrowheads="1" noTextEdit="1"/>
          </p:cNvSpPr>
          <p:nvPr>
            <p:ph type="sldImg"/>
          </p:nvPr>
        </p:nvSpPr>
        <p:spPr>
          <a:solidFill>
            <a:srgbClr val="FFFFFF"/>
          </a:solidFill>
          <a:ln/>
        </p:spPr>
      </p:sp>
      <p:sp>
        <p:nvSpPr>
          <p:cNvPr id="348164" name="Rectangle 3"/>
          <p:cNvSpPr>
            <a:spLocks noGrp="1" noChangeArrowheads="1"/>
          </p:cNvSpPr>
          <p:nvPr>
            <p:ph type="body" idx="1"/>
          </p:nvPr>
        </p:nvSpPr>
        <p:spPr>
          <a:solidFill>
            <a:srgbClr val="FFFFFF"/>
          </a:solidFill>
          <a:ln>
            <a:solidFill>
              <a:srgbClr val="000000"/>
            </a:solidFill>
          </a:ln>
        </p:spPr>
        <p:txBody>
          <a:bodyPr/>
          <a:lstStyle/>
          <a:p>
            <a:endParaRPr lang="en-US" altLang="en-US" dirty="0"/>
          </a:p>
        </p:txBody>
      </p:sp>
    </p:spTree>
    <p:extLst>
      <p:ext uri="{BB962C8B-B14F-4D97-AF65-F5344CB8AC3E}">
        <p14:creationId xmlns:p14="http://schemas.microsoft.com/office/powerpoint/2010/main" val="38085327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b="0" i="0" kern="1200" dirty="0">
                <a:solidFill>
                  <a:schemeClr val="tx1"/>
                </a:solidFill>
                <a:effectLst/>
                <a:latin typeface="+mn-lt"/>
                <a:ea typeface="+mn-ea"/>
                <a:cs typeface="+mn-cs"/>
              </a:rPr>
              <a:t>Given any input, the output of the network</a:t>
            </a:r>
            <a:r>
              <a:rPr lang="en-NZ" sz="1200" b="0" i="0" kern="1200" baseline="0" dirty="0">
                <a:solidFill>
                  <a:schemeClr val="tx1"/>
                </a:solidFill>
                <a:effectLst/>
                <a:latin typeface="+mn-lt"/>
                <a:ea typeface="+mn-ea"/>
                <a:cs typeface="+mn-cs"/>
              </a:rPr>
              <a:t> will always be 0.5.</a:t>
            </a:r>
            <a:endParaRPr lang="en-NZ" sz="1200" b="0" i="0" kern="1200" dirty="0">
              <a:solidFill>
                <a:schemeClr val="tx1"/>
              </a:solidFill>
              <a:effectLst/>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C514121-748D-4A35-9BC6-DBE0DEC46257}" type="slidenum">
              <a:rPr kumimoji="0" lang="en-NZ" sz="1200" b="0" i="0" u="none" strike="noStrike" kern="1200" cap="none" spc="0" normalizeH="0" baseline="0" noProof="0" smtClean="0">
                <a:ln>
                  <a:noFill/>
                </a:ln>
                <a:solidFill>
                  <a:prstClr val="black"/>
                </a:solidFill>
                <a:effectLst/>
                <a:uLnTx/>
                <a:uFillTx/>
                <a:latin typeface="Symbol" pitchFamily="18" charset="2"/>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72</a:t>
            </a:fld>
            <a:endParaRPr kumimoji="0" lang="en-NZ" sz="1200" b="0" i="0" u="none" strike="noStrike" kern="1200" cap="none" spc="0" normalizeH="0" baseline="0" noProof="0">
              <a:ln>
                <a:noFill/>
              </a:ln>
              <a:solidFill>
                <a:prstClr val="black"/>
              </a:solidFill>
              <a:effectLst/>
              <a:uLnTx/>
              <a:uFillTx/>
              <a:latin typeface="Symbol" pitchFamily="18" charset="2"/>
              <a:ea typeface="+mn-ea"/>
              <a:cs typeface="+mn-cs"/>
            </a:endParaRPr>
          </a:p>
        </p:txBody>
      </p:sp>
    </p:spTree>
    <p:extLst>
      <p:ext uri="{BB962C8B-B14F-4D97-AF65-F5344CB8AC3E}">
        <p14:creationId xmlns:p14="http://schemas.microsoft.com/office/powerpoint/2010/main" val="2288872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fld id="{5AF9099C-448B-4F4B-AC4D-D9FAB9BFF532}" type="slidenum">
              <a:rPr lang="en-US" altLang="en-US" sz="1200" b="0" smtClean="0">
                <a:solidFill>
                  <a:srgbClr val="000000"/>
                </a:solidFill>
                <a:latin typeface="Symbol" pitchFamily="18" charset="2"/>
              </a:rPr>
              <a:pPr/>
              <a:t>14</a:t>
            </a:fld>
            <a:endParaRPr lang="en-US" altLang="en-US" sz="1200" b="0">
              <a:solidFill>
                <a:srgbClr val="000000"/>
              </a:solidFill>
              <a:latin typeface="Symbol" pitchFamily="18" charset="2"/>
            </a:endParaRPr>
          </a:p>
        </p:txBody>
      </p:sp>
      <p:sp>
        <p:nvSpPr>
          <p:cNvPr id="343043" name="Rectangle 2"/>
          <p:cNvSpPr>
            <a:spLocks noGrp="1" noRot="1" noChangeAspect="1" noChangeArrowheads="1" noTextEdit="1"/>
          </p:cNvSpPr>
          <p:nvPr>
            <p:ph type="sldImg"/>
          </p:nvPr>
        </p:nvSpPr>
        <p:spPr>
          <a:ln/>
        </p:spPr>
      </p:sp>
      <p:sp>
        <p:nvSpPr>
          <p:cNvPr id="343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Impulses coming from neighboring neurons converges to the input units of a neuron by way of summation of its signals multiplied by their weighted links.  The neuron then fires a signal by applying a squashing function to the accumulated signal.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neural network is just a collection of units connected together; the properties of the network are determined by its</a:t>
            </a:r>
          </a:p>
          <a:p>
            <a:r>
              <a:rPr lang="en-GB" dirty="0"/>
              <a:t>topology and the properties of the “neurons.”</a:t>
            </a:r>
            <a:endParaRPr lang="en-NZ" dirty="0"/>
          </a:p>
          <a:p>
            <a:endParaRPr lang="en-US" dirty="0"/>
          </a:p>
          <a:p>
            <a:endParaRPr lang="en-NZ" dirty="0"/>
          </a:p>
          <a:p>
            <a:r>
              <a:rPr lang="en-NZ" dirty="0"/>
              <a:t>RNN – Specialised for processing sequential</a:t>
            </a:r>
            <a:r>
              <a:rPr lang="en-NZ" baseline="0" dirty="0"/>
              <a:t> values</a:t>
            </a:r>
            <a:r>
              <a:rPr lang="en-NZ" dirty="0"/>
              <a:t>.  Each</a:t>
            </a:r>
            <a:r>
              <a:rPr lang="en-NZ" baseline="0" dirty="0"/>
              <a:t> member of the output is a function of the previous members of the output.</a:t>
            </a:r>
          </a:p>
          <a:p>
            <a:endParaRPr kumimoji="1" lang="en-AU" sz="1200" b="0" i="0" kern="1200" dirty="0">
              <a:solidFill>
                <a:schemeClr val="tx1"/>
              </a:solidFill>
              <a:effectLst/>
              <a:latin typeface="Times New Roman" pitchFamily="18" charset="0"/>
              <a:ea typeface="+mn-ea"/>
              <a:cs typeface="+mn-cs"/>
            </a:endParaRPr>
          </a:p>
          <a:p>
            <a:r>
              <a:rPr kumimoji="1" lang="en-GB" sz="1200" b="0" i="0" u="none" strike="noStrike" kern="1200" baseline="0" dirty="0">
                <a:solidFill>
                  <a:schemeClr val="tx1"/>
                </a:solidFill>
                <a:latin typeface="Times New Roman" pitchFamily="18" charset="0"/>
                <a:ea typeface="+mn-ea"/>
                <a:cs typeface="+mn-cs"/>
              </a:rPr>
              <a:t>A RECURRENT </a:t>
            </a:r>
            <a:r>
              <a:rPr kumimoji="1" lang="en-GB" sz="1200" b="1" i="0" u="none" strike="noStrike" kern="1200" baseline="0" dirty="0">
                <a:solidFill>
                  <a:schemeClr val="tx1"/>
                </a:solidFill>
                <a:latin typeface="Times New Roman" pitchFamily="18" charset="0"/>
                <a:ea typeface="+mn-ea"/>
                <a:cs typeface="+mn-cs"/>
              </a:rPr>
              <a:t>network</a:t>
            </a:r>
            <a:r>
              <a:rPr kumimoji="1" lang="en-GB" sz="1200" b="0" i="0" u="none" strike="noStrike" kern="1200" baseline="0" dirty="0">
                <a:solidFill>
                  <a:schemeClr val="tx1"/>
                </a:solidFill>
                <a:latin typeface="Times New Roman" pitchFamily="18" charset="0"/>
                <a:ea typeface="+mn-ea"/>
                <a:cs typeface="+mn-cs"/>
              </a:rPr>
              <a:t>, on the other hand, feeds its outputs back into its own inputs.</a:t>
            </a:r>
          </a:p>
          <a:p>
            <a:r>
              <a:rPr kumimoji="1" lang="en-NZ" sz="1200" b="0" i="0" u="none" strike="noStrike" kern="1200" baseline="0" dirty="0">
                <a:solidFill>
                  <a:schemeClr val="tx1"/>
                </a:solidFill>
                <a:latin typeface="Times New Roman" pitchFamily="18" charset="0"/>
                <a:ea typeface="+mn-ea"/>
                <a:cs typeface="+mn-cs"/>
              </a:rPr>
              <a:t>Recurrent </a:t>
            </a:r>
            <a:r>
              <a:rPr kumimoji="1" lang="en-GB" sz="1200" b="0" i="0" u="none" strike="noStrike" kern="1200" baseline="0" dirty="0">
                <a:solidFill>
                  <a:schemeClr val="tx1"/>
                </a:solidFill>
                <a:latin typeface="Times New Roman" pitchFamily="18" charset="0"/>
                <a:ea typeface="+mn-ea"/>
                <a:cs typeface="+mn-cs"/>
              </a:rPr>
              <a:t>networks (unlike feed-forward networks) can support short-term memory</a:t>
            </a:r>
          </a:p>
          <a:p>
            <a:endParaRPr kumimoji="1" lang="en-AU" sz="1200" b="0" i="0" kern="1200" dirty="0">
              <a:solidFill>
                <a:schemeClr val="tx1"/>
              </a:solidFill>
              <a:effectLst/>
              <a:latin typeface="Times New Roman" pitchFamily="18" charset="0"/>
              <a:ea typeface="+mn-ea"/>
              <a:cs typeface="+mn-cs"/>
            </a:endParaRPr>
          </a:p>
          <a:p>
            <a:r>
              <a:rPr kumimoji="1" lang="en-AU" sz="1200" b="0" i="0" kern="1200" dirty="0">
                <a:solidFill>
                  <a:schemeClr val="tx1"/>
                </a:solidFill>
                <a:effectLst/>
                <a:latin typeface="Times New Roman" pitchFamily="18" charset="0"/>
                <a:ea typeface="+mn-ea"/>
                <a:cs typeface="+mn-cs"/>
              </a:rPr>
              <a:t>A recurrent neural network can be thought of as multiple copies of the same network, each passing a message to a successor.</a:t>
            </a:r>
          </a:p>
          <a:p>
            <a:r>
              <a:rPr kumimoji="1" lang="en-AU" sz="1200" b="0" i="0" kern="1200" dirty="0">
                <a:solidFill>
                  <a:schemeClr val="tx1"/>
                </a:solidFill>
                <a:effectLst/>
                <a:latin typeface="Times New Roman" pitchFamily="18" charset="0"/>
                <a:ea typeface="+mn-ea"/>
                <a:cs typeface="+mn-cs"/>
              </a:rPr>
              <a:t>This chain-like nature reveals that recurrent neural networks are intimately related to sequences and lists.</a:t>
            </a:r>
          </a:p>
          <a:p>
            <a:r>
              <a:rPr kumimoji="1" lang="en-AU" sz="1200" b="0" i="0" kern="1200" dirty="0">
                <a:solidFill>
                  <a:schemeClr val="tx1"/>
                </a:solidFill>
                <a:effectLst/>
                <a:latin typeface="Times New Roman" pitchFamily="18" charset="0"/>
                <a:ea typeface="+mn-ea"/>
                <a:cs typeface="+mn-cs"/>
              </a:rPr>
              <a:t>One of the appeals of RNNs is the idea that they might be able to connect previous information to the present task, such as using previous video frames might inform the understanding of the present frame.</a:t>
            </a:r>
          </a:p>
          <a:p>
            <a:endParaRPr lang="en-NZ"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826D3C0-0939-48D1-9CD6-E6D536F643D8}" type="slidenum">
              <a:rPr kumimoji="0" lang="en-US" sz="1200" b="0" i="0" u="none" strike="noStrike" kern="1200" cap="none" spc="0" normalizeH="0" baseline="0" noProof="0" smtClean="0">
                <a:ln>
                  <a:noFill/>
                </a:ln>
                <a:solidFill>
                  <a:srgbClr val="000000"/>
                </a:solidFill>
                <a:effectLst/>
                <a:uLnTx/>
                <a:uFillTx/>
                <a:latin typeface="Symbol" pitchFamily="18" charset="2"/>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19</a:t>
            </a:fld>
            <a:endParaRPr kumimoji="0" lang="en-US" sz="1200" b="0" i="0" u="none" strike="noStrike" kern="1200" cap="none" spc="0" normalizeH="0" baseline="0" noProof="0">
              <a:ln>
                <a:noFill/>
              </a:ln>
              <a:solidFill>
                <a:srgbClr val="000000"/>
              </a:solidFill>
              <a:effectLst/>
              <a:uLnTx/>
              <a:uFillTx/>
              <a:latin typeface="Symbol" pitchFamily="18" charset="2"/>
              <a:ea typeface="+mn-ea"/>
              <a:cs typeface="+mn-cs"/>
            </a:endParaRPr>
          </a:p>
        </p:txBody>
      </p:sp>
    </p:spTree>
    <p:extLst>
      <p:ext uri="{BB962C8B-B14F-4D97-AF65-F5344CB8AC3E}">
        <p14:creationId xmlns:p14="http://schemas.microsoft.com/office/powerpoint/2010/main" val="3768451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fld id="{21E0B50C-58E4-4144-9539-1C92378FEF33}" type="slidenum">
              <a:rPr lang="en-GB" altLang="en-US" sz="1200" b="0" smtClean="0">
                <a:solidFill>
                  <a:srgbClr val="000000"/>
                </a:solidFill>
                <a:latin typeface="Arial" charset="0"/>
              </a:rPr>
              <a:pPr/>
              <a:t>21</a:t>
            </a:fld>
            <a:endParaRPr lang="en-GB" altLang="en-US" sz="1200" b="0">
              <a:solidFill>
                <a:srgbClr val="000000"/>
              </a:solidFill>
              <a:latin typeface="Arial" charset="0"/>
            </a:endParaRPr>
          </a:p>
        </p:txBody>
      </p:sp>
      <p:sp>
        <p:nvSpPr>
          <p:cNvPr id="344067" name="Rectangle 2"/>
          <p:cNvSpPr>
            <a:spLocks noGrp="1" noRot="1" noChangeAspect="1" noChangeArrowheads="1" noTextEdit="1"/>
          </p:cNvSpPr>
          <p:nvPr>
            <p:ph type="sldImg"/>
          </p:nvPr>
        </p:nvSpPr>
        <p:spPr>
          <a:ln/>
        </p:spPr>
      </p:sp>
      <p:sp>
        <p:nvSpPr>
          <p:cNvPr id="344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826D3C0-0939-48D1-9CD6-E6D536F643D8}" type="slidenum">
              <a:rPr kumimoji="0" lang="en-US" sz="1200" b="0" i="0" u="none" strike="noStrike" kern="1200" cap="none" spc="0" normalizeH="0" baseline="0" noProof="0" smtClean="0">
                <a:ln>
                  <a:noFill/>
                </a:ln>
                <a:solidFill>
                  <a:srgbClr val="000000"/>
                </a:solidFill>
                <a:effectLst/>
                <a:uLnTx/>
                <a:uFillTx/>
                <a:latin typeface="Symbol" pitchFamily="18" charset="2"/>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sz="1200" b="0" i="0" u="none" strike="noStrike" kern="1200" cap="none" spc="0" normalizeH="0" baseline="0" noProof="0">
              <a:ln>
                <a:noFill/>
              </a:ln>
              <a:solidFill>
                <a:srgbClr val="000000"/>
              </a:solidFill>
              <a:effectLst/>
              <a:uLnTx/>
              <a:uFillTx/>
              <a:latin typeface="Symbol" pitchFamily="18" charset="2"/>
              <a:ea typeface="+mn-ea"/>
              <a:cs typeface="+mn-cs"/>
            </a:endParaRPr>
          </a:p>
        </p:txBody>
      </p:sp>
    </p:spTree>
    <p:extLst>
      <p:ext uri="{BB962C8B-B14F-4D97-AF65-F5344CB8AC3E}">
        <p14:creationId xmlns:p14="http://schemas.microsoft.com/office/powerpoint/2010/main" val="1181693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Slide Image Placeholder 1"/>
          <p:cNvSpPr>
            <a:spLocks noGrp="1" noRot="1" noChangeAspect="1" noTextEdit="1"/>
          </p:cNvSpPr>
          <p:nvPr>
            <p:ph type="sldImg"/>
          </p:nvPr>
        </p:nvSpPr>
        <p:spPr>
          <a:ln/>
        </p:spPr>
      </p:sp>
      <p:sp>
        <p:nvSpPr>
          <p:cNvPr id="345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NZ" altLang="en-US">
              <a:latin typeface="Times" pitchFamily="18" charset="0"/>
            </a:endParaRPr>
          </a:p>
        </p:txBody>
      </p:sp>
      <p:sp>
        <p:nvSpPr>
          <p:cNvPr id="345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557B4B16-B1A4-485D-88BA-0816E73A6332}" type="slidenum">
              <a:rPr kumimoji="0" lang="en-US" altLang="en-US" sz="1200" b="0" i="0" u="none" strike="noStrike" kern="1200" cap="none" spc="0" normalizeH="0" baseline="0" noProof="0" smtClean="0">
                <a:ln>
                  <a:noFill/>
                </a:ln>
                <a:solidFill>
                  <a:srgbClr val="000000"/>
                </a:solidFill>
                <a:effectLst/>
                <a:uLnTx/>
                <a:uFillTx/>
                <a:latin typeface="Times"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a:ln>
                <a:noFill/>
              </a:ln>
              <a:solidFill>
                <a:srgbClr val="000000"/>
              </a:solidFill>
              <a:effectLst/>
              <a:uLnTx/>
              <a:uFillTx/>
              <a:latin typeface="Times" pitchFamily="18" charset="0"/>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Slide Image Placeholder 1"/>
          <p:cNvSpPr>
            <a:spLocks noGrp="1" noRot="1" noChangeAspect="1" noTextEdit="1"/>
          </p:cNvSpPr>
          <p:nvPr>
            <p:ph type="sldImg"/>
          </p:nvPr>
        </p:nvSpPr>
        <p:spPr>
          <a:ln/>
        </p:spPr>
      </p:sp>
      <p:sp>
        <p:nvSpPr>
          <p:cNvPr id="346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NZ"/>
          </a:p>
        </p:txBody>
      </p:sp>
      <p:sp>
        <p:nvSpPr>
          <p:cNvPr id="346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B94E40A-E2B9-49E4-86F6-2847AC6D3D27}" type="slidenum">
              <a:rPr kumimoji="0" lang="en-US" sz="1200" b="0" i="0" u="none" strike="noStrike" kern="1200" cap="none" spc="0" normalizeH="0" baseline="0" noProof="0" smtClean="0">
                <a:ln>
                  <a:noFill/>
                </a:ln>
                <a:solidFill>
                  <a:srgbClr val="000000"/>
                </a:solidFill>
                <a:effectLst/>
                <a:uLnTx/>
                <a:uFillTx/>
                <a:latin typeface="Symbol" pitchFamily="18" charset="2"/>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US" sz="1200" b="0" i="0" u="none" strike="noStrike" kern="1200" cap="none" spc="0" normalizeH="0" baseline="0" noProof="0">
              <a:ln>
                <a:noFill/>
              </a:ln>
              <a:solidFill>
                <a:srgbClr val="000000"/>
              </a:solidFill>
              <a:effectLst/>
              <a:uLnTx/>
              <a:uFillTx/>
              <a:latin typeface="Symbol" pitchFamily="18" charset="2"/>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2438400"/>
            <a:ext cx="9147175" cy="1063625"/>
            <a:chOff x="-2" y="1536"/>
            <a:chExt cx="5762" cy="670"/>
          </a:xfrm>
        </p:grpSpPr>
        <p:grpSp>
          <p:nvGrpSpPr>
            <p:cNvPr id="5" name="Group 3"/>
            <p:cNvGrpSpPr>
              <a:grpSpLocks/>
            </p:cNvGrpSpPr>
            <p:nvPr/>
          </p:nvGrpSpPr>
          <p:grpSpPr bwMode="auto">
            <a:xfrm flipH="1">
              <a:off x="-2" y="1562"/>
              <a:ext cx="5763" cy="651"/>
              <a:chOff x="-3" y="1562"/>
              <a:chExt cx="5763" cy="651"/>
            </a:xfrm>
          </p:grpSpPr>
          <p:sp>
            <p:nvSpPr>
              <p:cNvPr id="8" name="Freeform 4"/>
              <p:cNvSpPr>
                <a:spLocks/>
              </p:cNvSpPr>
              <p:nvPr/>
            </p:nvSpPr>
            <p:spPr bwMode="ltGray">
              <a:xfrm rot="-5400000">
                <a:off x="2558" y="-993"/>
                <a:ext cx="624" cy="5745"/>
              </a:xfrm>
              <a:custGeom>
                <a:avLst/>
                <a:gdLst>
                  <a:gd name="T0" fmla="*/ 0 w 1000"/>
                  <a:gd name="T1" fmla="*/ 0 h 720"/>
                  <a:gd name="T2" fmla="*/ 0 w 1000"/>
                  <a:gd name="T3" fmla="*/ 2147483647 h 720"/>
                  <a:gd name="T4" fmla="*/ 1 w 1000"/>
                  <a:gd name="T5" fmla="*/ 2147483647 h 720"/>
                  <a:gd name="T6" fmla="*/ 1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9" name="Freeform 5"/>
              <p:cNvSpPr>
                <a:spLocks/>
              </p:cNvSpPr>
              <p:nvPr/>
            </p:nvSpPr>
            <p:spPr bwMode="ltGray">
              <a:xfrm rot="-5400000">
                <a:off x="1322" y="1669"/>
                <a:ext cx="624" cy="421"/>
              </a:xfrm>
              <a:custGeom>
                <a:avLst/>
                <a:gdLst>
                  <a:gd name="T0" fmla="*/ 0 w 624"/>
                  <a:gd name="T1" fmla="*/ 0 h 317"/>
                  <a:gd name="T2" fmla="*/ 0 w 624"/>
                  <a:gd name="T3" fmla="*/ 765749 h 317"/>
                  <a:gd name="T4" fmla="*/ 624 w 624"/>
                  <a:gd name="T5" fmla="*/ 76574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0" name="Freeform 6"/>
              <p:cNvSpPr>
                <a:spLocks/>
              </p:cNvSpPr>
              <p:nvPr/>
            </p:nvSpPr>
            <p:spPr bwMode="ltGray">
              <a:xfrm rot="-5400000">
                <a:off x="982" y="1669"/>
                <a:ext cx="624" cy="422"/>
              </a:xfrm>
              <a:custGeom>
                <a:avLst/>
                <a:gdLst>
                  <a:gd name="T0" fmla="*/ 0 w 624"/>
                  <a:gd name="T1" fmla="*/ 0 h 317"/>
                  <a:gd name="T2" fmla="*/ 0 w 624"/>
                  <a:gd name="T3" fmla="*/ 820331 h 317"/>
                  <a:gd name="T4" fmla="*/ 624 w 624"/>
                  <a:gd name="T5" fmla="*/ 82033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1" name="Freeform 7"/>
              <p:cNvSpPr>
                <a:spLocks/>
              </p:cNvSpPr>
              <p:nvPr/>
            </p:nvSpPr>
            <p:spPr bwMode="ltGray">
              <a:xfrm rot="-5400000">
                <a:off x="-58" y="1766"/>
                <a:ext cx="624" cy="255"/>
              </a:xfrm>
              <a:custGeom>
                <a:avLst/>
                <a:gdLst>
                  <a:gd name="T0" fmla="*/ 0 w 624"/>
                  <a:gd name="T1" fmla="*/ 1 h 370"/>
                  <a:gd name="T2" fmla="*/ 0 w 624"/>
                  <a:gd name="T3" fmla="*/ 1 h 370"/>
                  <a:gd name="T4" fmla="*/ 624 w 624"/>
                  <a:gd name="T5" fmla="*/ 1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2" name="Freeform 8"/>
              <p:cNvSpPr>
                <a:spLocks/>
              </p:cNvSpPr>
              <p:nvPr/>
            </p:nvSpPr>
            <p:spPr bwMode="ltGray">
              <a:xfrm rot="-5400000">
                <a:off x="664" y="1733"/>
                <a:ext cx="624" cy="294"/>
              </a:xfrm>
              <a:custGeom>
                <a:avLst/>
                <a:gdLst>
                  <a:gd name="T0" fmla="*/ 0 w 624"/>
                  <a:gd name="T1" fmla="*/ 0 h 317"/>
                  <a:gd name="T2" fmla="*/ 0 w 624"/>
                  <a:gd name="T3" fmla="*/ 33 h 317"/>
                  <a:gd name="T4" fmla="*/ 624 w 624"/>
                  <a:gd name="T5" fmla="*/ 33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3" name="Freeform 9"/>
              <p:cNvSpPr>
                <a:spLocks/>
              </p:cNvSpPr>
              <p:nvPr/>
            </p:nvSpPr>
            <p:spPr bwMode="ltGray">
              <a:xfrm rot="-5400000">
                <a:off x="442" y="1699"/>
                <a:ext cx="624" cy="362"/>
              </a:xfrm>
              <a:custGeom>
                <a:avLst/>
                <a:gdLst>
                  <a:gd name="T0" fmla="*/ 0 w 624"/>
                  <a:gd name="T1" fmla="*/ 0 h 272"/>
                  <a:gd name="T2" fmla="*/ 0 w 624"/>
                  <a:gd name="T3" fmla="*/ 813165 h 272"/>
                  <a:gd name="T4" fmla="*/ 240 w 624"/>
                  <a:gd name="T5" fmla="*/ 717890 h 272"/>
                  <a:gd name="T6" fmla="*/ 624 w 624"/>
                  <a:gd name="T7" fmla="*/ 813165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4" name="Freeform 10"/>
              <p:cNvSpPr>
                <a:spLocks/>
              </p:cNvSpPr>
              <p:nvPr/>
            </p:nvSpPr>
            <p:spPr bwMode="ltGray">
              <a:xfrm rot="-5400000">
                <a:off x="154" y="1740"/>
                <a:ext cx="632" cy="315"/>
              </a:xfrm>
              <a:custGeom>
                <a:avLst/>
                <a:gdLst>
                  <a:gd name="T0" fmla="*/ 8 w 632"/>
                  <a:gd name="T1" fmla="*/ 3 h 362"/>
                  <a:gd name="T2" fmla="*/ 8 w 632"/>
                  <a:gd name="T3" fmla="*/ 7 h 362"/>
                  <a:gd name="T4" fmla="*/ 248 w 632"/>
                  <a:gd name="T5" fmla="*/ 7 h 362"/>
                  <a:gd name="T6" fmla="*/ 632 w 632"/>
                  <a:gd name="T7" fmla="*/ 7 h 362"/>
                  <a:gd name="T8" fmla="*/ 632 w 632"/>
                  <a:gd name="T9" fmla="*/ 3 h 362"/>
                  <a:gd name="T10" fmla="*/ 104 w 632"/>
                  <a:gd name="T11" fmla="*/ 3 h 362"/>
                  <a:gd name="T12" fmla="*/ 8 w 632"/>
                  <a:gd name="T13" fmla="*/ 3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5" name="Freeform 11"/>
              <p:cNvSpPr>
                <a:spLocks/>
              </p:cNvSpPr>
              <p:nvPr/>
            </p:nvSpPr>
            <p:spPr bwMode="ltGray">
              <a:xfrm rot="-5400000">
                <a:off x="3198" y="1665"/>
                <a:ext cx="624" cy="421"/>
              </a:xfrm>
              <a:custGeom>
                <a:avLst/>
                <a:gdLst>
                  <a:gd name="T0" fmla="*/ 0 w 624"/>
                  <a:gd name="T1" fmla="*/ 0 h 317"/>
                  <a:gd name="T2" fmla="*/ 0 w 624"/>
                  <a:gd name="T3" fmla="*/ 765749 h 317"/>
                  <a:gd name="T4" fmla="*/ 624 w 624"/>
                  <a:gd name="T5" fmla="*/ 76574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6" name="Freeform 12"/>
              <p:cNvSpPr>
                <a:spLocks/>
              </p:cNvSpPr>
              <p:nvPr/>
            </p:nvSpPr>
            <p:spPr bwMode="ltGray">
              <a:xfrm rot="-5400000">
                <a:off x="2870" y="1664"/>
                <a:ext cx="624" cy="422"/>
              </a:xfrm>
              <a:custGeom>
                <a:avLst/>
                <a:gdLst>
                  <a:gd name="T0" fmla="*/ 0 w 624"/>
                  <a:gd name="T1" fmla="*/ 0 h 317"/>
                  <a:gd name="T2" fmla="*/ 0 w 624"/>
                  <a:gd name="T3" fmla="*/ 820331 h 317"/>
                  <a:gd name="T4" fmla="*/ 624 w 624"/>
                  <a:gd name="T5" fmla="*/ 82033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7" name="Freeform 13"/>
              <p:cNvSpPr>
                <a:spLocks/>
              </p:cNvSpPr>
              <p:nvPr/>
            </p:nvSpPr>
            <p:spPr bwMode="ltGray">
              <a:xfrm rot="-5400000">
                <a:off x="1828" y="1761"/>
                <a:ext cx="624" cy="255"/>
              </a:xfrm>
              <a:custGeom>
                <a:avLst/>
                <a:gdLst>
                  <a:gd name="T0" fmla="*/ 0 w 624"/>
                  <a:gd name="T1" fmla="*/ 1 h 370"/>
                  <a:gd name="T2" fmla="*/ 0 w 624"/>
                  <a:gd name="T3" fmla="*/ 1 h 370"/>
                  <a:gd name="T4" fmla="*/ 624 w 624"/>
                  <a:gd name="T5" fmla="*/ 1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8" name="Freeform 14"/>
              <p:cNvSpPr>
                <a:spLocks/>
              </p:cNvSpPr>
              <p:nvPr/>
            </p:nvSpPr>
            <p:spPr bwMode="ltGray">
              <a:xfrm rot="-5400000">
                <a:off x="2551" y="1728"/>
                <a:ext cx="624" cy="294"/>
              </a:xfrm>
              <a:custGeom>
                <a:avLst/>
                <a:gdLst>
                  <a:gd name="T0" fmla="*/ 0 w 624"/>
                  <a:gd name="T1" fmla="*/ 0 h 317"/>
                  <a:gd name="T2" fmla="*/ 0 w 624"/>
                  <a:gd name="T3" fmla="*/ 33 h 317"/>
                  <a:gd name="T4" fmla="*/ 624 w 624"/>
                  <a:gd name="T5" fmla="*/ 33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9" name="Freeform 15"/>
              <p:cNvSpPr>
                <a:spLocks/>
              </p:cNvSpPr>
              <p:nvPr/>
            </p:nvSpPr>
            <p:spPr bwMode="ltGray">
              <a:xfrm rot="-5400000">
                <a:off x="2328" y="1695"/>
                <a:ext cx="624" cy="361"/>
              </a:xfrm>
              <a:custGeom>
                <a:avLst/>
                <a:gdLst>
                  <a:gd name="T0" fmla="*/ 0 w 624"/>
                  <a:gd name="T1" fmla="*/ 0 h 272"/>
                  <a:gd name="T2" fmla="*/ 0 w 624"/>
                  <a:gd name="T3" fmla="*/ 752547 h 272"/>
                  <a:gd name="T4" fmla="*/ 240 w 624"/>
                  <a:gd name="T5" fmla="*/ 665307 h 272"/>
                  <a:gd name="T6" fmla="*/ 624 w 624"/>
                  <a:gd name="T7" fmla="*/ 752547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0" name="Freeform 16"/>
              <p:cNvSpPr>
                <a:spLocks/>
              </p:cNvSpPr>
              <p:nvPr/>
            </p:nvSpPr>
            <p:spPr bwMode="ltGray">
              <a:xfrm rot="-5400000">
                <a:off x="2043" y="1721"/>
                <a:ext cx="632" cy="316"/>
              </a:xfrm>
              <a:custGeom>
                <a:avLst/>
                <a:gdLst>
                  <a:gd name="T0" fmla="*/ 8 w 632"/>
                  <a:gd name="T1" fmla="*/ 3 h 362"/>
                  <a:gd name="T2" fmla="*/ 8 w 632"/>
                  <a:gd name="T3" fmla="*/ 7 h 362"/>
                  <a:gd name="T4" fmla="*/ 248 w 632"/>
                  <a:gd name="T5" fmla="*/ 7 h 362"/>
                  <a:gd name="T6" fmla="*/ 632 w 632"/>
                  <a:gd name="T7" fmla="*/ 7 h 362"/>
                  <a:gd name="T8" fmla="*/ 632 w 632"/>
                  <a:gd name="T9" fmla="*/ 3 h 362"/>
                  <a:gd name="T10" fmla="*/ 104 w 632"/>
                  <a:gd name="T11" fmla="*/ 3 h 362"/>
                  <a:gd name="T12" fmla="*/ 8 w 632"/>
                  <a:gd name="T13" fmla="*/ 3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1" name="Freeform 17"/>
              <p:cNvSpPr>
                <a:spLocks/>
              </p:cNvSpPr>
              <p:nvPr/>
            </p:nvSpPr>
            <p:spPr bwMode="ltGray">
              <a:xfrm rot="-5400000">
                <a:off x="4064" y="1669"/>
                <a:ext cx="624" cy="421"/>
              </a:xfrm>
              <a:custGeom>
                <a:avLst/>
                <a:gdLst>
                  <a:gd name="T0" fmla="*/ 0 w 624"/>
                  <a:gd name="T1" fmla="*/ 0 h 317"/>
                  <a:gd name="T2" fmla="*/ 0 w 624"/>
                  <a:gd name="T3" fmla="*/ 765749 h 317"/>
                  <a:gd name="T4" fmla="*/ 624 w 624"/>
                  <a:gd name="T5" fmla="*/ 76574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2" name="Freeform 18"/>
              <p:cNvSpPr>
                <a:spLocks/>
              </p:cNvSpPr>
              <p:nvPr/>
            </p:nvSpPr>
            <p:spPr bwMode="ltGray">
              <a:xfrm rot="-5400000">
                <a:off x="3736" y="1669"/>
                <a:ext cx="624" cy="422"/>
              </a:xfrm>
              <a:custGeom>
                <a:avLst/>
                <a:gdLst>
                  <a:gd name="T0" fmla="*/ 0 w 624"/>
                  <a:gd name="T1" fmla="*/ 0 h 317"/>
                  <a:gd name="T2" fmla="*/ 0 w 624"/>
                  <a:gd name="T3" fmla="*/ 820331 h 317"/>
                  <a:gd name="T4" fmla="*/ 624 w 624"/>
                  <a:gd name="T5" fmla="*/ 82033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3" name="Freeform 19"/>
              <p:cNvSpPr>
                <a:spLocks/>
              </p:cNvSpPr>
              <p:nvPr/>
            </p:nvSpPr>
            <p:spPr bwMode="ltGray">
              <a:xfrm rot="-5400000">
                <a:off x="4570" y="1755"/>
                <a:ext cx="624" cy="255"/>
              </a:xfrm>
              <a:custGeom>
                <a:avLst/>
                <a:gdLst>
                  <a:gd name="T0" fmla="*/ 0 w 624"/>
                  <a:gd name="T1" fmla="*/ 1 h 370"/>
                  <a:gd name="T2" fmla="*/ 0 w 624"/>
                  <a:gd name="T3" fmla="*/ 1 h 370"/>
                  <a:gd name="T4" fmla="*/ 624 w 624"/>
                  <a:gd name="T5" fmla="*/ 1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4" name="Freeform 20"/>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5" name="Freeform 21"/>
              <p:cNvSpPr>
                <a:spLocks/>
              </p:cNvSpPr>
              <p:nvPr/>
            </p:nvSpPr>
            <p:spPr bwMode="ltGray">
              <a:xfrm rot="-5400000">
                <a:off x="5070" y="1695"/>
                <a:ext cx="624" cy="361"/>
              </a:xfrm>
              <a:custGeom>
                <a:avLst/>
                <a:gdLst>
                  <a:gd name="T0" fmla="*/ 0 w 624"/>
                  <a:gd name="T1" fmla="*/ 0 h 272"/>
                  <a:gd name="T2" fmla="*/ 0 w 624"/>
                  <a:gd name="T3" fmla="*/ 752547 h 272"/>
                  <a:gd name="T4" fmla="*/ 240 w 624"/>
                  <a:gd name="T5" fmla="*/ 665307 h 272"/>
                  <a:gd name="T6" fmla="*/ 624 w 624"/>
                  <a:gd name="T7" fmla="*/ 752547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6" name="Freeform 22"/>
              <p:cNvSpPr>
                <a:spLocks/>
              </p:cNvSpPr>
              <p:nvPr/>
            </p:nvSpPr>
            <p:spPr bwMode="ltGray">
              <a:xfrm rot="-5400000">
                <a:off x="4797" y="1721"/>
                <a:ext cx="632" cy="316"/>
              </a:xfrm>
              <a:custGeom>
                <a:avLst/>
                <a:gdLst>
                  <a:gd name="T0" fmla="*/ 8 w 632"/>
                  <a:gd name="T1" fmla="*/ 3 h 362"/>
                  <a:gd name="T2" fmla="*/ 8 w 632"/>
                  <a:gd name="T3" fmla="*/ 7 h 362"/>
                  <a:gd name="T4" fmla="*/ 248 w 632"/>
                  <a:gd name="T5" fmla="*/ 7 h 362"/>
                  <a:gd name="T6" fmla="*/ 632 w 632"/>
                  <a:gd name="T7" fmla="*/ 7 h 362"/>
                  <a:gd name="T8" fmla="*/ 632 w 632"/>
                  <a:gd name="T9" fmla="*/ 3 h 362"/>
                  <a:gd name="T10" fmla="*/ 104 w 632"/>
                  <a:gd name="T11" fmla="*/ 3 h 362"/>
                  <a:gd name="T12" fmla="*/ 8 w 632"/>
                  <a:gd name="T13" fmla="*/ 3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grpSp>
        <p:sp>
          <p:nvSpPr>
            <p:cNvPr id="6" name="Freeform 23"/>
            <p:cNvSpPr>
              <a:spLocks/>
            </p:cNvSpPr>
            <p:nvPr/>
          </p:nvSpPr>
          <p:spPr bwMode="ltGray">
            <a:xfrm flipH="1">
              <a:off x="-2" y="1536"/>
              <a:ext cx="5762" cy="412"/>
            </a:xfrm>
            <a:custGeom>
              <a:avLst/>
              <a:gdLst>
                <a:gd name="T0" fmla="*/ 0 w 5762"/>
                <a:gd name="T1" fmla="*/ 1312 h 385"/>
                <a:gd name="T2" fmla="*/ 5762 w 5762"/>
                <a:gd name="T3" fmla="*/ 1255 h 385"/>
                <a:gd name="T4" fmla="*/ 5762 w 5762"/>
                <a:gd name="T5" fmla="*/ 4 h 385"/>
                <a:gd name="T6" fmla="*/ 0 w 5762"/>
                <a:gd name="T7" fmla="*/ 0 h 385"/>
                <a:gd name="T8" fmla="*/ 0 w 5762"/>
                <a:gd name="T9" fmla="*/ 1312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en-NZ"/>
            </a:p>
          </p:txBody>
        </p:sp>
        <p:sp>
          <p:nvSpPr>
            <p:cNvPr id="7" name="Freeform 24"/>
            <p:cNvSpPr>
              <a:spLocks/>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wrap="none" anchor="ctr"/>
            <a:lstStyle/>
            <a:p>
              <a:endParaRPr lang="en-NZ"/>
            </a:p>
          </p:txBody>
        </p:sp>
      </p:grpSp>
      <p:sp>
        <p:nvSpPr>
          <p:cNvPr id="23577" name="Rectangle 25"/>
          <p:cNvSpPr>
            <a:spLocks noGrp="1" noChangeArrowheads="1"/>
          </p:cNvSpPr>
          <p:nvPr>
            <p:ph type="ctrTitle"/>
          </p:nvPr>
        </p:nvSpPr>
        <p:spPr>
          <a:xfrm>
            <a:off x="1173163" y="1341438"/>
            <a:ext cx="7772400" cy="1143000"/>
          </a:xfrm>
        </p:spPr>
        <p:txBody>
          <a:bodyPr/>
          <a:lstStyle>
            <a:lvl1pPr>
              <a:defRPr/>
            </a:lvl1pPr>
          </a:lstStyle>
          <a:p>
            <a:r>
              <a:rPr lang="en-US"/>
              <a:t>Click to edit Master title style</a:t>
            </a:r>
          </a:p>
        </p:txBody>
      </p:sp>
      <p:sp>
        <p:nvSpPr>
          <p:cNvPr id="23578" name="Rectangle 26"/>
          <p:cNvSpPr>
            <a:spLocks noGrp="1" noChangeArrowheads="1"/>
          </p:cNvSpPr>
          <p:nvPr>
            <p:ph type="subTitle" idx="1"/>
          </p:nvPr>
        </p:nvSpPr>
        <p:spPr>
          <a:xfrm>
            <a:off x="1166813" y="3886200"/>
            <a:ext cx="6400800" cy="1752600"/>
          </a:xfrm>
        </p:spPr>
        <p:txBody>
          <a:bodyPr/>
          <a:lstStyle>
            <a:lvl1pPr marL="0" indent="0">
              <a:buFont typeface="Monotype Sorts" pitchFamily="2" charset="2"/>
              <a:buNone/>
              <a:defRPr/>
            </a:lvl1pPr>
          </a:lstStyle>
          <a:p>
            <a:r>
              <a:rPr lang="en-US"/>
              <a:t>Click to edit Master subtitle style</a:t>
            </a:r>
          </a:p>
        </p:txBody>
      </p:sp>
      <p:sp>
        <p:nvSpPr>
          <p:cNvPr id="27" name="Rectangle 27"/>
          <p:cNvSpPr>
            <a:spLocks noGrp="1" noChangeArrowheads="1"/>
          </p:cNvSpPr>
          <p:nvPr>
            <p:ph type="dt" sz="half" idx="10"/>
          </p:nvPr>
        </p:nvSpPr>
        <p:spPr>
          <a:xfrm>
            <a:off x="1166813" y="6248400"/>
            <a:ext cx="1905000" cy="457200"/>
          </a:xfrm>
        </p:spPr>
        <p:txBody>
          <a:bodyPr/>
          <a:lstStyle>
            <a:lvl1pPr>
              <a:defRPr>
                <a:solidFill>
                  <a:srgbClr val="000000"/>
                </a:solidFill>
              </a:defRPr>
            </a:lvl1pPr>
          </a:lstStyle>
          <a:p>
            <a:pPr>
              <a:defRPr/>
            </a:pPr>
            <a:endParaRPr lang="en-US"/>
          </a:p>
        </p:txBody>
      </p:sp>
      <p:sp>
        <p:nvSpPr>
          <p:cNvPr id="28" name="Rectangle 28"/>
          <p:cNvSpPr>
            <a:spLocks noGrp="1" noChangeArrowheads="1"/>
          </p:cNvSpPr>
          <p:nvPr>
            <p:ph type="ftr" sz="quarter" idx="11"/>
          </p:nvPr>
        </p:nvSpPr>
        <p:spPr/>
        <p:txBody>
          <a:bodyPr/>
          <a:lstStyle>
            <a:lvl1pPr>
              <a:defRPr>
                <a:solidFill>
                  <a:srgbClr val="000000"/>
                </a:solidFill>
              </a:defRPr>
            </a:lvl1pPr>
          </a:lstStyle>
          <a:p>
            <a:pPr>
              <a:defRPr/>
            </a:pPr>
            <a:endParaRPr lang="en-US"/>
          </a:p>
        </p:txBody>
      </p:sp>
      <p:sp>
        <p:nvSpPr>
          <p:cNvPr id="29" name="Rectangle 29"/>
          <p:cNvSpPr>
            <a:spLocks noGrp="1" noChangeArrowheads="1"/>
          </p:cNvSpPr>
          <p:nvPr>
            <p:ph type="sldNum" sz="quarter" idx="12"/>
          </p:nvPr>
        </p:nvSpPr>
        <p:spPr/>
        <p:txBody>
          <a:bodyPr/>
          <a:lstStyle>
            <a:lvl1pPr>
              <a:defRPr>
                <a:solidFill>
                  <a:srgbClr val="000000"/>
                </a:solidFill>
              </a:defRPr>
            </a:lvl1pPr>
          </a:lstStyle>
          <a:p>
            <a:pPr>
              <a:defRPr/>
            </a:pPr>
            <a:fld id="{6638DE49-A0A3-426E-B29D-3E73DC367067}" type="slidenum">
              <a:rPr lang="en-US"/>
              <a:pPr>
                <a:defRPr/>
              </a:pPr>
              <a:t>‹#›</a:t>
            </a:fld>
            <a:endParaRPr lang="en-US"/>
          </a:p>
        </p:txBody>
      </p:sp>
    </p:spTree>
    <p:extLst>
      <p:ext uri="{BB962C8B-B14F-4D97-AF65-F5344CB8AC3E}">
        <p14:creationId xmlns:p14="http://schemas.microsoft.com/office/powerpoint/2010/main" val="356855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p>
        </p:txBody>
      </p:sp>
      <p:sp>
        <p:nvSpPr>
          <p:cNvPr id="6" name="Rectangle 29"/>
          <p:cNvSpPr>
            <a:spLocks noGrp="1" noChangeArrowheads="1"/>
          </p:cNvSpPr>
          <p:nvPr>
            <p:ph type="sldNum" sz="quarter" idx="12"/>
          </p:nvPr>
        </p:nvSpPr>
        <p:spPr>
          <a:ln/>
        </p:spPr>
        <p:txBody>
          <a:bodyPr/>
          <a:lstStyle>
            <a:lvl1pPr>
              <a:defRPr/>
            </a:lvl1pPr>
          </a:lstStyle>
          <a:p>
            <a:pPr>
              <a:defRPr/>
            </a:pPr>
            <a:fld id="{2FA86941-895E-450F-A6A6-625FCFCD0FB2}" type="slidenum">
              <a:rPr lang="en-US"/>
              <a:pPr>
                <a:defRPr/>
              </a:pPr>
              <a:t>‹#›</a:t>
            </a:fld>
            <a:endParaRPr lang="en-US"/>
          </a:p>
        </p:txBody>
      </p:sp>
    </p:spTree>
    <p:extLst>
      <p:ext uri="{BB962C8B-B14F-4D97-AF65-F5344CB8AC3E}">
        <p14:creationId xmlns:p14="http://schemas.microsoft.com/office/powerpoint/2010/main" val="397042112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7"/>
          <p:cNvSpPr>
            <a:spLocks noGrp="1" noChangeArrowheads="1"/>
          </p:cNvSpPr>
          <p:nvPr>
            <p:ph type="dt" sz="half" idx="10"/>
          </p:nvPr>
        </p:nvSpPr>
        <p:spPr/>
        <p:txBody>
          <a:bodyPr/>
          <a:lstStyle>
            <a:lvl1pPr>
              <a:defRPr/>
            </a:lvl1pPr>
          </a:lstStyle>
          <a:p>
            <a:pPr>
              <a:defRPr/>
            </a:pPr>
            <a:endParaRPr lang="en-US"/>
          </a:p>
        </p:txBody>
      </p:sp>
      <p:sp>
        <p:nvSpPr>
          <p:cNvPr id="4" name="Rectangle 28"/>
          <p:cNvSpPr>
            <a:spLocks noGrp="1" noChangeArrowheads="1"/>
          </p:cNvSpPr>
          <p:nvPr>
            <p:ph type="ftr" sz="quarter" idx="11"/>
          </p:nvPr>
        </p:nvSpPr>
        <p:spPr/>
        <p:txBody>
          <a:bodyPr/>
          <a:lstStyle>
            <a:lvl1pPr>
              <a:defRPr/>
            </a:lvl1pPr>
          </a:lstStyle>
          <a:p>
            <a:pPr>
              <a:defRPr/>
            </a:pPr>
            <a:endParaRPr lang="en-US"/>
          </a:p>
        </p:txBody>
      </p:sp>
      <p:sp>
        <p:nvSpPr>
          <p:cNvPr id="5" name="Rectangle 29"/>
          <p:cNvSpPr>
            <a:spLocks noGrp="1" noChangeArrowheads="1"/>
          </p:cNvSpPr>
          <p:nvPr>
            <p:ph type="sldNum" sz="quarter" idx="12"/>
          </p:nvPr>
        </p:nvSpPr>
        <p:spPr/>
        <p:txBody>
          <a:bodyPr/>
          <a:lstStyle>
            <a:lvl1pPr>
              <a:defRPr/>
            </a:lvl1pPr>
          </a:lstStyle>
          <a:p>
            <a:pPr>
              <a:defRPr/>
            </a:pPr>
            <a:fld id="{5412CCE8-013D-45A2-A6BC-DC9F32C067E8}" type="slidenum">
              <a:rPr lang="en-US"/>
              <a:pPr>
                <a:defRPr/>
              </a:pPr>
              <a:t>‹#›</a:t>
            </a:fld>
            <a:endParaRPr lang="en-US"/>
          </a:p>
        </p:txBody>
      </p:sp>
    </p:spTree>
    <p:extLst>
      <p:ext uri="{BB962C8B-B14F-4D97-AF65-F5344CB8AC3E}">
        <p14:creationId xmlns:p14="http://schemas.microsoft.com/office/powerpoint/2010/main" val="16314926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p:txBody>
          <a:bodyPr/>
          <a:lstStyle>
            <a:lvl1pPr>
              <a:defRPr/>
            </a:lvl1pPr>
          </a:lstStyle>
          <a:p>
            <a:pPr>
              <a:defRPr/>
            </a:pPr>
            <a:endParaRPr lang="en-US"/>
          </a:p>
        </p:txBody>
      </p:sp>
      <p:sp>
        <p:nvSpPr>
          <p:cNvPr id="3" name="Rectangle 28"/>
          <p:cNvSpPr>
            <a:spLocks noGrp="1" noChangeArrowheads="1"/>
          </p:cNvSpPr>
          <p:nvPr>
            <p:ph type="ftr" sz="quarter" idx="11"/>
          </p:nvPr>
        </p:nvSpPr>
        <p:spPr/>
        <p:txBody>
          <a:bodyPr/>
          <a:lstStyle>
            <a:lvl1pPr>
              <a:defRPr/>
            </a:lvl1pPr>
          </a:lstStyle>
          <a:p>
            <a:pPr>
              <a:defRPr/>
            </a:pPr>
            <a:endParaRPr lang="en-US"/>
          </a:p>
        </p:txBody>
      </p:sp>
      <p:sp>
        <p:nvSpPr>
          <p:cNvPr id="4" name="Rectangle 29"/>
          <p:cNvSpPr>
            <a:spLocks noGrp="1" noChangeArrowheads="1"/>
          </p:cNvSpPr>
          <p:nvPr>
            <p:ph type="sldNum" sz="quarter" idx="12"/>
          </p:nvPr>
        </p:nvSpPr>
        <p:spPr/>
        <p:txBody>
          <a:bodyPr/>
          <a:lstStyle>
            <a:lvl1pPr>
              <a:defRPr/>
            </a:lvl1pPr>
          </a:lstStyle>
          <a:p>
            <a:pPr>
              <a:defRPr/>
            </a:pPr>
            <a:fld id="{1B0579F2-B8BA-4F8D-B3F2-F2061CE67F2B}" type="slidenum">
              <a:rPr lang="en-US"/>
              <a:pPr>
                <a:defRPr/>
              </a:pPr>
              <a:t>‹#›</a:t>
            </a:fld>
            <a:endParaRPr lang="en-US"/>
          </a:p>
        </p:txBody>
      </p:sp>
    </p:spTree>
    <p:extLst>
      <p:ext uri="{BB962C8B-B14F-4D97-AF65-F5344CB8AC3E}">
        <p14:creationId xmlns:p14="http://schemas.microsoft.com/office/powerpoint/2010/main" val="158931331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7"/>
          <p:cNvSpPr>
            <a:spLocks noGrp="1" noChangeArrowheads="1"/>
          </p:cNvSpPr>
          <p:nvPr>
            <p:ph type="dt" sz="half" idx="10"/>
          </p:nvPr>
        </p:nvSpPr>
        <p:spPr/>
        <p:txBody>
          <a:bodyPr/>
          <a:lstStyle>
            <a:lvl1pPr>
              <a:defRPr/>
            </a:lvl1pPr>
          </a:lstStyle>
          <a:p>
            <a:pPr>
              <a:defRPr/>
            </a:pPr>
            <a:endParaRPr lang="en-US"/>
          </a:p>
        </p:txBody>
      </p:sp>
      <p:sp>
        <p:nvSpPr>
          <p:cNvPr id="6" name="Rectangle 28"/>
          <p:cNvSpPr>
            <a:spLocks noGrp="1" noChangeArrowheads="1"/>
          </p:cNvSpPr>
          <p:nvPr>
            <p:ph type="ftr" sz="quarter" idx="11"/>
          </p:nvPr>
        </p:nvSpPr>
        <p:spPr/>
        <p:txBody>
          <a:bodyPr/>
          <a:lstStyle>
            <a:lvl1pPr>
              <a:defRPr/>
            </a:lvl1pPr>
          </a:lstStyle>
          <a:p>
            <a:pPr>
              <a:defRPr/>
            </a:pPr>
            <a:endParaRPr lang="en-US"/>
          </a:p>
        </p:txBody>
      </p:sp>
      <p:sp>
        <p:nvSpPr>
          <p:cNvPr id="7" name="Rectangle 29"/>
          <p:cNvSpPr>
            <a:spLocks noGrp="1" noChangeArrowheads="1"/>
          </p:cNvSpPr>
          <p:nvPr>
            <p:ph type="sldNum" sz="quarter" idx="12"/>
          </p:nvPr>
        </p:nvSpPr>
        <p:spPr/>
        <p:txBody>
          <a:bodyPr/>
          <a:lstStyle>
            <a:lvl1pPr>
              <a:defRPr/>
            </a:lvl1pPr>
          </a:lstStyle>
          <a:p>
            <a:pPr>
              <a:defRPr/>
            </a:pPr>
            <a:fld id="{74AB1497-E00F-44D4-BFF8-9BF22B35855B}" type="slidenum">
              <a:rPr lang="en-US"/>
              <a:pPr>
                <a:defRPr/>
              </a:pPr>
              <a:t>‹#›</a:t>
            </a:fld>
            <a:endParaRPr lang="en-US"/>
          </a:p>
        </p:txBody>
      </p:sp>
    </p:spTree>
    <p:extLst>
      <p:ext uri="{BB962C8B-B14F-4D97-AF65-F5344CB8AC3E}">
        <p14:creationId xmlns:p14="http://schemas.microsoft.com/office/powerpoint/2010/main" val="276805203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7"/>
          <p:cNvSpPr>
            <a:spLocks noGrp="1" noChangeArrowheads="1"/>
          </p:cNvSpPr>
          <p:nvPr>
            <p:ph type="dt" sz="half" idx="10"/>
          </p:nvPr>
        </p:nvSpPr>
        <p:spPr/>
        <p:txBody>
          <a:bodyPr/>
          <a:lstStyle>
            <a:lvl1pPr>
              <a:defRPr/>
            </a:lvl1pPr>
          </a:lstStyle>
          <a:p>
            <a:pPr>
              <a:defRPr/>
            </a:pPr>
            <a:endParaRPr lang="en-US"/>
          </a:p>
        </p:txBody>
      </p:sp>
      <p:sp>
        <p:nvSpPr>
          <p:cNvPr id="6" name="Rectangle 28"/>
          <p:cNvSpPr>
            <a:spLocks noGrp="1" noChangeArrowheads="1"/>
          </p:cNvSpPr>
          <p:nvPr>
            <p:ph type="ftr" sz="quarter" idx="11"/>
          </p:nvPr>
        </p:nvSpPr>
        <p:spPr/>
        <p:txBody>
          <a:bodyPr/>
          <a:lstStyle>
            <a:lvl1pPr>
              <a:defRPr/>
            </a:lvl1pPr>
          </a:lstStyle>
          <a:p>
            <a:pPr>
              <a:defRPr/>
            </a:pPr>
            <a:endParaRPr lang="en-US"/>
          </a:p>
        </p:txBody>
      </p:sp>
      <p:sp>
        <p:nvSpPr>
          <p:cNvPr id="7" name="Rectangle 29"/>
          <p:cNvSpPr>
            <a:spLocks noGrp="1" noChangeArrowheads="1"/>
          </p:cNvSpPr>
          <p:nvPr>
            <p:ph type="sldNum" sz="quarter" idx="12"/>
          </p:nvPr>
        </p:nvSpPr>
        <p:spPr/>
        <p:txBody>
          <a:bodyPr/>
          <a:lstStyle>
            <a:lvl1pPr>
              <a:defRPr/>
            </a:lvl1pPr>
          </a:lstStyle>
          <a:p>
            <a:pPr>
              <a:defRPr/>
            </a:pPr>
            <a:fld id="{3DC4C8F8-3602-48BB-9654-779235F99B6C}" type="slidenum">
              <a:rPr lang="en-US"/>
              <a:pPr>
                <a:defRPr/>
              </a:pPr>
              <a:t>‹#›</a:t>
            </a:fld>
            <a:endParaRPr lang="en-US"/>
          </a:p>
        </p:txBody>
      </p:sp>
    </p:spTree>
    <p:extLst>
      <p:ext uri="{BB962C8B-B14F-4D97-AF65-F5344CB8AC3E}">
        <p14:creationId xmlns:p14="http://schemas.microsoft.com/office/powerpoint/2010/main" val="45226187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p:txBody>
          <a:bodyPr/>
          <a:lstStyle>
            <a:lvl1pPr>
              <a:defRPr/>
            </a:lvl1pPr>
          </a:lstStyle>
          <a:p>
            <a:pPr>
              <a:defRPr/>
            </a:pPr>
            <a:endParaRPr lang="en-US"/>
          </a:p>
        </p:txBody>
      </p:sp>
      <p:sp>
        <p:nvSpPr>
          <p:cNvPr id="5" name="Rectangle 28"/>
          <p:cNvSpPr>
            <a:spLocks noGrp="1" noChangeArrowheads="1"/>
          </p:cNvSpPr>
          <p:nvPr>
            <p:ph type="ftr" sz="quarter" idx="11"/>
          </p:nvPr>
        </p:nvSpPr>
        <p:spPr/>
        <p:txBody>
          <a:bodyPr/>
          <a:lstStyle>
            <a:lvl1pPr>
              <a:defRPr/>
            </a:lvl1pPr>
          </a:lstStyle>
          <a:p>
            <a:pPr>
              <a:defRPr/>
            </a:pPr>
            <a:endParaRPr lang="en-US"/>
          </a:p>
        </p:txBody>
      </p:sp>
      <p:sp>
        <p:nvSpPr>
          <p:cNvPr id="6" name="Rectangle 29"/>
          <p:cNvSpPr>
            <a:spLocks noGrp="1" noChangeArrowheads="1"/>
          </p:cNvSpPr>
          <p:nvPr>
            <p:ph type="sldNum" sz="quarter" idx="12"/>
          </p:nvPr>
        </p:nvSpPr>
        <p:spPr/>
        <p:txBody>
          <a:bodyPr/>
          <a:lstStyle>
            <a:lvl1pPr>
              <a:defRPr/>
            </a:lvl1pPr>
          </a:lstStyle>
          <a:p>
            <a:pPr>
              <a:defRPr/>
            </a:pPr>
            <a:fld id="{CF2E4067-1C94-4CC6-981E-702B921CE637}" type="slidenum">
              <a:rPr lang="en-US"/>
              <a:pPr>
                <a:defRPr/>
              </a:pPr>
              <a:t>‹#›</a:t>
            </a:fld>
            <a:endParaRPr lang="en-US"/>
          </a:p>
        </p:txBody>
      </p:sp>
    </p:spTree>
    <p:extLst>
      <p:ext uri="{BB962C8B-B14F-4D97-AF65-F5344CB8AC3E}">
        <p14:creationId xmlns:p14="http://schemas.microsoft.com/office/powerpoint/2010/main" val="87838592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463" y="457200"/>
            <a:ext cx="19431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73163" y="457200"/>
            <a:ext cx="56769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p:txBody>
          <a:bodyPr/>
          <a:lstStyle>
            <a:lvl1pPr>
              <a:defRPr/>
            </a:lvl1pPr>
          </a:lstStyle>
          <a:p>
            <a:pPr>
              <a:defRPr/>
            </a:pPr>
            <a:endParaRPr lang="en-US"/>
          </a:p>
        </p:txBody>
      </p:sp>
      <p:sp>
        <p:nvSpPr>
          <p:cNvPr id="5" name="Rectangle 28"/>
          <p:cNvSpPr>
            <a:spLocks noGrp="1" noChangeArrowheads="1"/>
          </p:cNvSpPr>
          <p:nvPr>
            <p:ph type="ftr" sz="quarter" idx="11"/>
          </p:nvPr>
        </p:nvSpPr>
        <p:spPr/>
        <p:txBody>
          <a:bodyPr/>
          <a:lstStyle>
            <a:lvl1pPr>
              <a:defRPr/>
            </a:lvl1pPr>
          </a:lstStyle>
          <a:p>
            <a:pPr>
              <a:defRPr/>
            </a:pPr>
            <a:endParaRPr lang="en-US"/>
          </a:p>
        </p:txBody>
      </p:sp>
      <p:sp>
        <p:nvSpPr>
          <p:cNvPr id="6" name="Rectangle 29"/>
          <p:cNvSpPr>
            <a:spLocks noGrp="1" noChangeArrowheads="1"/>
          </p:cNvSpPr>
          <p:nvPr>
            <p:ph type="sldNum" sz="quarter" idx="12"/>
          </p:nvPr>
        </p:nvSpPr>
        <p:spPr/>
        <p:txBody>
          <a:bodyPr/>
          <a:lstStyle>
            <a:lvl1pPr>
              <a:defRPr/>
            </a:lvl1pPr>
          </a:lstStyle>
          <a:p>
            <a:pPr>
              <a:defRPr/>
            </a:pPr>
            <a:fld id="{EEE9941D-1884-4713-95B7-79FF94C65A18}" type="slidenum">
              <a:rPr lang="en-US"/>
              <a:pPr>
                <a:defRPr/>
              </a:pPr>
              <a:t>‹#›</a:t>
            </a:fld>
            <a:endParaRPr lang="en-US"/>
          </a:p>
        </p:txBody>
      </p:sp>
    </p:spTree>
    <p:extLst>
      <p:ext uri="{BB962C8B-B14F-4D97-AF65-F5344CB8AC3E}">
        <p14:creationId xmlns:p14="http://schemas.microsoft.com/office/powerpoint/2010/main" val="164658154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3163" y="4572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1173163"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35563"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7"/>
          <p:cNvSpPr>
            <a:spLocks noGrp="1" noChangeArrowheads="1"/>
          </p:cNvSpPr>
          <p:nvPr>
            <p:ph type="dt" sz="half" idx="10"/>
          </p:nvPr>
        </p:nvSpPr>
        <p:spPr/>
        <p:txBody>
          <a:bodyPr/>
          <a:lstStyle>
            <a:lvl1pPr>
              <a:defRPr/>
            </a:lvl1pPr>
          </a:lstStyle>
          <a:p>
            <a:pPr>
              <a:defRPr/>
            </a:pPr>
            <a:endParaRPr lang="en-US"/>
          </a:p>
        </p:txBody>
      </p:sp>
      <p:sp>
        <p:nvSpPr>
          <p:cNvPr id="6" name="Rectangle 28"/>
          <p:cNvSpPr>
            <a:spLocks noGrp="1" noChangeArrowheads="1"/>
          </p:cNvSpPr>
          <p:nvPr>
            <p:ph type="ftr" sz="quarter" idx="11"/>
          </p:nvPr>
        </p:nvSpPr>
        <p:spPr/>
        <p:txBody>
          <a:bodyPr/>
          <a:lstStyle>
            <a:lvl1pPr>
              <a:defRPr/>
            </a:lvl1pPr>
          </a:lstStyle>
          <a:p>
            <a:pPr>
              <a:defRPr/>
            </a:pPr>
            <a:endParaRPr lang="en-US"/>
          </a:p>
        </p:txBody>
      </p:sp>
      <p:sp>
        <p:nvSpPr>
          <p:cNvPr id="7" name="Rectangle 29"/>
          <p:cNvSpPr>
            <a:spLocks noGrp="1" noChangeArrowheads="1"/>
          </p:cNvSpPr>
          <p:nvPr>
            <p:ph type="sldNum" sz="quarter" idx="12"/>
          </p:nvPr>
        </p:nvSpPr>
        <p:spPr/>
        <p:txBody>
          <a:bodyPr/>
          <a:lstStyle>
            <a:lvl1pPr>
              <a:defRPr/>
            </a:lvl1pPr>
          </a:lstStyle>
          <a:p>
            <a:pPr>
              <a:defRPr/>
            </a:pPr>
            <a:fld id="{7BE0FAED-4DE9-427A-9971-4BC6F037D6CF}" type="slidenum">
              <a:rPr lang="en-US"/>
              <a:pPr>
                <a:defRPr/>
              </a:pPr>
              <a:t>‹#›</a:t>
            </a:fld>
            <a:endParaRPr lang="en-US"/>
          </a:p>
        </p:txBody>
      </p:sp>
    </p:spTree>
    <p:extLst>
      <p:ext uri="{BB962C8B-B14F-4D97-AF65-F5344CB8AC3E}">
        <p14:creationId xmlns:p14="http://schemas.microsoft.com/office/powerpoint/2010/main" val="145650956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73163" y="457200"/>
            <a:ext cx="7772400" cy="1143000"/>
          </a:xfrm>
        </p:spPr>
        <p:txBody>
          <a:bodyPr/>
          <a:lstStyle/>
          <a:p>
            <a:r>
              <a:rPr lang="en-US"/>
              <a:t>Click to edit Master title style</a:t>
            </a:r>
          </a:p>
        </p:txBody>
      </p:sp>
      <p:sp>
        <p:nvSpPr>
          <p:cNvPr id="3" name="Content Placeholder 2"/>
          <p:cNvSpPr>
            <a:spLocks noGrp="1"/>
          </p:cNvSpPr>
          <p:nvPr>
            <p:ph sz="half" idx="1"/>
          </p:nvPr>
        </p:nvSpPr>
        <p:spPr>
          <a:xfrm>
            <a:off x="1173163"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135563"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135563"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7"/>
          <p:cNvSpPr>
            <a:spLocks noGrp="1" noChangeArrowheads="1"/>
          </p:cNvSpPr>
          <p:nvPr>
            <p:ph type="dt" sz="half" idx="10"/>
          </p:nvPr>
        </p:nvSpPr>
        <p:spPr/>
        <p:txBody>
          <a:bodyPr/>
          <a:lstStyle>
            <a:lvl1pPr>
              <a:defRPr/>
            </a:lvl1pPr>
          </a:lstStyle>
          <a:p>
            <a:pPr>
              <a:defRPr/>
            </a:pPr>
            <a:endParaRPr lang="en-US"/>
          </a:p>
        </p:txBody>
      </p:sp>
      <p:sp>
        <p:nvSpPr>
          <p:cNvPr id="7" name="Rectangle 28"/>
          <p:cNvSpPr>
            <a:spLocks noGrp="1" noChangeArrowheads="1"/>
          </p:cNvSpPr>
          <p:nvPr>
            <p:ph type="ftr" sz="quarter" idx="11"/>
          </p:nvPr>
        </p:nvSpPr>
        <p:spPr/>
        <p:txBody>
          <a:bodyPr/>
          <a:lstStyle>
            <a:lvl1pPr>
              <a:defRPr/>
            </a:lvl1pPr>
          </a:lstStyle>
          <a:p>
            <a:pPr>
              <a:defRPr/>
            </a:pPr>
            <a:endParaRPr lang="en-US"/>
          </a:p>
        </p:txBody>
      </p:sp>
      <p:sp>
        <p:nvSpPr>
          <p:cNvPr id="8" name="Rectangle 29"/>
          <p:cNvSpPr>
            <a:spLocks noGrp="1" noChangeArrowheads="1"/>
          </p:cNvSpPr>
          <p:nvPr>
            <p:ph type="sldNum" sz="quarter" idx="12"/>
          </p:nvPr>
        </p:nvSpPr>
        <p:spPr/>
        <p:txBody>
          <a:bodyPr/>
          <a:lstStyle>
            <a:lvl1pPr>
              <a:defRPr/>
            </a:lvl1pPr>
          </a:lstStyle>
          <a:p>
            <a:pPr>
              <a:defRPr/>
            </a:pPr>
            <a:fld id="{82CE737E-3CF0-4207-8DD1-8870EEC18EF8}" type="slidenum">
              <a:rPr lang="en-US"/>
              <a:pPr>
                <a:defRPr/>
              </a:pPr>
              <a:t>‹#›</a:t>
            </a:fld>
            <a:endParaRPr lang="en-US"/>
          </a:p>
        </p:txBody>
      </p:sp>
    </p:spTree>
    <p:extLst>
      <p:ext uri="{BB962C8B-B14F-4D97-AF65-F5344CB8AC3E}">
        <p14:creationId xmlns:p14="http://schemas.microsoft.com/office/powerpoint/2010/main" val="134687993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0825" cy="5235575"/>
          </a:xfrm>
          <a:prstGeom prst="rect">
            <a:avLst/>
          </a:prstGeom>
          <a:gradFill rotWithShape="1">
            <a:gsLst>
              <a:gs pos="0">
                <a:srgbClr val="00B0F0"/>
              </a:gs>
              <a:gs pos="100000">
                <a:schemeClr val="bg1"/>
              </a:gs>
            </a:gsLst>
            <a:lin ang="2700000" scaled="1"/>
          </a:gradFill>
          <a:ln w="9525">
            <a:solidFill>
              <a:srgbClr val="7F7358"/>
            </a:solidFill>
            <a:miter lim="800000"/>
            <a:headEnd/>
            <a:tailEnd/>
          </a:ln>
        </p:spPr>
        <p:txBody>
          <a:bodyPr wrap="none" anchor="ctr"/>
          <a:lstStyle>
            <a:lvl1pPr>
              <a:defRPr sz="2000">
                <a:solidFill>
                  <a:schemeClr val="tx1"/>
                </a:solidFill>
                <a:latin typeface="Times"/>
              </a:defRPr>
            </a:lvl1pPr>
            <a:lvl2pPr marL="742950" indent="-285750">
              <a:defRPr sz="2000">
                <a:solidFill>
                  <a:schemeClr val="tx1"/>
                </a:solidFill>
                <a:latin typeface="Times"/>
              </a:defRPr>
            </a:lvl2pPr>
            <a:lvl3pPr marL="1143000" indent="-228600">
              <a:defRPr sz="2000">
                <a:solidFill>
                  <a:schemeClr val="tx1"/>
                </a:solidFill>
                <a:latin typeface="Times"/>
              </a:defRPr>
            </a:lvl3pPr>
            <a:lvl4pPr marL="1600200" indent="-228600">
              <a:defRPr sz="2000">
                <a:solidFill>
                  <a:schemeClr val="tx1"/>
                </a:solidFill>
                <a:latin typeface="Times"/>
              </a:defRPr>
            </a:lvl4pPr>
            <a:lvl5pPr marL="2057400" indent="-228600">
              <a:defRPr sz="2000">
                <a:solidFill>
                  <a:schemeClr val="tx1"/>
                </a:solidFill>
                <a:latin typeface="Times"/>
              </a:defRPr>
            </a:lvl5pPr>
            <a:lvl6pPr marL="2514600" indent="-228600" eaLnBrk="0" fontAlgn="base" hangingPunct="0">
              <a:spcBef>
                <a:spcPct val="0"/>
              </a:spcBef>
              <a:spcAft>
                <a:spcPct val="0"/>
              </a:spcAft>
              <a:defRPr sz="2000">
                <a:solidFill>
                  <a:schemeClr val="tx1"/>
                </a:solidFill>
                <a:latin typeface="Times"/>
              </a:defRPr>
            </a:lvl6pPr>
            <a:lvl7pPr marL="2971800" indent="-228600" eaLnBrk="0" fontAlgn="base" hangingPunct="0">
              <a:spcBef>
                <a:spcPct val="0"/>
              </a:spcBef>
              <a:spcAft>
                <a:spcPct val="0"/>
              </a:spcAft>
              <a:defRPr sz="2000">
                <a:solidFill>
                  <a:schemeClr val="tx1"/>
                </a:solidFill>
                <a:latin typeface="Times"/>
              </a:defRPr>
            </a:lvl7pPr>
            <a:lvl8pPr marL="3429000" indent="-228600" eaLnBrk="0" fontAlgn="base" hangingPunct="0">
              <a:spcBef>
                <a:spcPct val="0"/>
              </a:spcBef>
              <a:spcAft>
                <a:spcPct val="0"/>
              </a:spcAft>
              <a:defRPr sz="2000">
                <a:solidFill>
                  <a:schemeClr val="tx1"/>
                </a:solidFill>
                <a:latin typeface="Times"/>
              </a:defRPr>
            </a:lvl8pPr>
            <a:lvl9pPr marL="3886200" indent="-228600" eaLnBrk="0" fontAlgn="base" hangingPunct="0">
              <a:spcBef>
                <a:spcPct val="0"/>
              </a:spcBef>
              <a:spcAft>
                <a:spcPct val="0"/>
              </a:spcAft>
              <a:defRPr sz="2000">
                <a:solidFill>
                  <a:schemeClr val="tx1"/>
                </a:solidFill>
                <a:latin typeface="Times"/>
              </a:defRPr>
            </a:lvl9pPr>
          </a:lstStyle>
          <a:p>
            <a:pPr algn="l">
              <a:defRPr/>
            </a:pPr>
            <a:endParaRPr lang="en-US" altLang="en-US" b="0">
              <a:solidFill>
                <a:srgbClr val="000000"/>
              </a:solidFill>
            </a:endParaRPr>
          </a:p>
        </p:txBody>
      </p:sp>
      <p:sp>
        <p:nvSpPr>
          <p:cNvPr id="234499" name="Rectangle 3"/>
          <p:cNvSpPr>
            <a:spLocks noGrp="1" noChangeArrowheads="1"/>
          </p:cNvSpPr>
          <p:nvPr>
            <p:ph type="ctrTitle"/>
          </p:nvPr>
        </p:nvSpPr>
        <p:spPr>
          <a:xfrm>
            <a:off x="1079500" y="1619250"/>
            <a:ext cx="7772400" cy="2097088"/>
          </a:xfrm>
          <a:noFill/>
        </p:spPr>
        <p:txBody>
          <a:bodyPr lIns="0" tIns="0"/>
          <a:lstStyle>
            <a:lvl1pPr>
              <a:defRPr sz="4300">
                <a:effectLst>
                  <a:outerShdw blurRad="38100" dist="38100" dir="2700000" algn="tl">
                    <a:srgbClr val="C0C0C0"/>
                  </a:outerShdw>
                </a:effectLst>
              </a:defRPr>
            </a:lvl1pPr>
          </a:lstStyle>
          <a:p>
            <a:r>
              <a:rPr lang="nl-NL"/>
              <a:t>Click to edit Master title style</a:t>
            </a:r>
          </a:p>
        </p:txBody>
      </p:sp>
      <p:sp>
        <p:nvSpPr>
          <p:cNvPr id="234500" name="Rectangle 4"/>
          <p:cNvSpPr>
            <a:spLocks noGrp="1" noChangeArrowheads="1"/>
          </p:cNvSpPr>
          <p:nvPr>
            <p:ph type="subTitle" idx="1"/>
          </p:nvPr>
        </p:nvSpPr>
        <p:spPr>
          <a:xfrm>
            <a:off x="1079500" y="4138613"/>
            <a:ext cx="7740650" cy="585787"/>
          </a:xfrm>
        </p:spPr>
        <p:txBody>
          <a:bodyPr/>
          <a:lstStyle>
            <a:lvl1pPr marL="0" indent="0">
              <a:buFont typeface="Verdana" pitchFamily="34" charset="0"/>
              <a:buNone/>
              <a:defRPr sz="2000"/>
            </a:lvl1pPr>
          </a:lstStyle>
          <a:p>
            <a:r>
              <a:rPr lang="nl-NL"/>
              <a:t>Click to edit Master subtitle style</a:t>
            </a:r>
          </a:p>
        </p:txBody>
      </p:sp>
      <p:sp>
        <p:nvSpPr>
          <p:cNvPr id="6" name="Date Placeholder 5"/>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0" tIns="0" rIns="91440" bIns="45720" numCol="1" anchor="t" anchorCtr="0" compatLnSpc="1">
            <a:prstTxWarp prst="textNoShape">
              <a:avLst/>
            </a:prstTxWarp>
          </a:bodyPr>
          <a:lstStyle>
            <a:lvl1pPr eaLnBrk="1" hangingPunct="1">
              <a:defRPr sz="1000">
                <a:solidFill>
                  <a:schemeClr val="bg1"/>
                </a:solidFill>
                <a:latin typeface="Verdana" pitchFamily="34" charset="0"/>
              </a:defRPr>
            </a:lvl1pPr>
          </a:lstStyle>
          <a:p>
            <a:pPr algn="l">
              <a:defRPr/>
            </a:pPr>
            <a:fld id="{020CFA90-D467-4C33-A45E-0FB72D3A707B}" type="datetime4">
              <a:rPr lang="nl-NL" b="0">
                <a:solidFill>
                  <a:srgbClr val="FFFFFF"/>
                </a:solidFill>
              </a:rPr>
              <a:pPr algn="l">
                <a:defRPr/>
              </a:pPr>
              <a:t>13 september 2020</a:t>
            </a:fld>
            <a:endParaRPr lang="nl-NL" b="0">
              <a:solidFill>
                <a:srgbClr val="FFFFFF"/>
              </a:solidFill>
            </a:endParaRPr>
          </a:p>
        </p:txBody>
      </p:sp>
      <p:sp>
        <p:nvSpPr>
          <p:cNvPr id="7" name="Rectangle 6"/>
          <p:cNvSpPr>
            <a:spLocks noGrp="1" noChangeArrowheads="1"/>
          </p:cNvSpPr>
          <p:nvPr>
            <p:ph type="sldNum" sz="quarter" idx="11"/>
          </p:nvPr>
        </p:nvSpPr>
        <p:spPr>
          <a:xfrm>
            <a:off x="6553200" y="6245225"/>
            <a:ext cx="2133600" cy="476250"/>
          </a:xfrm>
        </p:spPr>
        <p:txBody>
          <a:bodyPr/>
          <a:lstStyle>
            <a:lvl1pPr>
              <a:defRPr>
                <a:solidFill>
                  <a:schemeClr val="bg1"/>
                </a:solidFill>
              </a:defRPr>
            </a:lvl1pPr>
          </a:lstStyle>
          <a:p>
            <a:pPr>
              <a:defRPr/>
            </a:pPr>
            <a:fld id="{EA457B6F-9D92-4CD6-8623-C1D4A90857D5}" type="slidenum">
              <a:rPr lang="nl-NL">
                <a:solidFill>
                  <a:srgbClr val="FFFFFF"/>
                </a:solidFill>
              </a:rPr>
              <a:pPr>
                <a:defRPr/>
              </a:pPr>
              <a:t>‹#›</a:t>
            </a:fld>
            <a:endParaRPr lang="nl-NL">
              <a:solidFill>
                <a:srgbClr val="FFFFFF"/>
              </a:solidFill>
            </a:endParaRPr>
          </a:p>
        </p:txBody>
      </p:sp>
      <p:sp>
        <p:nvSpPr>
          <p:cNvPr id="8" name="Rectangle 8"/>
          <p:cNvSpPr>
            <a:spLocks noGrp="1" noChangeArrowheads="1"/>
          </p:cNvSpPr>
          <p:nvPr>
            <p:ph type="ftr" sz="quarter" idx="12"/>
          </p:nvPr>
        </p:nvSpPr>
        <p:spPr bwMode="auto">
          <a:xfrm>
            <a:off x="3124200" y="6245225"/>
            <a:ext cx="2895600" cy="476250"/>
          </a:xfrm>
          <a:prstGeom prst="rect">
            <a:avLst/>
          </a:prstGeom>
          <a:ln>
            <a:miter lim="800000"/>
            <a:headEnd/>
            <a:tailEnd/>
          </a:ln>
        </p:spPr>
        <p:txBody>
          <a:bodyPr vert="horz" wrap="square" lIns="0" tIns="0" rIns="0" bIns="0" numCol="1" anchor="t" anchorCtr="0" compatLnSpc="1">
            <a:prstTxWarp prst="textNoShape">
              <a:avLst/>
            </a:prstTxWarp>
          </a:bodyPr>
          <a:lstStyle>
            <a:lvl1pPr algn="r" eaLnBrk="1" hangingPunct="1">
              <a:defRPr sz="1000">
                <a:solidFill>
                  <a:schemeClr val="bg1"/>
                </a:solidFill>
                <a:latin typeface="Verdana" pitchFamily="34" charset="0"/>
              </a:defRPr>
            </a:lvl1pPr>
          </a:lstStyle>
          <a:p>
            <a:pPr>
              <a:defRPr/>
            </a:pPr>
            <a:r>
              <a:rPr lang="nl-NL" b="0">
                <a:solidFill>
                  <a:srgbClr val="FFFFFF"/>
                </a:solidFill>
              </a:rPr>
              <a:t>AI 1</a:t>
            </a:r>
          </a:p>
        </p:txBody>
      </p:sp>
    </p:spTree>
    <p:extLst>
      <p:ext uri="{BB962C8B-B14F-4D97-AF65-F5344CB8AC3E}">
        <p14:creationId xmlns:p14="http://schemas.microsoft.com/office/powerpoint/2010/main" val="136404399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951470"/>
          </a:xfrm>
          <a:gradFill rotWithShape="1">
            <a:gsLst>
              <a:gs pos="0">
                <a:srgbClr val="3333CC"/>
              </a:gs>
              <a:gs pos="100000">
                <a:srgbClr val="3333CC">
                  <a:gamma/>
                  <a:shade val="46275"/>
                  <a:invGamma/>
                </a:srgbClr>
              </a:gs>
            </a:gsLst>
            <a:path path="shape">
              <a:fillToRect l="50000" t="50000" r="50000" b="50000"/>
            </a:path>
          </a:gradFill>
          <a:ln w="9525">
            <a:noFill/>
            <a:miter lim="800000"/>
            <a:headEnd/>
            <a:tailEnd/>
          </a:ln>
          <a:effectLst/>
        </p:spPr>
        <p:txBody>
          <a:bodyPr vert="horz" wrap="square" lIns="504000" tIns="180000" rIns="0" bIns="0" numCol="1" anchor="t" anchorCtr="0" compatLnSpc="1">
            <a:prstTxWarp prst="textNoShape">
              <a:avLst/>
            </a:prstTxWarp>
          </a:bodyPr>
          <a:lstStyle>
            <a:lvl1pPr>
              <a:defRPr lang="en-US"/>
            </a:lvl1pPr>
          </a:lstStyle>
          <a:p>
            <a:pPr lvl="0" eaLnBrk="1" hangingPunct="1"/>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0D6FEE71-EDA9-4BE4-AF2D-92AE5736A7FE}" type="slidenum">
              <a:rPr lang="nl-NL">
                <a:solidFill>
                  <a:srgbClr val="808080"/>
                </a:solidFill>
              </a:rPr>
              <a:pPr>
                <a:defRPr/>
              </a:pPr>
              <a:t>‹#›</a:t>
            </a:fld>
            <a:endParaRPr lang="nl-NL" dirty="0">
              <a:solidFill>
                <a:srgbClr val="808080"/>
              </a:solidFill>
            </a:endParaRPr>
          </a:p>
        </p:txBody>
      </p:sp>
    </p:spTree>
    <p:extLst>
      <p:ext uri="{BB962C8B-B14F-4D97-AF65-F5344CB8AC3E}">
        <p14:creationId xmlns:p14="http://schemas.microsoft.com/office/powerpoint/2010/main" val="4044911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463" y="457200"/>
            <a:ext cx="19431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73163" y="457200"/>
            <a:ext cx="56769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p>
        </p:txBody>
      </p:sp>
      <p:sp>
        <p:nvSpPr>
          <p:cNvPr id="6" name="Rectangle 29"/>
          <p:cNvSpPr>
            <a:spLocks noGrp="1" noChangeArrowheads="1"/>
          </p:cNvSpPr>
          <p:nvPr>
            <p:ph type="sldNum" sz="quarter" idx="12"/>
          </p:nvPr>
        </p:nvSpPr>
        <p:spPr>
          <a:ln/>
        </p:spPr>
        <p:txBody>
          <a:bodyPr/>
          <a:lstStyle>
            <a:lvl1pPr>
              <a:defRPr/>
            </a:lvl1pPr>
          </a:lstStyle>
          <a:p>
            <a:pPr>
              <a:defRPr/>
            </a:pPr>
            <a:fld id="{49559B94-62C3-4E3C-B0AF-1717982A5D72}" type="slidenum">
              <a:rPr lang="en-US"/>
              <a:pPr>
                <a:defRPr/>
              </a:pPr>
              <a:t>‹#›</a:t>
            </a:fld>
            <a:endParaRPr lang="en-US"/>
          </a:p>
        </p:txBody>
      </p:sp>
    </p:spTree>
    <p:extLst>
      <p:ext uri="{BB962C8B-B14F-4D97-AF65-F5344CB8AC3E}">
        <p14:creationId xmlns:p14="http://schemas.microsoft.com/office/powerpoint/2010/main" val="70953783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962111"/>
          </a:xfrm>
          <a:gradFill rotWithShape="1">
            <a:gsLst>
              <a:gs pos="0">
                <a:srgbClr val="3333CC"/>
              </a:gs>
              <a:gs pos="100000">
                <a:srgbClr val="3333CC">
                  <a:gamma/>
                  <a:shade val="46275"/>
                  <a:invGamma/>
                </a:srgbClr>
              </a:gs>
            </a:gsLst>
            <a:path path="shape">
              <a:fillToRect l="50000" t="50000" r="50000" b="50000"/>
            </a:path>
          </a:gradFill>
          <a:ln w="9525">
            <a:noFill/>
            <a:miter lim="800000"/>
            <a:headEnd/>
            <a:tailEnd/>
          </a:ln>
          <a:effectLst/>
        </p:spPr>
        <p:txBody>
          <a:bodyPr vert="horz" wrap="square" lIns="504000" tIns="180000" rIns="0" bIns="0" numCol="1" anchor="t" anchorCtr="0" compatLnSpc="1">
            <a:prstTxWarp prst="textNoShape">
              <a:avLst/>
            </a:prstTxWarp>
          </a:bodyPr>
          <a:lstStyle>
            <a:lvl1pPr>
              <a:defRPr lang="en-US" dirty="0"/>
            </a:lvl1pPr>
          </a:lstStyle>
          <a:p>
            <a:pPr lvl="0" eaLnBrk="1" hangingPunct="1"/>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E2023BF7-BD44-434A-A109-D828A6F73AE6}" type="slidenum">
              <a:rPr lang="nl-NL">
                <a:solidFill>
                  <a:srgbClr val="808080"/>
                </a:solidFill>
              </a:rPr>
              <a:pPr>
                <a:defRPr/>
              </a:pPr>
              <a:t>‹#›</a:t>
            </a:fld>
            <a:endParaRPr lang="nl-NL" dirty="0">
              <a:solidFill>
                <a:srgbClr val="808080"/>
              </a:solidFill>
            </a:endParaRPr>
          </a:p>
        </p:txBody>
      </p:sp>
    </p:spTree>
    <p:extLst>
      <p:ext uri="{BB962C8B-B14F-4D97-AF65-F5344CB8AC3E}">
        <p14:creationId xmlns:p14="http://schemas.microsoft.com/office/powerpoint/2010/main" val="368169740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895865"/>
          </a:xfrm>
          <a:gradFill rotWithShape="1">
            <a:gsLst>
              <a:gs pos="0">
                <a:srgbClr val="3333CC"/>
              </a:gs>
              <a:gs pos="100000">
                <a:srgbClr val="3333CC">
                  <a:gamma/>
                  <a:shade val="46275"/>
                  <a:invGamma/>
                </a:srgbClr>
              </a:gs>
            </a:gsLst>
            <a:path path="shape">
              <a:fillToRect l="50000" t="50000" r="50000" b="50000"/>
            </a:path>
          </a:gradFill>
          <a:ln w="9525">
            <a:noFill/>
            <a:miter lim="800000"/>
            <a:headEnd/>
            <a:tailEnd/>
          </a:ln>
          <a:effectLst/>
        </p:spPr>
        <p:txBody>
          <a:bodyPr vert="horz" wrap="square" lIns="504000" tIns="180000" rIns="0" bIns="0" numCol="1" anchor="t" anchorCtr="0" compatLnSpc="1">
            <a:prstTxWarp prst="textNoShape">
              <a:avLst/>
            </a:prstTxWarp>
          </a:bodyPr>
          <a:lstStyle>
            <a:lvl1pPr>
              <a:defRPr lang="en-US" dirty="0"/>
            </a:lvl1pPr>
          </a:lstStyle>
          <a:p>
            <a:pPr lvl="0" eaLnBrk="1" hangingPunct="1"/>
            <a:r>
              <a:rPr lang="en-US" dirty="0"/>
              <a:t>Click to edit Master title style</a:t>
            </a:r>
          </a:p>
        </p:txBody>
      </p:sp>
      <p:sp>
        <p:nvSpPr>
          <p:cNvPr id="3" name="Content Placeholder 2"/>
          <p:cNvSpPr>
            <a:spLocks noGrp="1"/>
          </p:cNvSpPr>
          <p:nvPr>
            <p:ph sz="half" idx="1"/>
          </p:nvPr>
        </p:nvSpPr>
        <p:spPr>
          <a:xfrm>
            <a:off x="490538" y="1989138"/>
            <a:ext cx="4187825" cy="4006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0763" y="1989138"/>
            <a:ext cx="4189412" cy="4006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CBFF163C-0C7B-4F42-A73A-B9E7B779D02C}" type="slidenum">
              <a:rPr lang="nl-NL">
                <a:solidFill>
                  <a:srgbClr val="808080"/>
                </a:solidFill>
              </a:rPr>
              <a:pPr>
                <a:defRPr/>
              </a:pPr>
              <a:t>‹#›</a:t>
            </a:fld>
            <a:endParaRPr lang="nl-NL" dirty="0">
              <a:solidFill>
                <a:srgbClr val="808080"/>
              </a:solidFill>
            </a:endParaRPr>
          </a:p>
        </p:txBody>
      </p:sp>
    </p:spTree>
    <p:extLst>
      <p:ext uri="{BB962C8B-B14F-4D97-AF65-F5344CB8AC3E}">
        <p14:creationId xmlns:p14="http://schemas.microsoft.com/office/powerpoint/2010/main" val="290440195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4081"/>
          </a:xfrm>
          <a:gradFill rotWithShape="1">
            <a:gsLst>
              <a:gs pos="0">
                <a:srgbClr val="3333CC"/>
              </a:gs>
              <a:gs pos="100000">
                <a:srgbClr val="3333CC">
                  <a:gamma/>
                  <a:shade val="46275"/>
                  <a:invGamma/>
                </a:srgbClr>
              </a:gs>
            </a:gsLst>
            <a:path path="shape">
              <a:fillToRect l="50000" t="50000" r="50000" b="50000"/>
            </a:path>
          </a:gradFill>
          <a:ln w="9525">
            <a:noFill/>
            <a:miter lim="800000"/>
            <a:headEnd/>
            <a:tailEnd/>
          </a:ln>
          <a:effectLst/>
        </p:spPr>
        <p:txBody>
          <a:bodyPr vert="horz" wrap="square" lIns="504000" tIns="180000" rIns="0" bIns="0" numCol="1" anchor="t" anchorCtr="0" compatLnSpc="1">
            <a:prstTxWarp prst="textNoShape">
              <a:avLst/>
            </a:prstTxWarp>
          </a:bodyPr>
          <a:lstStyle>
            <a:lvl1pPr>
              <a:defRPr lang="en-US" dirty="0"/>
            </a:lvl1pPr>
          </a:lstStyle>
          <a:p>
            <a:pPr lvl="0" eaLnBrk="1" hangingPunct="1"/>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3A867F0E-0375-43D0-AB4F-B651EEF8A87B}" type="slidenum">
              <a:rPr lang="nl-NL">
                <a:solidFill>
                  <a:srgbClr val="808080"/>
                </a:solidFill>
              </a:rPr>
              <a:pPr>
                <a:defRPr/>
              </a:pPr>
              <a:t>‹#›</a:t>
            </a:fld>
            <a:endParaRPr lang="nl-NL" dirty="0">
              <a:solidFill>
                <a:srgbClr val="808080"/>
              </a:solidFill>
            </a:endParaRPr>
          </a:p>
        </p:txBody>
      </p:sp>
    </p:spTree>
    <p:extLst>
      <p:ext uri="{BB962C8B-B14F-4D97-AF65-F5344CB8AC3E}">
        <p14:creationId xmlns:p14="http://schemas.microsoft.com/office/powerpoint/2010/main" val="372833991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864973"/>
          </a:xfrm>
          <a:gradFill rotWithShape="1">
            <a:gsLst>
              <a:gs pos="0">
                <a:srgbClr val="3333CC"/>
              </a:gs>
              <a:gs pos="100000">
                <a:srgbClr val="3333CC">
                  <a:gamma/>
                  <a:shade val="46275"/>
                  <a:invGamma/>
                </a:srgbClr>
              </a:gs>
            </a:gsLst>
            <a:path path="shape">
              <a:fillToRect l="50000" t="50000" r="50000" b="50000"/>
            </a:path>
          </a:gradFill>
          <a:ln w="9525">
            <a:noFill/>
            <a:miter lim="800000"/>
            <a:headEnd/>
            <a:tailEnd/>
          </a:ln>
          <a:effectLst/>
        </p:spPr>
        <p:txBody>
          <a:bodyPr vert="horz" wrap="square" lIns="504000" tIns="180000" rIns="0" bIns="0" numCol="1" anchor="t" anchorCtr="0" compatLnSpc="1">
            <a:prstTxWarp prst="textNoShape">
              <a:avLst/>
            </a:prstTxWarp>
          </a:bodyPr>
          <a:lstStyle>
            <a:lvl1pPr>
              <a:defRPr lang="en-US" dirty="0"/>
            </a:lvl1pPr>
          </a:lstStyle>
          <a:p>
            <a:pPr lvl="0" eaLnBrk="1" hangingPunct="1"/>
            <a:r>
              <a:rPr lang="en-US" dirty="0"/>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7C94690E-6B56-4E08-95F8-54CF6082EFC4}" type="slidenum">
              <a:rPr lang="nl-NL">
                <a:solidFill>
                  <a:srgbClr val="808080"/>
                </a:solidFill>
              </a:rPr>
              <a:pPr>
                <a:defRPr/>
              </a:pPr>
              <a:t>‹#›</a:t>
            </a:fld>
            <a:endParaRPr lang="nl-NL" dirty="0">
              <a:solidFill>
                <a:srgbClr val="808080"/>
              </a:solidFill>
            </a:endParaRPr>
          </a:p>
        </p:txBody>
      </p:sp>
    </p:spTree>
    <p:extLst>
      <p:ext uri="{BB962C8B-B14F-4D97-AF65-F5344CB8AC3E}">
        <p14:creationId xmlns:p14="http://schemas.microsoft.com/office/powerpoint/2010/main" val="12786408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B8021D9-FA5A-402D-9E03-FECEA0D234BE}" type="slidenum">
              <a:rPr lang="nl-NL">
                <a:solidFill>
                  <a:srgbClr val="808080"/>
                </a:solidFill>
              </a:rPr>
              <a:pPr>
                <a:defRPr/>
              </a:pPr>
              <a:t>‹#›</a:t>
            </a:fld>
            <a:endParaRPr lang="nl-NL" dirty="0">
              <a:solidFill>
                <a:srgbClr val="808080"/>
              </a:solidFill>
            </a:endParaRPr>
          </a:p>
        </p:txBody>
      </p:sp>
    </p:spTree>
    <p:extLst>
      <p:ext uri="{BB962C8B-B14F-4D97-AF65-F5344CB8AC3E}">
        <p14:creationId xmlns:p14="http://schemas.microsoft.com/office/powerpoint/2010/main" val="1595984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845236"/>
          </a:xfrm>
          <a:gradFill rotWithShape="1">
            <a:gsLst>
              <a:gs pos="0">
                <a:srgbClr val="3333CC"/>
              </a:gs>
              <a:gs pos="100000">
                <a:srgbClr val="3333CC">
                  <a:gamma/>
                  <a:shade val="46275"/>
                  <a:invGamma/>
                </a:srgbClr>
              </a:gs>
            </a:gsLst>
            <a:path path="shape">
              <a:fillToRect l="50000" t="50000" r="50000" b="50000"/>
            </a:path>
          </a:gradFill>
          <a:ln w="9525">
            <a:noFill/>
            <a:miter lim="800000"/>
            <a:headEnd/>
            <a:tailEnd/>
          </a:ln>
          <a:effectLst/>
        </p:spPr>
        <p:txBody>
          <a:bodyPr vert="horz" wrap="square" lIns="504000" tIns="180000" rIns="0" bIns="0" numCol="1" anchor="t" anchorCtr="0" compatLnSpc="1">
            <a:prstTxWarp prst="textNoShape">
              <a:avLst/>
            </a:prstTxWarp>
          </a:bodyPr>
          <a:lstStyle>
            <a:lvl1pPr>
              <a:defRPr lang="en-US" sz="1800"/>
            </a:lvl1pPr>
          </a:lstStyle>
          <a:p>
            <a:pPr lvl="0" eaLnBrk="1" hangingPunct="1"/>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59344DE4-03CA-471D-BBB3-4038F7118445}" type="slidenum">
              <a:rPr lang="nl-NL">
                <a:solidFill>
                  <a:srgbClr val="808080"/>
                </a:solidFill>
              </a:rPr>
              <a:pPr>
                <a:defRPr/>
              </a:pPr>
              <a:t>‹#›</a:t>
            </a:fld>
            <a:endParaRPr lang="nl-NL" dirty="0">
              <a:solidFill>
                <a:srgbClr val="808080"/>
              </a:solidFill>
            </a:endParaRPr>
          </a:p>
        </p:txBody>
      </p:sp>
    </p:spTree>
    <p:extLst>
      <p:ext uri="{BB962C8B-B14F-4D97-AF65-F5344CB8AC3E}">
        <p14:creationId xmlns:p14="http://schemas.microsoft.com/office/powerpoint/2010/main" val="134400161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gradFill rotWithShape="1">
            <a:gsLst>
              <a:gs pos="0">
                <a:srgbClr val="3333CC"/>
              </a:gs>
              <a:gs pos="100000">
                <a:srgbClr val="3333CC">
                  <a:gamma/>
                  <a:shade val="46275"/>
                  <a:invGamma/>
                </a:srgbClr>
              </a:gs>
            </a:gsLst>
            <a:path path="shape">
              <a:fillToRect l="50000" t="50000" r="50000" b="50000"/>
            </a:path>
          </a:gradFill>
          <a:ln w="9525">
            <a:noFill/>
            <a:miter lim="800000"/>
            <a:headEnd/>
            <a:tailEnd/>
          </a:ln>
          <a:effectLst/>
        </p:spPr>
        <p:txBody>
          <a:bodyPr vert="horz" wrap="square" lIns="504000" tIns="180000" rIns="0" bIns="0" numCol="1" anchor="t" anchorCtr="0" compatLnSpc="1">
            <a:prstTxWarp prst="textNoShape">
              <a:avLst/>
            </a:prstTxWarp>
          </a:bodyPr>
          <a:lstStyle>
            <a:lvl1pPr>
              <a:defRPr lang="en-US" sz="1800"/>
            </a:lvl1pPr>
          </a:lstStyle>
          <a:p>
            <a:pPr lvl="0" eaLnBrk="1" hangingPunct="1"/>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F552728C-7BBD-4FD4-9522-3002BA936EA3}" type="slidenum">
              <a:rPr lang="nl-NL">
                <a:solidFill>
                  <a:srgbClr val="808080"/>
                </a:solidFill>
              </a:rPr>
              <a:pPr>
                <a:defRPr/>
              </a:pPr>
              <a:t>‹#›</a:t>
            </a:fld>
            <a:endParaRPr lang="nl-NL" dirty="0">
              <a:solidFill>
                <a:srgbClr val="808080"/>
              </a:solidFill>
            </a:endParaRPr>
          </a:p>
        </p:txBody>
      </p:sp>
    </p:spTree>
    <p:extLst>
      <p:ext uri="{BB962C8B-B14F-4D97-AF65-F5344CB8AC3E}">
        <p14:creationId xmlns:p14="http://schemas.microsoft.com/office/powerpoint/2010/main" val="262170145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840259"/>
          </a:xfrm>
          <a:gradFill rotWithShape="1">
            <a:gsLst>
              <a:gs pos="0">
                <a:srgbClr val="3333CC"/>
              </a:gs>
              <a:gs pos="100000">
                <a:srgbClr val="3333CC">
                  <a:gamma/>
                  <a:shade val="46275"/>
                  <a:invGamma/>
                </a:srgbClr>
              </a:gs>
            </a:gsLst>
            <a:path path="shape">
              <a:fillToRect l="50000" t="50000" r="50000" b="50000"/>
            </a:path>
          </a:gradFill>
          <a:ln w="9525">
            <a:noFill/>
            <a:miter lim="800000"/>
            <a:headEnd/>
            <a:tailEnd/>
          </a:ln>
          <a:effectLst/>
        </p:spPr>
        <p:txBody>
          <a:bodyPr vert="horz" wrap="square" lIns="504000" tIns="180000" rIns="0" bIns="0" numCol="1" anchor="t" anchorCtr="0" compatLnSpc="1">
            <a:prstTxWarp prst="textNoShape">
              <a:avLst/>
            </a:prstTxWarp>
          </a:bodyPr>
          <a:lstStyle>
            <a:lvl1pPr>
              <a:defRPr lang="en-US"/>
            </a:lvl1pPr>
          </a:lstStyle>
          <a:p>
            <a:pPr lvl="0" eaLnBrk="1" hangingPunct="1"/>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1899FC70-1F25-4095-87D3-80503CE51B5B}" type="slidenum">
              <a:rPr lang="nl-NL">
                <a:solidFill>
                  <a:srgbClr val="808080"/>
                </a:solidFill>
              </a:rPr>
              <a:pPr>
                <a:defRPr/>
              </a:pPr>
              <a:t>‹#›</a:t>
            </a:fld>
            <a:endParaRPr lang="nl-NL" dirty="0">
              <a:solidFill>
                <a:srgbClr val="808080"/>
              </a:solidFill>
            </a:endParaRPr>
          </a:p>
        </p:txBody>
      </p:sp>
    </p:spTree>
    <p:extLst>
      <p:ext uri="{BB962C8B-B14F-4D97-AF65-F5344CB8AC3E}">
        <p14:creationId xmlns:p14="http://schemas.microsoft.com/office/powerpoint/2010/main" val="48868211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0"/>
            <a:ext cx="2284412" cy="59959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4013" cy="59959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9C4761EB-EA1A-4280-BF11-AC8EBFFE3EE7}" type="slidenum">
              <a:rPr lang="nl-NL">
                <a:solidFill>
                  <a:srgbClr val="808080"/>
                </a:solidFill>
              </a:rPr>
              <a:pPr>
                <a:defRPr/>
              </a:pPr>
              <a:t>‹#›</a:t>
            </a:fld>
            <a:endParaRPr lang="nl-NL" dirty="0">
              <a:solidFill>
                <a:srgbClr val="808080"/>
              </a:solidFill>
            </a:endParaRPr>
          </a:p>
        </p:txBody>
      </p:sp>
    </p:spTree>
    <p:extLst>
      <p:ext uri="{BB962C8B-B14F-4D97-AF65-F5344CB8AC3E}">
        <p14:creationId xmlns:p14="http://schemas.microsoft.com/office/powerpoint/2010/main" val="309150578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219200"/>
          </a:xfrm>
        </p:spPr>
        <p:txBody>
          <a:bodyPr/>
          <a:lstStyle/>
          <a:p>
            <a:r>
              <a:rPr lang="en-US"/>
              <a:t>Click to edit Master title style</a:t>
            </a:r>
          </a:p>
        </p:txBody>
      </p:sp>
      <p:sp>
        <p:nvSpPr>
          <p:cNvPr id="3" name="Text Placeholder 2"/>
          <p:cNvSpPr>
            <a:spLocks noGrp="1"/>
          </p:cNvSpPr>
          <p:nvPr>
            <p:ph type="body" sz="half" idx="1"/>
          </p:nvPr>
        </p:nvSpPr>
        <p:spPr>
          <a:xfrm>
            <a:off x="490538" y="1989138"/>
            <a:ext cx="8529637"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538" y="4068763"/>
            <a:ext cx="8529637"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11E5DEE2-3064-458F-825D-5D08F6166EBA}" type="slidenum">
              <a:rPr lang="nl-NL">
                <a:solidFill>
                  <a:srgbClr val="808080"/>
                </a:solidFill>
              </a:rPr>
              <a:pPr>
                <a:defRPr/>
              </a:pPr>
              <a:t>‹#›</a:t>
            </a:fld>
            <a:endParaRPr lang="nl-NL" dirty="0">
              <a:solidFill>
                <a:srgbClr val="808080"/>
              </a:solidFill>
            </a:endParaRPr>
          </a:p>
        </p:txBody>
      </p:sp>
    </p:spTree>
    <p:extLst>
      <p:ext uri="{BB962C8B-B14F-4D97-AF65-F5344CB8AC3E}">
        <p14:creationId xmlns:p14="http://schemas.microsoft.com/office/powerpoint/2010/main" val="42405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3163" y="4572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1173163"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35563"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7"/>
          <p:cNvSpPr>
            <a:spLocks noGrp="1" noChangeArrowheads="1"/>
          </p:cNvSpPr>
          <p:nvPr>
            <p:ph type="dt" sz="half" idx="10"/>
          </p:nvPr>
        </p:nvSpPr>
        <p:spPr>
          <a:ln/>
        </p:spPr>
        <p:txBody>
          <a:bodyPr/>
          <a:lstStyle>
            <a:lvl1pPr>
              <a:defRPr/>
            </a:lvl1pPr>
          </a:lstStyle>
          <a:p>
            <a:pPr>
              <a:defRPr/>
            </a:pPr>
            <a:endParaRPr lang="en-US"/>
          </a:p>
        </p:txBody>
      </p:sp>
      <p:sp>
        <p:nvSpPr>
          <p:cNvPr id="6" name="Rectangle 28"/>
          <p:cNvSpPr>
            <a:spLocks noGrp="1" noChangeArrowheads="1"/>
          </p:cNvSpPr>
          <p:nvPr>
            <p:ph type="ftr" sz="quarter" idx="11"/>
          </p:nvPr>
        </p:nvSpPr>
        <p:spPr>
          <a:ln/>
        </p:spPr>
        <p:txBody>
          <a:bodyPr/>
          <a:lstStyle>
            <a:lvl1pPr>
              <a:defRPr/>
            </a:lvl1pPr>
          </a:lstStyle>
          <a:p>
            <a:pPr>
              <a:defRPr/>
            </a:pPr>
            <a:endParaRPr lang="en-US"/>
          </a:p>
        </p:txBody>
      </p:sp>
      <p:sp>
        <p:nvSpPr>
          <p:cNvPr id="7" name="Rectangle 29"/>
          <p:cNvSpPr>
            <a:spLocks noGrp="1" noChangeArrowheads="1"/>
          </p:cNvSpPr>
          <p:nvPr>
            <p:ph type="sldNum" sz="quarter" idx="12"/>
          </p:nvPr>
        </p:nvSpPr>
        <p:spPr>
          <a:ln/>
        </p:spPr>
        <p:txBody>
          <a:bodyPr/>
          <a:lstStyle>
            <a:lvl1pPr>
              <a:defRPr/>
            </a:lvl1pPr>
          </a:lstStyle>
          <a:p>
            <a:pPr>
              <a:defRPr/>
            </a:pPr>
            <a:fld id="{22F3BF22-A2A9-4F3E-90D4-938AD0C984AC}" type="slidenum">
              <a:rPr lang="en-US"/>
              <a:pPr>
                <a:defRPr/>
              </a:pPr>
              <a:t>‹#›</a:t>
            </a:fld>
            <a:endParaRPr lang="en-US"/>
          </a:p>
        </p:txBody>
      </p:sp>
    </p:spTree>
    <p:extLst>
      <p:ext uri="{BB962C8B-B14F-4D97-AF65-F5344CB8AC3E}">
        <p14:creationId xmlns:p14="http://schemas.microsoft.com/office/powerpoint/2010/main" val="221063088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840259"/>
          </a:xfrm>
          <a:gradFill rotWithShape="1">
            <a:gsLst>
              <a:gs pos="0">
                <a:srgbClr val="3333CC"/>
              </a:gs>
              <a:gs pos="100000">
                <a:srgbClr val="3333CC">
                  <a:gamma/>
                  <a:shade val="46275"/>
                  <a:invGamma/>
                </a:srgbClr>
              </a:gs>
            </a:gsLst>
            <a:path path="shape">
              <a:fillToRect l="50000" t="50000" r="50000" b="50000"/>
            </a:path>
          </a:gradFill>
          <a:ln w="9525">
            <a:noFill/>
            <a:miter lim="800000"/>
            <a:headEnd/>
            <a:tailEnd/>
          </a:ln>
          <a:effectLst/>
        </p:spPr>
        <p:txBody>
          <a:bodyPr vert="horz" wrap="square" lIns="504000" tIns="180000" rIns="0" bIns="0" numCol="1" anchor="t" anchorCtr="0" compatLnSpc="1">
            <a:prstTxWarp prst="textNoShape">
              <a:avLst/>
            </a:prstTxWarp>
          </a:bodyPr>
          <a:lstStyle>
            <a:lvl1pPr>
              <a:defRPr lang="en-US"/>
            </a:lvl1pPr>
          </a:lstStyle>
          <a:p>
            <a:pPr lvl="0" eaLnBrk="1" hangingPunct="1"/>
            <a:r>
              <a:rPr lang="en-US"/>
              <a:t>Click to edit Master title style</a:t>
            </a:r>
          </a:p>
        </p:txBody>
      </p:sp>
      <p:sp>
        <p:nvSpPr>
          <p:cNvPr id="3" name="Text Placeholder 2"/>
          <p:cNvSpPr>
            <a:spLocks noGrp="1"/>
          </p:cNvSpPr>
          <p:nvPr>
            <p:ph type="body" sz="half" idx="1"/>
          </p:nvPr>
        </p:nvSpPr>
        <p:spPr>
          <a:xfrm>
            <a:off x="490538" y="1989138"/>
            <a:ext cx="4187825" cy="4006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0763" y="1989138"/>
            <a:ext cx="4189412" cy="4006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660ACC07-82AA-4FA8-9107-18F741C89A53}" type="slidenum">
              <a:rPr lang="nl-NL">
                <a:solidFill>
                  <a:srgbClr val="808080"/>
                </a:solidFill>
              </a:rPr>
              <a:pPr>
                <a:defRPr/>
              </a:pPr>
              <a:t>‹#›</a:t>
            </a:fld>
            <a:endParaRPr lang="nl-NL" dirty="0">
              <a:solidFill>
                <a:srgbClr val="808080"/>
              </a:solidFill>
            </a:endParaRPr>
          </a:p>
        </p:txBody>
      </p:sp>
    </p:spTree>
    <p:extLst>
      <p:ext uri="{BB962C8B-B14F-4D97-AF65-F5344CB8AC3E}">
        <p14:creationId xmlns:p14="http://schemas.microsoft.com/office/powerpoint/2010/main" val="104022510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846438"/>
          </a:xfrm>
          <a:gradFill rotWithShape="1">
            <a:gsLst>
              <a:gs pos="0">
                <a:srgbClr val="3333CC"/>
              </a:gs>
              <a:gs pos="100000">
                <a:srgbClr val="3333CC">
                  <a:gamma/>
                  <a:shade val="46275"/>
                  <a:invGamma/>
                </a:srgbClr>
              </a:gs>
            </a:gsLst>
            <a:path path="shape">
              <a:fillToRect l="50000" t="50000" r="50000" b="50000"/>
            </a:path>
          </a:gradFill>
          <a:ln w="9525">
            <a:noFill/>
            <a:miter lim="800000"/>
            <a:headEnd/>
            <a:tailEnd/>
          </a:ln>
          <a:effectLst/>
        </p:spPr>
        <p:txBody>
          <a:bodyPr vert="horz" wrap="square" lIns="504000" tIns="180000" rIns="0" bIns="0" numCol="1" anchor="t" anchorCtr="0" compatLnSpc="1">
            <a:prstTxWarp prst="textNoShape">
              <a:avLst/>
            </a:prstTxWarp>
          </a:bodyPr>
          <a:lstStyle>
            <a:lvl1pPr>
              <a:defRPr lang="en-US"/>
            </a:lvl1pPr>
          </a:lstStyle>
          <a:p>
            <a:pPr lvl="0" eaLnBrk="1" hangingPunct="1"/>
            <a:r>
              <a:rPr lang="en-US"/>
              <a:t>Click to edit Master title style</a:t>
            </a:r>
          </a:p>
        </p:txBody>
      </p:sp>
      <p:sp>
        <p:nvSpPr>
          <p:cNvPr id="3" name="Content Placeholder 2"/>
          <p:cNvSpPr>
            <a:spLocks noGrp="1"/>
          </p:cNvSpPr>
          <p:nvPr>
            <p:ph sz="half" idx="1"/>
          </p:nvPr>
        </p:nvSpPr>
        <p:spPr>
          <a:xfrm>
            <a:off x="490538" y="1989138"/>
            <a:ext cx="4187825" cy="4006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30763" y="1989138"/>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30763" y="4068763"/>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sldNum" sz="quarter" idx="10"/>
          </p:nvPr>
        </p:nvSpPr>
        <p:spPr>
          <a:ln/>
        </p:spPr>
        <p:txBody>
          <a:bodyPr/>
          <a:lstStyle>
            <a:lvl1pPr>
              <a:defRPr/>
            </a:lvl1pPr>
          </a:lstStyle>
          <a:p>
            <a:pPr>
              <a:defRPr/>
            </a:pPr>
            <a:fld id="{1D3C06FE-030C-4200-80A9-AFBC50829187}" type="slidenum">
              <a:rPr lang="nl-NL">
                <a:solidFill>
                  <a:srgbClr val="808080"/>
                </a:solidFill>
              </a:rPr>
              <a:pPr>
                <a:defRPr/>
              </a:pPr>
              <a:t>‹#›</a:t>
            </a:fld>
            <a:endParaRPr lang="nl-NL" dirty="0">
              <a:solidFill>
                <a:srgbClr val="808080"/>
              </a:solidFill>
            </a:endParaRPr>
          </a:p>
        </p:txBody>
      </p:sp>
    </p:spTree>
    <p:extLst>
      <p:ext uri="{BB962C8B-B14F-4D97-AF65-F5344CB8AC3E}">
        <p14:creationId xmlns:p14="http://schemas.microsoft.com/office/powerpoint/2010/main" val="14162614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880281"/>
          </a:xfrm>
          <a:gradFill rotWithShape="1">
            <a:gsLst>
              <a:gs pos="0">
                <a:srgbClr val="3333CC"/>
              </a:gs>
              <a:gs pos="100000">
                <a:srgbClr val="3333CC">
                  <a:gamma/>
                  <a:shade val="46275"/>
                  <a:invGamma/>
                </a:srgbClr>
              </a:gs>
            </a:gsLst>
            <a:path path="shape">
              <a:fillToRect l="50000" t="50000" r="50000" b="50000"/>
            </a:path>
          </a:gradFill>
          <a:ln w="9525">
            <a:noFill/>
            <a:miter lim="800000"/>
            <a:headEnd/>
            <a:tailEnd/>
          </a:ln>
          <a:effectLst/>
        </p:spPr>
        <p:txBody>
          <a:bodyPr vert="horz" wrap="square" lIns="504000" tIns="180000" rIns="0" bIns="0" numCol="1" anchor="t" anchorCtr="0" compatLnSpc="1">
            <a:prstTxWarp prst="textNoShape">
              <a:avLst/>
            </a:prstTxWarp>
          </a:bodyPr>
          <a:lstStyle>
            <a:lvl1pPr>
              <a:defRPr lang="en-US"/>
            </a:lvl1pPr>
          </a:lstStyle>
          <a:p>
            <a:pPr lvl="0" eaLnBrk="1" hangingPunct="1"/>
            <a:r>
              <a:rPr lang="en-US"/>
              <a:t>Click to edit Master title style</a:t>
            </a:r>
          </a:p>
        </p:txBody>
      </p:sp>
      <p:sp>
        <p:nvSpPr>
          <p:cNvPr id="3" name="Text Placeholder 2"/>
          <p:cNvSpPr>
            <a:spLocks noGrp="1"/>
          </p:cNvSpPr>
          <p:nvPr>
            <p:ph type="body" sz="half" idx="1"/>
          </p:nvPr>
        </p:nvSpPr>
        <p:spPr>
          <a:xfrm>
            <a:off x="490538" y="1989138"/>
            <a:ext cx="4187825" cy="4006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30763" y="1989138"/>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30763" y="4068763"/>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sldNum" sz="quarter" idx="10"/>
          </p:nvPr>
        </p:nvSpPr>
        <p:spPr>
          <a:ln/>
        </p:spPr>
        <p:txBody>
          <a:bodyPr/>
          <a:lstStyle>
            <a:lvl1pPr>
              <a:defRPr/>
            </a:lvl1pPr>
          </a:lstStyle>
          <a:p>
            <a:pPr>
              <a:defRPr/>
            </a:pPr>
            <a:fld id="{C5CD6809-F9FD-44B4-B48A-1C3FAB3A7C9D}" type="slidenum">
              <a:rPr lang="nl-NL">
                <a:solidFill>
                  <a:srgbClr val="808080"/>
                </a:solidFill>
              </a:rPr>
              <a:pPr>
                <a:defRPr/>
              </a:pPr>
              <a:t>‹#›</a:t>
            </a:fld>
            <a:endParaRPr lang="nl-NL" dirty="0">
              <a:solidFill>
                <a:srgbClr val="808080"/>
              </a:solidFill>
            </a:endParaRPr>
          </a:p>
        </p:txBody>
      </p:sp>
    </p:spTree>
    <p:extLst>
      <p:ext uri="{BB962C8B-B14F-4D97-AF65-F5344CB8AC3E}">
        <p14:creationId xmlns:p14="http://schemas.microsoft.com/office/powerpoint/2010/main" val="272079889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0"/>
            <a:ext cx="9140825" cy="859809"/>
          </a:xfrm>
          <a:gradFill rotWithShape="1">
            <a:gsLst>
              <a:gs pos="0">
                <a:srgbClr val="3333CC"/>
              </a:gs>
              <a:gs pos="100000">
                <a:srgbClr val="3333CC">
                  <a:gamma/>
                  <a:shade val="46275"/>
                  <a:invGamma/>
                </a:srgbClr>
              </a:gs>
            </a:gsLst>
            <a:path path="shape">
              <a:fillToRect l="50000" t="50000" r="50000" b="50000"/>
            </a:path>
          </a:gradFill>
          <a:ln w="9525">
            <a:noFill/>
            <a:miter lim="800000"/>
            <a:headEnd/>
            <a:tailEnd/>
          </a:ln>
          <a:effectLst/>
        </p:spPr>
        <p:txBody>
          <a:bodyPr vert="horz" wrap="square" lIns="504000" tIns="180000" rIns="0" bIns="0" numCol="1" anchor="t" anchorCtr="0" compatLnSpc="1">
            <a:prstTxWarp prst="textNoShape">
              <a:avLst/>
            </a:prstTxWarp>
          </a:bodyPr>
          <a:lstStyle>
            <a:lvl1pPr>
              <a:defRPr lang="en-US"/>
            </a:lvl1pPr>
          </a:lstStyle>
          <a:p>
            <a:pPr lvl="0" eaLnBrk="1" hangingPunct="1"/>
            <a:r>
              <a:rPr lang="en-US"/>
              <a:t>Click to edit Master title style</a:t>
            </a:r>
          </a:p>
        </p:txBody>
      </p:sp>
      <p:sp>
        <p:nvSpPr>
          <p:cNvPr id="3" name="Content Placeholder 2"/>
          <p:cNvSpPr>
            <a:spLocks noGrp="1"/>
          </p:cNvSpPr>
          <p:nvPr>
            <p:ph sz="quarter" idx="1"/>
          </p:nvPr>
        </p:nvSpPr>
        <p:spPr>
          <a:xfrm>
            <a:off x="490538" y="1989138"/>
            <a:ext cx="4187825"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30763" y="1989138"/>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0538" y="4068763"/>
            <a:ext cx="4187825"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830763" y="4068763"/>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DE8ABCBE-2950-4AA7-A0B6-A2910C5AF698}" type="slidenum">
              <a:rPr lang="nl-NL">
                <a:solidFill>
                  <a:srgbClr val="808080"/>
                </a:solidFill>
              </a:rPr>
              <a:pPr>
                <a:defRPr/>
              </a:pPr>
              <a:t>‹#›</a:t>
            </a:fld>
            <a:endParaRPr lang="nl-NL" dirty="0">
              <a:solidFill>
                <a:srgbClr val="808080"/>
              </a:solidFill>
            </a:endParaRPr>
          </a:p>
        </p:txBody>
      </p:sp>
    </p:spTree>
    <p:extLst>
      <p:ext uri="{BB962C8B-B14F-4D97-AF65-F5344CB8AC3E}">
        <p14:creationId xmlns:p14="http://schemas.microsoft.com/office/powerpoint/2010/main" val="211695682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3FBB219-B067-4456-BAE7-40BEAEB1D606}" type="slidenum">
              <a:rPr lang="en-US"/>
              <a:pPr>
                <a:defRPr/>
              </a:pPr>
              <a:t>‹#›</a:t>
            </a:fld>
            <a:endParaRPr lang="en-US"/>
          </a:p>
        </p:txBody>
      </p:sp>
    </p:spTree>
    <p:extLst>
      <p:ext uri="{BB962C8B-B14F-4D97-AF65-F5344CB8AC3E}">
        <p14:creationId xmlns:p14="http://schemas.microsoft.com/office/powerpoint/2010/main" val="351164979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2438400"/>
            <a:ext cx="9147175" cy="1063625"/>
            <a:chOff x="-2" y="1536"/>
            <a:chExt cx="5762" cy="670"/>
          </a:xfrm>
        </p:grpSpPr>
        <p:grpSp>
          <p:nvGrpSpPr>
            <p:cNvPr id="5" name="Group 3"/>
            <p:cNvGrpSpPr>
              <a:grpSpLocks/>
            </p:cNvGrpSpPr>
            <p:nvPr/>
          </p:nvGrpSpPr>
          <p:grpSpPr bwMode="auto">
            <a:xfrm flipH="1">
              <a:off x="-2" y="1562"/>
              <a:ext cx="5763" cy="651"/>
              <a:chOff x="-3" y="1562"/>
              <a:chExt cx="5763" cy="651"/>
            </a:xfrm>
          </p:grpSpPr>
          <p:sp>
            <p:nvSpPr>
              <p:cNvPr id="8" name="Freeform 4"/>
              <p:cNvSpPr>
                <a:spLocks/>
              </p:cNvSpPr>
              <p:nvPr/>
            </p:nvSpPr>
            <p:spPr bwMode="ltGray">
              <a:xfrm rot="-5400000">
                <a:off x="2558" y="-993"/>
                <a:ext cx="624" cy="5745"/>
              </a:xfrm>
              <a:custGeom>
                <a:avLst/>
                <a:gdLst>
                  <a:gd name="T0" fmla="*/ 0 w 1000"/>
                  <a:gd name="T1" fmla="*/ 0 h 720"/>
                  <a:gd name="T2" fmla="*/ 0 w 1000"/>
                  <a:gd name="T3" fmla="*/ 2147483647 h 720"/>
                  <a:gd name="T4" fmla="*/ 1 w 1000"/>
                  <a:gd name="T5" fmla="*/ 2147483647 h 720"/>
                  <a:gd name="T6" fmla="*/ 1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9" name="Freeform 5"/>
              <p:cNvSpPr>
                <a:spLocks/>
              </p:cNvSpPr>
              <p:nvPr/>
            </p:nvSpPr>
            <p:spPr bwMode="ltGray">
              <a:xfrm rot="-5400000">
                <a:off x="1322" y="1669"/>
                <a:ext cx="624" cy="421"/>
              </a:xfrm>
              <a:custGeom>
                <a:avLst/>
                <a:gdLst>
                  <a:gd name="T0" fmla="*/ 0 w 624"/>
                  <a:gd name="T1" fmla="*/ 0 h 317"/>
                  <a:gd name="T2" fmla="*/ 0 w 624"/>
                  <a:gd name="T3" fmla="*/ 14420 h 317"/>
                  <a:gd name="T4" fmla="*/ 624 w 624"/>
                  <a:gd name="T5" fmla="*/ 1442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0" name="Freeform 6"/>
              <p:cNvSpPr>
                <a:spLocks/>
              </p:cNvSpPr>
              <p:nvPr/>
            </p:nvSpPr>
            <p:spPr bwMode="ltGray">
              <a:xfrm rot="-5400000">
                <a:off x="982" y="1669"/>
                <a:ext cx="624" cy="422"/>
              </a:xfrm>
              <a:custGeom>
                <a:avLst/>
                <a:gdLst>
                  <a:gd name="T0" fmla="*/ 0 w 624"/>
                  <a:gd name="T1" fmla="*/ 0 h 317"/>
                  <a:gd name="T2" fmla="*/ 0 w 624"/>
                  <a:gd name="T3" fmla="*/ 14943 h 317"/>
                  <a:gd name="T4" fmla="*/ 624 w 624"/>
                  <a:gd name="T5" fmla="*/ 14943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1" name="Freeform 7"/>
              <p:cNvSpPr>
                <a:spLocks/>
              </p:cNvSpPr>
              <p:nvPr/>
            </p:nvSpPr>
            <p:spPr bwMode="ltGray">
              <a:xfrm rot="-5400000">
                <a:off x="-58" y="1766"/>
                <a:ext cx="624" cy="255"/>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2" name="Freeform 8"/>
              <p:cNvSpPr>
                <a:spLocks/>
              </p:cNvSpPr>
              <p:nvPr/>
            </p:nvSpPr>
            <p:spPr bwMode="ltGray">
              <a:xfrm rot="-5400000">
                <a:off x="664" y="1733"/>
                <a:ext cx="624" cy="294"/>
              </a:xfrm>
              <a:custGeom>
                <a:avLst/>
                <a:gdLst>
                  <a:gd name="T0" fmla="*/ 0 w 624"/>
                  <a:gd name="T1" fmla="*/ 0 h 317"/>
                  <a:gd name="T2" fmla="*/ 0 w 624"/>
                  <a:gd name="T3" fmla="*/ 94 h 317"/>
                  <a:gd name="T4" fmla="*/ 624 w 624"/>
                  <a:gd name="T5" fmla="*/ 94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3" name="Freeform 9"/>
              <p:cNvSpPr>
                <a:spLocks/>
              </p:cNvSpPr>
              <p:nvPr/>
            </p:nvSpPr>
            <p:spPr bwMode="ltGray">
              <a:xfrm rot="-5400000">
                <a:off x="442" y="1699"/>
                <a:ext cx="624" cy="362"/>
              </a:xfrm>
              <a:custGeom>
                <a:avLst/>
                <a:gdLst>
                  <a:gd name="T0" fmla="*/ 0 w 624"/>
                  <a:gd name="T1" fmla="*/ 0 h 272"/>
                  <a:gd name="T2" fmla="*/ 0 w 624"/>
                  <a:gd name="T3" fmla="*/ 14867 h 272"/>
                  <a:gd name="T4" fmla="*/ 240 w 624"/>
                  <a:gd name="T5" fmla="*/ 13125 h 272"/>
                  <a:gd name="T6" fmla="*/ 624 w 624"/>
                  <a:gd name="T7" fmla="*/ 14867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4" name="Freeform 10"/>
              <p:cNvSpPr>
                <a:spLocks/>
              </p:cNvSpPr>
              <p:nvPr/>
            </p:nvSpPr>
            <p:spPr bwMode="ltGray">
              <a:xfrm rot="-5400000">
                <a:off x="154" y="1740"/>
                <a:ext cx="632" cy="315"/>
              </a:xfrm>
              <a:custGeom>
                <a:avLst/>
                <a:gdLst>
                  <a:gd name="T0" fmla="*/ 8 w 632"/>
                  <a:gd name="T1" fmla="*/ 7 h 362"/>
                  <a:gd name="T2" fmla="*/ 8 w 632"/>
                  <a:gd name="T3" fmla="*/ 44 h 362"/>
                  <a:gd name="T4" fmla="*/ 248 w 632"/>
                  <a:gd name="T5" fmla="*/ 44 h 362"/>
                  <a:gd name="T6" fmla="*/ 632 w 632"/>
                  <a:gd name="T7" fmla="*/ 44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5" name="Freeform 11"/>
              <p:cNvSpPr>
                <a:spLocks/>
              </p:cNvSpPr>
              <p:nvPr/>
            </p:nvSpPr>
            <p:spPr bwMode="ltGray">
              <a:xfrm rot="-5400000">
                <a:off x="3198" y="1665"/>
                <a:ext cx="624" cy="421"/>
              </a:xfrm>
              <a:custGeom>
                <a:avLst/>
                <a:gdLst>
                  <a:gd name="T0" fmla="*/ 0 w 624"/>
                  <a:gd name="T1" fmla="*/ 0 h 317"/>
                  <a:gd name="T2" fmla="*/ 0 w 624"/>
                  <a:gd name="T3" fmla="*/ 14420 h 317"/>
                  <a:gd name="T4" fmla="*/ 624 w 624"/>
                  <a:gd name="T5" fmla="*/ 1442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6" name="Freeform 12"/>
              <p:cNvSpPr>
                <a:spLocks/>
              </p:cNvSpPr>
              <p:nvPr/>
            </p:nvSpPr>
            <p:spPr bwMode="ltGray">
              <a:xfrm rot="-5400000">
                <a:off x="2870" y="1664"/>
                <a:ext cx="624" cy="422"/>
              </a:xfrm>
              <a:custGeom>
                <a:avLst/>
                <a:gdLst>
                  <a:gd name="T0" fmla="*/ 0 w 624"/>
                  <a:gd name="T1" fmla="*/ 0 h 317"/>
                  <a:gd name="T2" fmla="*/ 0 w 624"/>
                  <a:gd name="T3" fmla="*/ 14943 h 317"/>
                  <a:gd name="T4" fmla="*/ 624 w 624"/>
                  <a:gd name="T5" fmla="*/ 14943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7" name="Freeform 13"/>
              <p:cNvSpPr>
                <a:spLocks/>
              </p:cNvSpPr>
              <p:nvPr/>
            </p:nvSpPr>
            <p:spPr bwMode="ltGray">
              <a:xfrm rot="-5400000">
                <a:off x="1828" y="1761"/>
                <a:ext cx="624" cy="255"/>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8" name="Freeform 14"/>
              <p:cNvSpPr>
                <a:spLocks/>
              </p:cNvSpPr>
              <p:nvPr/>
            </p:nvSpPr>
            <p:spPr bwMode="ltGray">
              <a:xfrm rot="-5400000">
                <a:off x="2551" y="1728"/>
                <a:ext cx="624" cy="294"/>
              </a:xfrm>
              <a:custGeom>
                <a:avLst/>
                <a:gdLst>
                  <a:gd name="T0" fmla="*/ 0 w 624"/>
                  <a:gd name="T1" fmla="*/ 0 h 317"/>
                  <a:gd name="T2" fmla="*/ 0 w 624"/>
                  <a:gd name="T3" fmla="*/ 94 h 317"/>
                  <a:gd name="T4" fmla="*/ 624 w 624"/>
                  <a:gd name="T5" fmla="*/ 94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9" name="Freeform 15"/>
              <p:cNvSpPr>
                <a:spLocks/>
              </p:cNvSpPr>
              <p:nvPr/>
            </p:nvSpPr>
            <p:spPr bwMode="ltGray">
              <a:xfrm rot="-5400000">
                <a:off x="2328" y="1695"/>
                <a:ext cx="624" cy="361"/>
              </a:xfrm>
              <a:custGeom>
                <a:avLst/>
                <a:gdLst>
                  <a:gd name="T0" fmla="*/ 0 w 624"/>
                  <a:gd name="T1" fmla="*/ 0 h 272"/>
                  <a:gd name="T2" fmla="*/ 0 w 624"/>
                  <a:gd name="T3" fmla="*/ 14302 h 272"/>
                  <a:gd name="T4" fmla="*/ 240 w 624"/>
                  <a:gd name="T5" fmla="*/ 12644 h 272"/>
                  <a:gd name="T6" fmla="*/ 624 w 624"/>
                  <a:gd name="T7" fmla="*/ 1430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0" name="Freeform 16"/>
              <p:cNvSpPr>
                <a:spLocks/>
              </p:cNvSpPr>
              <p:nvPr/>
            </p:nvSpPr>
            <p:spPr bwMode="ltGray">
              <a:xfrm rot="-5400000">
                <a:off x="2043" y="1721"/>
                <a:ext cx="632" cy="316"/>
              </a:xfrm>
              <a:custGeom>
                <a:avLst/>
                <a:gdLst>
                  <a:gd name="T0" fmla="*/ 8 w 632"/>
                  <a:gd name="T1" fmla="*/ 7 h 362"/>
                  <a:gd name="T2" fmla="*/ 8 w 632"/>
                  <a:gd name="T3" fmla="*/ 47 h 362"/>
                  <a:gd name="T4" fmla="*/ 248 w 632"/>
                  <a:gd name="T5" fmla="*/ 47 h 362"/>
                  <a:gd name="T6" fmla="*/ 632 w 632"/>
                  <a:gd name="T7" fmla="*/ 47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1" name="Freeform 17"/>
              <p:cNvSpPr>
                <a:spLocks/>
              </p:cNvSpPr>
              <p:nvPr/>
            </p:nvSpPr>
            <p:spPr bwMode="ltGray">
              <a:xfrm rot="-5400000">
                <a:off x="4064" y="1669"/>
                <a:ext cx="624" cy="421"/>
              </a:xfrm>
              <a:custGeom>
                <a:avLst/>
                <a:gdLst>
                  <a:gd name="T0" fmla="*/ 0 w 624"/>
                  <a:gd name="T1" fmla="*/ 0 h 317"/>
                  <a:gd name="T2" fmla="*/ 0 w 624"/>
                  <a:gd name="T3" fmla="*/ 14420 h 317"/>
                  <a:gd name="T4" fmla="*/ 624 w 624"/>
                  <a:gd name="T5" fmla="*/ 1442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2" name="Freeform 18"/>
              <p:cNvSpPr>
                <a:spLocks/>
              </p:cNvSpPr>
              <p:nvPr/>
            </p:nvSpPr>
            <p:spPr bwMode="ltGray">
              <a:xfrm rot="-5400000">
                <a:off x="3736" y="1669"/>
                <a:ext cx="624" cy="422"/>
              </a:xfrm>
              <a:custGeom>
                <a:avLst/>
                <a:gdLst>
                  <a:gd name="T0" fmla="*/ 0 w 624"/>
                  <a:gd name="T1" fmla="*/ 0 h 317"/>
                  <a:gd name="T2" fmla="*/ 0 w 624"/>
                  <a:gd name="T3" fmla="*/ 14943 h 317"/>
                  <a:gd name="T4" fmla="*/ 624 w 624"/>
                  <a:gd name="T5" fmla="*/ 14943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3" name="Freeform 19"/>
              <p:cNvSpPr>
                <a:spLocks/>
              </p:cNvSpPr>
              <p:nvPr/>
            </p:nvSpPr>
            <p:spPr bwMode="ltGray">
              <a:xfrm rot="-5400000">
                <a:off x="4570" y="1755"/>
                <a:ext cx="624" cy="255"/>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4" name="Freeform 20"/>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5" name="Freeform 21"/>
              <p:cNvSpPr>
                <a:spLocks/>
              </p:cNvSpPr>
              <p:nvPr/>
            </p:nvSpPr>
            <p:spPr bwMode="ltGray">
              <a:xfrm rot="-5400000">
                <a:off x="5070" y="1695"/>
                <a:ext cx="624" cy="361"/>
              </a:xfrm>
              <a:custGeom>
                <a:avLst/>
                <a:gdLst>
                  <a:gd name="T0" fmla="*/ 0 w 624"/>
                  <a:gd name="T1" fmla="*/ 0 h 272"/>
                  <a:gd name="T2" fmla="*/ 0 w 624"/>
                  <a:gd name="T3" fmla="*/ 14302 h 272"/>
                  <a:gd name="T4" fmla="*/ 240 w 624"/>
                  <a:gd name="T5" fmla="*/ 12644 h 272"/>
                  <a:gd name="T6" fmla="*/ 624 w 624"/>
                  <a:gd name="T7" fmla="*/ 1430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6" name="Freeform 22"/>
              <p:cNvSpPr>
                <a:spLocks/>
              </p:cNvSpPr>
              <p:nvPr/>
            </p:nvSpPr>
            <p:spPr bwMode="ltGray">
              <a:xfrm rot="-5400000">
                <a:off x="4797" y="1721"/>
                <a:ext cx="632" cy="316"/>
              </a:xfrm>
              <a:custGeom>
                <a:avLst/>
                <a:gdLst>
                  <a:gd name="T0" fmla="*/ 8 w 632"/>
                  <a:gd name="T1" fmla="*/ 7 h 362"/>
                  <a:gd name="T2" fmla="*/ 8 w 632"/>
                  <a:gd name="T3" fmla="*/ 47 h 362"/>
                  <a:gd name="T4" fmla="*/ 248 w 632"/>
                  <a:gd name="T5" fmla="*/ 47 h 362"/>
                  <a:gd name="T6" fmla="*/ 632 w 632"/>
                  <a:gd name="T7" fmla="*/ 47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grpSp>
        <p:sp>
          <p:nvSpPr>
            <p:cNvPr id="6" name="Freeform 23"/>
            <p:cNvSpPr>
              <a:spLocks/>
            </p:cNvSpPr>
            <p:nvPr/>
          </p:nvSpPr>
          <p:spPr bwMode="ltGray">
            <a:xfrm flipH="1">
              <a:off x="-2" y="1536"/>
              <a:ext cx="5762" cy="412"/>
            </a:xfrm>
            <a:custGeom>
              <a:avLst/>
              <a:gdLst>
                <a:gd name="T0" fmla="*/ 0 w 5762"/>
                <a:gd name="T1" fmla="*/ 507 h 385"/>
                <a:gd name="T2" fmla="*/ 5762 w 5762"/>
                <a:gd name="T3" fmla="*/ 485 h 385"/>
                <a:gd name="T4" fmla="*/ 5762 w 5762"/>
                <a:gd name="T5" fmla="*/ 4 h 385"/>
                <a:gd name="T6" fmla="*/ 0 w 5762"/>
                <a:gd name="T7" fmla="*/ 0 h 385"/>
                <a:gd name="T8" fmla="*/ 0 w 5762"/>
                <a:gd name="T9" fmla="*/ 507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en-NZ"/>
            </a:p>
          </p:txBody>
        </p:sp>
        <p:sp>
          <p:nvSpPr>
            <p:cNvPr id="7" name="Freeform 24"/>
            <p:cNvSpPr>
              <a:spLocks/>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wrap="none" anchor="ctr"/>
            <a:lstStyle/>
            <a:p>
              <a:endParaRPr lang="en-NZ"/>
            </a:p>
          </p:txBody>
        </p:sp>
      </p:grpSp>
      <p:sp>
        <p:nvSpPr>
          <p:cNvPr id="23577" name="Rectangle 25"/>
          <p:cNvSpPr>
            <a:spLocks noGrp="1" noChangeArrowheads="1"/>
          </p:cNvSpPr>
          <p:nvPr>
            <p:ph type="ctrTitle"/>
          </p:nvPr>
        </p:nvSpPr>
        <p:spPr>
          <a:xfrm>
            <a:off x="1173163" y="1341438"/>
            <a:ext cx="7772400" cy="1143000"/>
          </a:xfrm>
        </p:spPr>
        <p:txBody>
          <a:bodyPr/>
          <a:lstStyle>
            <a:lvl1pPr>
              <a:defRPr/>
            </a:lvl1pPr>
          </a:lstStyle>
          <a:p>
            <a:r>
              <a:rPr lang="en-US"/>
              <a:t>Click to edit Master title style</a:t>
            </a:r>
          </a:p>
        </p:txBody>
      </p:sp>
      <p:sp>
        <p:nvSpPr>
          <p:cNvPr id="23578" name="Rectangle 26"/>
          <p:cNvSpPr>
            <a:spLocks noGrp="1" noChangeArrowheads="1"/>
          </p:cNvSpPr>
          <p:nvPr>
            <p:ph type="subTitle" idx="1"/>
          </p:nvPr>
        </p:nvSpPr>
        <p:spPr>
          <a:xfrm>
            <a:off x="1166813" y="3886200"/>
            <a:ext cx="6400800" cy="1752600"/>
          </a:xfrm>
        </p:spPr>
        <p:txBody>
          <a:bodyPr/>
          <a:lstStyle>
            <a:lvl1pPr marL="0" indent="0">
              <a:buFont typeface="Monotype Sorts" pitchFamily="2" charset="2"/>
              <a:buNone/>
              <a:defRPr/>
            </a:lvl1pPr>
          </a:lstStyle>
          <a:p>
            <a:r>
              <a:rPr lang="en-US"/>
              <a:t>Click to edit Master subtitle style</a:t>
            </a:r>
          </a:p>
        </p:txBody>
      </p:sp>
      <p:sp>
        <p:nvSpPr>
          <p:cNvPr id="27" name="Rectangle 27"/>
          <p:cNvSpPr>
            <a:spLocks noGrp="1" noChangeArrowheads="1"/>
          </p:cNvSpPr>
          <p:nvPr>
            <p:ph type="dt" sz="half" idx="10"/>
          </p:nvPr>
        </p:nvSpPr>
        <p:spPr>
          <a:xfrm>
            <a:off x="1166813" y="6248400"/>
            <a:ext cx="1905000" cy="457200"/>
          </a:xfrm>
        </p:spPr>
        <p:txBody>
          <a:bodyPr/>
          <a:lstStyle>
            <a:lvl1pPr>
              <a:defRPr>
                <a:solidFill>
                  <a:srgbClr val="000000"/>
                </a:solidFill>
              </a:defRPr>
            </a:lvl1pPr>
          </a:lstStyle>
          <a:p>
            <a:pPr>
              <a:defRPr/>
            </a:pPr>
            <a:endParaRPr lang="en-US"/>
          </a:p>
        </p:txBody>
      </p:sp>
      <p:sp>
        <p:nvSpPr>
          <p:cNvPr id="28" name="Rectangle 28"/>
          <p:cNvSpPr>
            <a:spLocks noGrp="1" noChangeArrowheads="1"/>
          </p:cNvSpPr>
          <p:nvPr>
            <p:ph type="ftr" sz="quarter" idx="11"/>
          </p:nvPr>
        </p:nvSpPr>
        <p:spPr/>
        <p:txBody>
          <a:bodyPr/>
          <a:lstStyle>
            <a:lvl1pPr>
              <a:defRPr>
                <a:solidFill>
                  <a:srgbClr val="000000"/>
                </a:solidFill>
              </a:defRPr>
            </a:lvl1pPr>
          </a:lstStyle>
          <a:p>
            <a:pPr>
              <a:defRPr/>
            </a:pPr>
            <a:endParaRPr lang="en-US"/>
          </a:p>
        </p:txBody>
      </p:sp>
      <p:sp>
        <p:nvSpPr>
          <p:cNvPr id="29" name="Rectangle 29"/>
          <p:cNvSpPr>
            <a:spLocks noGrp="1" noChangeArrowheads="1"/>
          </p:cNvSpPr>
          <p:nvPr>
            <p:ph type="sldNum" sz="quarter" idx="12"/>
          </p:nvPr>
        </p:nvSpPr>
        <p:spPr/>
        <p:txBody>
          <a:bodyPr/>
          <a:lstStyle>
            <a:lvl1pPr>
              <a:defRPr>
                <a:solidFill>
                  <a:srgbClr val="000000"/>
                </a:solidFill>
              </a:defRPr>
            </a:lvl1pPr>
          </a:lstStyle>
          <a:p>
            <a:pPr>
              <a:defRPr/>
            </a:pPr>
            <a:fld id="{4539DA19-E807-4B78-ABD7-08EE204C5FC1}" type="slidenum">
              <a:rPr lang="en-US"/>
              <a:pPr>
                <a:defRPr/>
              </a:pPr>
              <a:t>‹#›</a:t>
            </a:fld>
            <a:endParaRPr lang="en-US"/>
          </a:p>
        </p:txBody>
      </p:sp>
    </p:spTree>
    <p:extLst>
      <p:ext uri="{BB962C8B-B14F-4D97-AF65-F5344CB8AC3E}">
        <p14:creationId xmlns:p14="http://schemas.microsoft.com/office/powerpoint/2010/main" val="271003628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p:txBody>
          <a:bodyPr/>
          <a:lstStyle>
            <a:lvl1pPr>
              <a:defRPr/>
            </a:lvl1pPr>
          </a:lstStyle>
          <a:p>
            <a:pPr>
              <a:defRPr/>
            </a:pPr>
            <a:endParaRPr lang="en-US"/>
          </a:p>
        </p:txBody>
      </p:sp>
      <p:sp>
        <p:nvSpPr>
          <p:cNvPr id="5" name="Rectangle 28"/>
          <p:cNvSpPr>
            <a:spLocks noGrp="1" noChangeArrowheads="1"/>
          </p:cNvSpPr>
          <p:nvPr>
            <p:ph type="ftr" sz="quarter" idx="11"/>
          </p:nvPr>
        </p:nvSpPr>
        <p:spPr/>
        <p:txBody>
          <a:bodyPr/>
          <a:lstStyle>
            <a:lvl1pPr>
              <a:defRPr/>
            </a:lvl1pPr>
          </a:lstStyle>
          <a:p>
            <a:pPr>
              <a:defRPr/>
            </a:pPr>
            <a:endParaRPr lang="en-US"/>
          </a:p>
        </p:txBody>
      </p:sp>
      <p:sp>
        <p:nvSpPr>
          <p:cNvPr id="6" name="Rectangle 29"/>
          <p:cNvSpPr>
            <a:spLocks noGrp="1" noChangeArrowheads="1"/>
          </p:cNvSpPr>
          <p:nvPr>
            <p:ph type="sldNum" sz="quarter" idx="12"/>
          </p:nvPr>
        </p:nvSpPr>
        <p:spPr/>
        <p:txBody>
          <a:bodyPr/>
          <a:lstStyle>
            <a:lvl1pPr>
              <a:defRPr/>
            </a:lvl1pPr>
          </a:lstStyle>
          <a:p>
            <a:pPr>
              <a:defRPr/>
            </a:pPr>
            <a:fld id="{3948E4BB-638A-4886-B5E3-7C52A5B16717}" type="slidenum">
              <a:rPr lang="en-US"/>
              <a:pPr>
                <a:defRPr/>
              </a:pPr>
              <a:t>‹#›</a:t>
            </a:fld>
            <a:endParaRPr lang="en-US"/>
          </a:p>
        </p:txBody>
      </p:sp>
    </p:spTree>
    <p:extLst>
      <p:ext uri="{BB962C8B-B14F-4D97-AF65-F5344CB8AC3E}">
        <p14:creationId xmlns:p14="http://schemas.microsoft.com/office/powerpoint/2010/main" val="395320934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7"/>
          <p:cNvSpPr>
            <a:spLocks noGrp="1" noChangeArrowheads="1"/>
          </p:cNvSpPr>
          <p:nvPr>
            <p:ph type="dt" sz="half" idx="10"/>
          </p:nvPr>
        </p:nvSpPr>
        <p:spPr/>
        <p:txBody>
          <a:bodyPr/>
          <a:lstStyle>
            <a:lvl1pPr>
              <a:defRPr/>
            </a:lvl1pPr>
          </a:lstStyle>
          <a:p>
            <a:pPr>
              <a:defRPr/>
            </a:pPr>
            <a:endParaRPr lang="en-US"/>
          </a:p>
        </p:txBody>
      </p:sp>
      <p:sp>
        <p:nvSpPr>
          <p:cNvPr id="5" name="Rectangle 28"/>
          <p:cNvSpPr>
            <a:spLocks noGrp="1" noChangeArrowheads="1"/>
          </p:cNvSpPr>
          <p:nvPr>
            <p:ph type="ftr" sz="quarter" idx="11"/>
          </p:nvPr>
        </p:nvSpPr>
        <p:spPr/>
        <p:txBody>
          <a:bodyPr/>
          <a:lstStyle>
            <a:lvl1pPr>
              <a:defRPr/>
            </a:lvl1pPr>
          </a:lstStyle>
          <a:p>
            <a:pPr>
              <a:defRPr/>
            </a:pPr>
            <a:endParaRPr lang="en-US"/>
          </a:p>
        </p:txBody>
      </p:sp>
      <p:sp>
        <p:nvSpPr>
          <p:cNvPr id="6" name="Rectangle 29"/>
          <p:cNvSpPr>
            <a:spLocks noGrp="1" noChangeArrowheads="1"/>
          </p:cNvSpPr>
          <p:nvPr>
            <p:ph type="sldNum" sz="quarter" idx="12"/>
          </p:nvPr>
        </p:nvSpPr>
        <p:spPr/>
        <p:txBody>
          <a:bodyPr/>
          <a:lstStyle>
            <a:lvl1pPr>
              <a:defRPr/>
            </a:lvl1pPr>
          </a:lstStyle>
          <a:p>
            <a:pPr>
              <a:defRPr/>
            </a:pPr>
            <a:fld id="{09F200E5-6129-4E3F-A4CB-4365FFF4D2E9}" type="slidenum">
              <a:rPr lang="en-US"/>
              <a:pPr>
                <a:defRPr/>
              </a:pPr>
              <a:t>‹#›</a:t>
            </a:fld>
            <a:endParaRPr lang="en-US"/>
          </a:p>
        </p:txBody>
      </p:sp>
    </p:spTree>
    <p:extLst>
      <p:ext uri="{BB962C8B-B14F-4D97-AF65-F5344CB8AC3E}">
        <p14:creationId xmlns:p14="http://schemas.microsoft.com/office/powerpoint/2010/main" val="180504900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7"/>
          <p:cNvSpPr>
            <a:spLocks noGrp="1" noChangeArrowheads="1"/>
          </p:cNvSpPr>
          <p:nvPr>
            <p:ph type="dt" sz="half" idx="10"/>
          </p:nvPr>
        </p:nvSpPr>
        <p:spPr/>
        <p:txBody>
          <a:bodyPr/>
          <a:lstStyle>
            <a:lvl1pPr>
              <a:defRPr/>
            </a:lvl1pPr>
          </a:lstStyle>
          <a:p>
            <a:pPr>
              <a:defRPr/>
            </a:pPr>
            <a:endParaRPr lang="en-US"/>
          </a:p>
        </p:txBody>
      </p:sp>
      <p:sp>
        <p:nvSpPr>
          <p:cNvPr id="6" name="Rectangle 28"/>
          <p:cNvSpPr>
            <a:spLocks noGrp="1" noChangeArrowheads="1"/>
          </p:cNvSpPr>
          <p:nvPr>
            <p:ph type="ftr" sz="quarter" idx="11"/>
          </p:nvPr>
        </p:nvSpPr>
        <p:spPr/>
        <p:txBody>
          <a:bodyPr/>
          <a:lstStyle>
            <a:lvl1pPr>
              <a:defRPr/>
            </a:lvl1pPr>
          </a:lstStyle>
          <a:p>
            <a:pPr>
              <a:defRPr/>
            </a:pPr>
            <a:endParaRPr lang="en-US"/>
          </a:p>
        </p:txBody>
      </p:sp>
      <p:sp>
        <p:nvSpPr>
          <p:cNvPr id="7" name="Rectangle 29"/>
          <p:cNvSpPr>
            <a:spLocks noGrp="1" noChangeArrowheads="1"/>
          </p:cNvSpPr>
          <p:nvPr>
            <p:ph type="sldNum" sz="quarter" idx="12"/>
          </p:nvPr>
        </p:nvSpPr>
        <p:spPr/>
        <p:txBody>
          <a:bodyPr/>
          <a:lstStyle>
            <a:lvl1pPr>
              <a:defRPr/>
            </a:lvl1pPr>
          </a:lstStyle>
          <a:p>
            <a:pPr>
              <a:defRPr/>
            </a:pPr>
            <a:fld id="{09B22EC3-F4AE-4F7E-8CC7-48E12C09337F}" type="slidenum">
              <a:rPr lang="en-US"/>
              <a:pPr>
                <a:defRPr/>
              </a:pPr>
              <a:t>‹#›</a:t>
            </a:fld>
            <a:endParaRPr lang="en-US"/>
          </a:p>
        </p:txBody>
      </p:sp>
    </p:spTree>
    <p:extLst>
      <p:ext uri="{BB962C8B-B14F-4D97-AF65-F5344CB8AC3E}">
        <p14:creationId xmlns:p14="http://schemas.microsoft.com/office/powerpoint/2010/main" val="381365925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7"/>
          <p:cNvSpPr>
            <a:spLocks noGrp="1" noChangeArrowheads="1"/>
          </p:cNvSpPr>
          <p:nvPr>
            <p:ph type="dt" sz="half" idx="10"/>
          </p:nvPr>
        </p:nvSpPr>
        <p:spPr/>
        <p:txBody>
          <a:bodyPr/>
          <a:lstStyle>
            <a:lvl1pPr>
              <a:defRPr/>
            </a:lvl1pPr>
          </a:lstStyle>
          <a:p>
            <a:pPr>
              <a:defRPr/>
            </a:pPr>
            <a:endParaRPr lang="en-US"/>
          </a:p>
        </p:txBody>
      </p:sp>
      <p:sp>
        <p:nvSpPr>
          <p:cNvPr id="8" name="Rectangle 28"/>
          <p:cNvSpPr>
            <a:spLocks noGrp="1" noChangeArrowheads="1"/>
          </p:cNvSpPr>
          <p:nvPr>
            <p:ph type="ftr" sz="quarter" idx="11"/>
          </p:nvPr>
        </p:nvSpPr>
        <p:spPr/>
        <p:txBody>
          <a:bodyPr/>
          <a:lstStyle>
            <a:lvl1pPr>
              <a:defRPr/>
            </a:lvl1pPr>
          </a:lstStyle>
          <a:p>
            <a:pPr>
              <a:defRPr/>
            </a:pPr>
            <a:endParaRPr lang="en-US"/>
          </a:p>
        </p:txBody>
      </p:sp>
      <p:sp>
        <p:nvSpPr>
          <p:cNvPr id="9" name="Rectangle 29"/>
          <p:cNvSpPr>
            <a:spLocks noGrp="1" noChangeArrowheads="1"/>
          </p:cNvSpPr>
          <p:nvPr>
            <p:ph type="sldNum" sz="quarter" idx="12"/>
          </p:nvPr>
        </p:nvSpPr>
        <p:spPr/>
        <p:txBody>
          <a:bodyPr/>
          <a:lstStyle>
            <a:lvl1pPr>
              <a:defRPr/>
            </a:lvl1pPr>
          </a:lstStyle>
          <a:p>
            <a:pPr>
              <a:defRPr/>
            </a:pPr>
            <a:fld id="{BBC44594-3C88-4CBF-BFAC-4155BED44526}" type="slidenum">
              <a:rPr lang="en-US"/>
              <a:pPr>
                <a:defRPr/>
              </a:pPr>
              <a:t>‹#›</a:t>
            </a:fld>
            <a:endParaRPr lang="en-US"/>
          </a:p>
        </p:txBody>
      </p:sp>
    </p:spTree>
    <p:extLst>
      <p:ext uri="{BB962C8B-B14F-4D97-AF65-F5344CB8AC3E}">
        <p14:creationId xmlns:p14="http://schemas.microsoft.com/office/powerpoint/2010/main" val="4199649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73163" y="457200"/>
            <a:ext cx="7772400" cy="1143000"/>
          </a:xfrm>
        </p:spPr>
        <p:txBody>
          <a:bodyPr/>
          <a:lstStyle/>
          <a:p>
            <a:r>
              <a:rPr lang="en-US"/>
              <a:t>Click to edit Master title style</a:t>
            </a:r>
          </a:p>
        </p:txBody>
      </p:sp>
      <p:sp>
        <p:nvSpPr>
          <p:cNvPr id="3" name="Content Placeholder 2"/>
          <p:cNvSpPr>
            <a:spLocks noGrp="1"/>
          </p:cNvSpPr>
          <p:nvPr>
            <p:ph sz="half" idx="1"/>
          </p:nvPr>
        </p:nvSpPr>
        <p:spPr>
          <a:xfrm>
            <a:off x="1173163"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135563"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135563"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7"/>
          <p:cNvSpPr>
            <a:spLocks noGrp="1" noChangeArrowheads="1"/>
          </p:cNvSpPr>
          <p:nvPr>
            <p:ph type="dt" sz="half" idx="10"/>
          </p:nvPr>
        </p:nvSpPr>
        <p:spPr>
          <a:ln/>
        </p:spPr>
        <p:txBody>
          <a:bodyPr/>
          <a:lstStyle>
            <a:lvl1pPr>
              <a:defRPr/>
            </a:lvl1pPr>
          </a:lstStyle>
          <a:p>
            <a:pPr>
              <a:defRPr/>
            </a:pPr>
            <a:endParaRPr lang="en-US"/>
          </a:p>
        </p:txBody>
      </p:sp>
      <p:sp>
        <p:nvSpPr>
          <p:cNvPr id="7" name="Rectangle 28"/>
          <p:cNvSpPr>
            <a:spLocks noGrp="1" noChangeArrowheads="1"/>
          </p:cNvSpPr>
          <p:nvPr>
            <p:ph type="ftr" sz="quarter" idx="11"/>
          </p:nvPr>
        </p:nvSpPr>
        <p:spPr>
          <a:ln/>
        </p:spPr>
        <p:txBody>
          <a:bodyPr/>
          <a:lstStyle>
            <a:lvl1pPr>
              <a:defRPr/>
            </a:lvl1pPr>
          </a:lstStyle>
          <a:p>
            <a:pPr>
              <a:defRPr/>
            </a:pPr>
            <a:endParaRPr lang="en-US"/>
          </a:p>
        </p:txBody>
      </p:sp>
      <p:sp>
        <p:nvSpPr>
          <p:cNvPr id="8" name="Rectangle 29"/>
          <p:cNvSpPr>
            <a:spLocks noGrp="1" noChangeArrowheads="1"/>
          </p:cNvSpPr>
          <p:nvPr>
            <p:ph type="sldNum" sz="quarter" idx="12"/>
          </p:nvPr>
        </p:nvSpPr>
        <p:spPr>
          <a:ln/>
        </p:spPr>
        <p:txBody>
          <a:bodyPr/>
          <a:lstStyle>
            <a:lvl1pPr>
              <a:defRPr/>
            </a:lvl1pPr>
          </a:lstStyle>
          <a:p>
            <a:pPr>
              <a:defRPr/>
            </a:pPr>
            <a:fld id="{2AEE4FC4-C011-44E9-845C-597FBEB6C761}" type="slidenum">
              <a:rPr lang="en-US"/>
              <a:pPr>
                <a:defRPr/>
              </a:pPr>
              <a:t>‹#›</a:t>
            </a:fld>
            <a:endParaRPr lang="en-US"/>
          </a:p>
        </p:txBody>
      </p:sp>
    </p:spTree>
    <p:extLst>
      <p:ext uri="{BB962C8B-B14F-4D97-AF65-F5344CB8AC3E}">
        <p14:creationId xmlns:p14="http://schemas.microsoft.com/office/powerpoint/2010/main" val="149076695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7"/>
          <p:cNvSpPr>
            <a:spLocks noGrp="1" noChangeArrowheads="1"/>
          </p:cNvSpPr>
          <p:nvPr>
            <p:ph type="dt" sz="half" idx="10"/>
          </p:nvPr>
        </p:nvSpPr>
        <p:spPr/>
        <p:txBody>
          <a:bodyPr/>
          <a:lstStyle>
            <a:lvl1pPr>
              <a:defRPr/>
            </a:lvl1pPr>
          </a:lstStyle>
          <a:p>
            <a:pPr>
              <a:defRPr/>
            </a:pPr>
            <a:endParaRPr lang="en-US"/>
          </a:p>
        </p:txBody>
      </p:sp>
      <p:sp>
        <p:nvSpPr>
          <p:cNvPr id="4" name="Rectangle 28"/>
          <p:cNvSpPr>
            <a:spLocks noGrp="1" noChangeArrowheads="1"/>
          </p:cNvSpPr>
          <p:nvPr>
            <p:ph type="ftr" sz="quarter" idx="11"/>
          </p:nvPr>
        </p:nvSpPr>
        <p:spPr/>
        <p:txBody>
          <a:bodyPr/>
          <a:lstStyle>
            <a:lvl1pPr>
              <a:defRPr/>
            </a:lvl1pPr>
          </a:lstStyle>
          <a:p>
            <a:pPr>
              <a:defRPr/>
            </a:pPr>
            <a:endParaRPr lang="en-US"/>
          </a:p>
        </p:txBody>
      </p:sp>
      <p:sp>
        <p:nvSpPr>
          <p:cNvPr id="5" name="Rectangle 29"/>
          <p:cNvSpPr>
            <a:spLocks noGrp="1" noChangeArrowheads="1"/>
          </p:cNvSpPr>
          <p:nvPr>
            <p:ph type="sldNum" sz="quarter" idx="12"/>
          </p:nvPr>
        </p:nvSpPr>
        <p:spPr/>
        <p:txBody>
          <a:bodyPr/>
          <a:lstStyle>
            <a:lvl1pPr>
              <a:defRPr/>
            </a:lvl1pPr>
          </a:lstStyle>
          <a:p>
            <a:pPr>
              <a:defRPr/>
            </a:pPr>
            <a:fld id="{C3A0DD2C-583A-4A29-936D-A525252AB7A2}" type="slidenum">
              <a:rPr lang="en-US"/>
              <a:pPr>
                <a:defRPr/>
              </a:pPr>
              <a:t>‹#›</a:t>
            </a:fld>
            <a:endParaRPr lang="en-US"/>
          </a:p>
        </p:txBody>
      </p:sp>
    </p:spTree>
    <p:extLst>
      <p:ext uri="{BB962C8B-B14F-4D97-AF65-F5344CB8AC3E}">
        <p14:creationId xmlns:p14="http://schemas.microsoft.com/office/powerpoint/2010/main" val="260650001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p:txBody>
          <a:bodyPr/>
          <a:lstStyle>
            <a:lvl1pPr>
              <a:defRPr/>
            </a:lvl1pPr>
          </a:lstStyle>
          <a:p>
            <a:pPr>
              <a:defRPr/>
            </a:pPr>
            <a:endParaRPr lang="en-US"/>
          </a:p>
        </p:txBody>
      </p:sp>
      <p:sp>
        <p:nvSpPr>
          <p:cNvPr id="3" name="Rectangle 28"/>
          <p:cNvSpPr>
            <a:spLocks noGrp="1" noChangeArrowheads="1"/>
          </p:cNvSpPr>
          <p:nvPr>
            <p:ph type="ftr" sz="quarter" idx="11"/>
          </p:nvPr>
        </p:nvSpPr>
        <p:spPr/>
        <p:txBody>
          <a:bodyPr/>
          <a:lstStyle>
            <a:lvl1pPr>
              <a:defRPr/>
            </a:lvl1pPr>
          </a:lstStyle>
          <a:p>
            <a:pPr>
              <a:defRPr/>
            </a:pPr>
            <a:endParaRPr lang="en-US"/>
          </a:p>
        </p:txBody>
      </p:sp>
      <p:sp>
        <p:nvSpPr>
          <p:cNvPr id="4" name="Rectangle 29"/>
          <p:cNvSpPr>
            <a:spLocks noGrp="1" noChangeArrowheads="1"/>
          </p:cNvSpPr>
          <p:nvPr>
            <p:ph type="sldNum" sz="quarter" idx="12"/>
          </p:nvPr>
        </p:nvSpPr>
        <p:spPr/>
        <p:txBody>
          <a:bodyPr/>
          <a:lstStyle>
            <a:lvl1pPr>
              <a:defRPr/>
            </a:lvl1pPr>
          </a:lstStyle>
          <a:p>
            <a:pPr>
              <a:defRPr/>
            </a:pPr>
            <a:fld id="{2C8B14ED-FB3E-46A9-9FC8-CF83A62531ED}" type="slidenum">
              <a:rPr lang="en-US"/>
              <a:pPr>
                <a:defRPr/>
              </a:pPr>
              <a:t>‹#›</a:t>
            </a:fld>
            <a:endParaRPr lang="en-US"/>
          </a:p>
        </p:txBody>
      </p:sp>
    </p:spTree>
    <p:extLst>
      <p:ext uri="{BB962C8B-B14F-4D97-AF65-F5344CB8AC3E}">
        <p14:creationId xmlns:p14="http://schemas.microsoft.com/office/powerpoint/2010/main" val="87001039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7"/>
          <p:cNvSpPr>
            <a:spLocks noGrp="1" noChangeArrowheads="1"/>
          </p:cNvSpPr>
          <p:nvPr>
            <p:ph type="dt" sz="half" idx="10"/>
          </p:nvPr>
        </p:nvSpPr>
        <p:spPr/>
        <p:txBody>
          <a:bodyPr/>
          <a:lstStyle>
            <a:lvl1pPr>
              <a:defRPr/>
            </a:lvl1pPr>
          </a:lstStyle>
          <a:p>
            <a:pPr>
              <a:defRPr/>
            </a:pPr>
            <a:endParaRPr lang="en-US"/>
          </a:p>
        </p:txBody>
      </p:sp>
      <p:sp>
        <p:nvSpPr>
          <p:cNvPr id="6" name="Rectangle 28"/>
          <p:cNvSpPr>
            <a:spLocks noGrp="1" noChangeArrowheads="1"/>
          </p:cNvSpPr>
          <p:nvPr>
            <p:ph type="ftr" sz="quarter" idx="11"/>
          </p:nvPr>
        </p:nvSpPr>
        <p:spPr/>
        <p:txBody>
          <a:bodyPr/>
          <a:lstStyle>
            <a:lvl1pPr>
              <a:defRPr/>
            </a:lvl1pPr>
          </a:lstStyle>
          <a:p>
            <a:pPr>
              <a:defRPr/>
            </a:pPr>
            <a:endParaRPr lang="en-US"/>
          </a:p>
        </p:txBody>
      </p:sp>
      <p:sp>
        <p:nvSpPr>
          <p:cNvPr id="7" name="Rectangle 29"/>
          <p:cNvSpPr>
            <a:spLocks noGrp="1" noChangeArrowheads="1"/>
          </p:cNvSpPr>
          <p:nvPr>
            <p:ph type="sldNum" sz="quarter" idx="12"/>
          </p:nvPr>
        </p:nvSpPr>
        <p:spPr/>
        <p:txBody>
          <a:bodyPr/>
          <a:lstStyle>
            <a:lvl1pPr>
              <a:defRPr/>
            </a:lvl1pPr>
          </a:lstStyle>
          <a:p>
            <a:pPr>
              <a:defRPr/>
            </a:pPr>
            <a:fld id="{54BB6E7C-D166-43D0-B75E-8D3F0D0C1167}" type="slidenum">
              <a:rPr lang="en-US"/>
              <a:pPr>
                <a:defRPr/>
              </a:pPr>
              <a:t>‹#›</a:t>
            </a:fld>
            <a:endParaRPr lang="en-US"/>
          </a:p>
        </p:txBody>
      </p:sp>
    </p:spTree>
    <p:extLst>
      <p:ext uri="{BB962C8B-B14F-4D97-AF65-F5344CB8AC3E}">
        <p14:creationId xmlns:p14="http://schemas.microsoft.com/office/powerpoint/2010/main" val="317336336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7"/>
          <p:cNvSpPr>
            <a:spLocks noGrp="1" noChangeArrowheads="1"/>
          </p:cNvSpPr>
          <p:nvPr>
            <p:ph type="dt" sz="half" idx="10"/>
          </p:nvPr>
        </p:nvSpPr>
        <p:spPr/>
        <p:txBody>
          <a:bodyPr/>
          <a:lstStyle>
            <a:lvl1pPr>
              <a:defRPr/>
            </a:lvl1pPr>
          </a:lstStyle>
          <a:p>
            <a:pPr>
              <a:defRPr/>
            </a:pPr>
            <a:endParaRPr lang="en-US"/>
          </a:p>
        </p:txBody>
      </p:sp>
      <p:sp>
        <p:nvSpPr>
          <p:cNvPr id="6" name="Rectangle 28"/>
          <p:cNvSpPr>
            <a:spLocks noGrp="1" noChangeArrowheads="1"/>
          </p:cNvSpPr>
          <p:nvPr>
            <p:ph type="ftr" sz="quarter" idx="11"/>
          </p:nvPr>
        </p:nvSpPr>
        <p:spPr/>
        <p:txBody>
          <a:bodyPr/>
          <a:lstStyle>
            <a:lvl1pPr>
              <a:defRPr/>
            </a:lvl1pPr>
          </a:lstStyle>
          <a:p>
            <a:pPr>
              <a:defRPr/>
            </a:pPr>
            <a:endParaRPr lang="en-US"/>
          </a:p>
        </p:txBody>
      </p:sp>
      <p:sp>
        <p:nvSpPr>
          <p:cNvPr id="7" name="Rectangle 29"/>
          <p:cNvSpPr>
            <a:spLocks noGrp="1" noChangeArrowheads="1"/>
          </p:cNvSpPr>
          <p:nvPr>
            <p:ph type="sldNum" sz="quarter" idx="12"/>
          </p:nvPr>
        </p:nvSpPr>
        <p:spPr/>
        <p:txBody>
          <a:bodyPr/>
          <a:lstStyle>
            <a:lvl1pPr>
              <a:defRPr/>
            </a:lvl1pPr>
          </a:lstStyle>
          <a:p>
            <a:pPr>
              <a:defRPr/>
            </a:pPr>
            <a:fld id="{46B574F8-48C1-47F7-B7E5-7172B13185D2}" type="slidenum">
              <a:rPr lang="en-US"/>
              <a:pPr>
                <a:defRPr/>
              </a:pPr>
              <a:t>‹#›</a:t>
            </a:fld>
            <a:endParaRPr lang="en-US"/>
          </a:p>
        </p:txBody>
      </p:sp>
    </p:spTree>
    <p:extLst>
      <p:ext uri="{BB962C8B-B14F-4D97-AF65-F5344CB8AC3E}">
        <p14:creationId xmlns:p14="http://schemas.microsoft.com/office/powerpoint/2010/main" val="160715846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p:txBody>
          <a:bodyPr/>
          <a:lstStyle>
            <a:lvl1pPr>
              <a:defRPr/>
            </a:lvl1pPr>
          </a:lstStyle>
          <a:p>
            <a:pPr>
              <a:defRPr/>
            </a:pPr>
            <a:endParaRPr lang="en-US"/>
          </a:p>
        </p:txBody>
      </p:sp>
      <p:sp>
        <p:nvSpPr>
          <p:cNvPr id="5" name="Rectangle 28"/>
          <p:cNvSpPr>
            <a:spLocks noGrp="1" noChangeArrowheads="1"/>
          </p:cNvSpPr>
          <p:nvPr>
            <p:ph type="ftr" sz="quarter" idx="11"/>
          </p:nvPr>
        </p:nvSpPr>
        <p:spPr/>
        <p:txBody>
          <a:bodyPr/>
          <a:lstStyle>
            <a:lvl1pPr>
              <a:defRPr/>
            </a:lvl1pPr>
          </a:lstStyle>
          <a:p>
            <a:pPr>
              <a:defRPr/>
            </a:pPr>
            <a:endParaRPr lang="en-US"/>
          </a:p>
        </p:txBody>
      </p:sp>
      <p:sp>
        <p:nvSpPr>
          <p:cNvPr id="6" name="Rectangle 29"/>
          <p:cNvSpPr>
            <a:spLocks noGrp="1" noChangeArrowheads="1"/>
          </p:cNvSpPr>
          <p:nvPr>
            <p:ph type="sldNum" sz="quarter" idx="12"/>
          </p:nvPr>
        </p:nvSpPr>
        <p:spPr/>
        <p:txBody>
          <a:bodyPr/>
          <a:lstStyle>
            <a:lvl1pPr>
              <a:defRPr/>
            </a:lvl1pPr>
          </a:lstStyle>
          <a:p>
            <a:pPr>
              <a:defRPr/>
            </a:pPr>
            <a:fld id="{65F2270E-2982-458D-A8E4-1487E5D93DB0}" type="slidenum">
              <a:rPr lang="en-US"/>
              <a:pPr>
                <a:defRPr/>
              </a:pPr>
              <a:t>‹#›</a:t>
            </a:fld>
            <a:endParaRPr lang="en-US"/>
          </a:p>
        </p:txBody>
      </p:sp>
    </p:spTree>
    <p:extLst>
      <p:ext uri="{BB962C8B-B14F-4D97-AF65-F5344CB8AC3E}">
        <p14:creationId xmlns:p14="http://schemas.microsoft.com/office/powerpoint/2010/main" val="177213615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463" y="457200"/>
            <a:ext cx="19431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73163" y="457200"/>
            <a:ext cx="56769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p:txBody>
          <a:bodyPr/>
          <a:lstStyle>
            <a:lvl1pPr>
              <a:defRPr/>
            </a:lvl1pPr>
          </a:lstStyle>
          <a:p>
            <a:pPr>
              <a:defRPr/>
            </a:pPr>
            <a:endParaRPr lang="en-US"/>
          </a:p>
        </p:txBody>
      </p:sp>
      <p:sp>
        <p:nvSpPr>
          <p:cNvPr id="5" name="Rectangle 28"/>
          <p:cNvSpPr>
            <a:spLocks noGrp="1" noChangeArrowheads="1"/>
          </p:cNvSpPr>
          <p:nvPr>
            <p:ph type="ftr" sz="quarter" idx="11"/>
          </p:nvPr>
        </p:nvSpPr>
        <p:spPr/>
        <p:txBody>
          <a:bodyPr/>
          <a:lstStyle>
            <a:lvl1pPr>
              <a:defRPr/>
            </a:lvl1pPr>
          </a:lstStyle>
          <a:p>
            <a:pPr>
              <a:defRPr/>
            </a:pPr>
            <a:endParaRPr lang="en-US"/>
          </a:p>
        </p:txBody>
      </p:sp>
      <p:sp>
        <p:nvSpPr>
          <p:cNvPr id="6" name="Rectangle 29"/>
          <p:cNvSpPr>
            <a:spLocks noGrp="1" noChangeArrowheads="1"/>
          </p:cNvSpPr>
          <p:nvPr>
            <p:ph type="sldNum" sz="quarter" idx="12"/>
          </p:nvPr>
        </p:nvSpPr>
        <p:spPr/>
        <p:txBody>
          <a:bodyPr/>
          <a:lstStyle>
            <a:lvl1pPr>
              <a:defRPr/>
            </a:lvl1pPr>
          </a:lstStyle>
          <a:p>
            <a:pPr>
              <a:defRPr/>
            </a:pPr>
            <a:fld id="{9EAC67B4-5424-4DD6-A107-ABB2C8F2D672}" type="slidenum">
              <a:rPr lang="en-US"/>
              <a:pPr>
                <a:defRPr/>
              </a:pPr>
              <a:t>‹#›</a:t>
            </a:fld>
            <a:endParaRPr lang="en-US"/>
          </a:p>
        </p:txBody>
      </p:sp>
    </p:spTree>
    <p:extLst>
      <p:ext uri="{BB962C8B-B14F-4D97-AF65-F5344CB8AC3E}">
        <p14:creationId xmlns:p14="http://schemas.microsoft.com/office/powerpoint/2010/main" val="49402734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3163" y="4572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1173163"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35563"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7"/>
          <p:cNvSpPr>
            <a:spLocks noGrp="1" noChangeArrowheads="1"/>
          </p:cNvSpPr>
          <p:nvPr>
            <p:ph type="dt" sz="half" idx="10"/>
          </p:nvPr>
        </p:nvSpPr>
        <p:spPr/>
        <p:txBody>
          <a:bodyPr/>
          <a:lstStyle>
            <a:lvl1pPr>
              <a:defRPr/>
            </a:lvl1pPr>
          </a:lstStyle>
          <a:p>
            <a:pPr>
              <a:defRPr/>
            </a:pPr>
            <a:endParaRPr lang="en-US"/>
          </a:p>
        </p:txBody>
      </p:sp>
      <p:sp>
        <p:nvSpPr>
          <p:cNvPr id="6" name="Rectangle 28"/>
          <p:cNvSpPr>
            <a:spLocks noGrp="1" noChangeArrowheads="1"/>
          </p:cNvSpPr>
          <p:nvPr>
            <p:ph type="ftr" sz="quarter" idx="11"/>
          </p:nvPr>
        </p:nvSpPr>
        <p:spPr/>
        <p:txBody>
          <a:bodyPr/>
          <a:lstStyle>
            <a:lvl1pPr>
              <a:defRPr/>
            </a:lvl1pPr>
          </a:lstStyle>
          <a:p>
            <a:pPr>
              <a:defRPr/>
            </a:pPr>
            <a:endParaRPr lang="en-US"/>
          </a:p>
        </p:txBody>
      </p:sp>
      <p:sp>
        <p:nvSpPr>
          <p:cNvPr id="7" name="Rectangle 29"/>
          <p:cNvSpPr>
            <a:spLocks noGrp="1" noChangeArrowheads="1"/>
          </p:cNvSpPr>
          <p:nvPr>
            <p:ph type="sldNum" sz="quarter" idx="12"/>
          </p:nvPr>
        </p:nvSpPr>
        <p:spPr/>
        <p:txBody>
          <a:bodyPr/>
          <a:lstStyle>
            <a:lvl1pPr>
              <a:defRPr/>
            </a:lvl1pPr>
          </a:lstStyle>
          <a:p>
            <a:pPr>
              <a:defRPr/>
            </a:pPr>
            <a:fld id="{3AD45E09-9368-45A3-A3E2-8E2A35C3FC50}" type="slidenum">
              <a:rPr lang="en-US"/>
              <a:pPr>
                <a:defRPr/>
              </a:pPr>
              <a:t>‹#›</a:t>
            </a:fld>
            <a:endParaRPr lang="en-US"/>
          </a:p>
        </p:txBody>
      </p:sp>
    </p:spTree>
    <p:extLst>
      <p:ext uri="{BB962C8B-B14F-4D97-AF65-F5344CB8AC3E}">
        <p14:creationId xmlns:p14="http://schemas.microsoft.com/office/powerpoint/2010/main" val="136881219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73163" y="457200"/>
            <a:ext cx="7772400" cy="1143000"/>
          </a:xfrm>
        </p:spPr>
        <p:txBody>
          <a:bodyPr/>
          <a:lstStyle/>
          <a:p>
            <a:r>
              <a:rPr lang="en-US"/>
              <a:t>Click to edit Master title style</a:t>
            </a:r>
          </a:p>
        </p:txBody>
      </p:sp>
      <p:sp>
        <p:nvSpPr>
          <p:cNvPr id="3" name="Content Placeholder 2"/>
          <p:cNvSpPr>
            <a:spLocks noGrp="1"/>
          </p:cNvSpPr>
          <p:nvPr>
            <p:ph sz="half" idx="1"/>
          </p:nvPr>
        </p:nvSpPr>
        <p:spPr>
          <a:xfrm>
            <a:off x="1173163"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135563"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135563"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7"/>
          <p:cNvSpPr>
            <a:spLocks noGrp="1" noChangeArrowheads="1"/>
          </p:cNvSpPr>
          <p:nvPr>
            <p:ph type="dt" sz="half" idx="10"/>
          </p:nvPr>
        </p:nvSpPr>
        <p:spPr/>
        <p:txBody>
          <a:bodyPr/>
          <a:lstStyle>
            <a:lvl1pPr>
              <a:defRPr/>
            </a:lvl1pPr>
          </a:lstStyle>
          <a:p>
            <a:pPr>
              <a:defRPr/>
            </a:pPr>
            <a:endParaRPr lang="en-US"/>
          </a:p>
        </p:txBody>
      </p:sp>
      <p:sp>
        <p:nvSpPr>
          <p:cNvPr id="7" name="Rectangle 28"/>
          <p:cNvSpPr>
            <a:spLocks noGrp="1" noChangeArrowheads="1"/>
          </p:cNvSpPr>
          <p:nvPr>
            <p:ph type="ftr" sz="quarter" idx="11"/>
          </p:nvPr>
        </p:nvSpPr>
        <p:spPr/>
        <p:txBody>
          <a:bodyPr/>
          <a:lstStyle>
            <a:lvl1pPr>
              <a:defRPr/>
            </a:lvl1pPr>
          </a:lstStyle>
          <a:p>
            <a:pPr>
              <a:defRPr/>
            </a:pPr>
            <a:endParaRPr lang="en-US"/>
          </a:p>
        </p:txBody>
      </p:sp>
      <p:sp>
        <p:nvSpPr>
          <p:cNvPr id="8" name="Rectangle 29"/>
          <p:cNvSpPr>
            <a:spLocks noGrp="1" noChangeArrowheads="1"/>
          </p:cNvSpPr>
          <p:nvPr>
            <p:ph type="sldNum" sz="quarter" idx="12"/>
          </p:nvPr>
        </p:nvSpPr>
        <p:spPr/>
        <p:txBody>
          <a:bodyPr/>
          <a:lstStyle>
            <a:lvl1pPr>
              <a:defRPr/>
            </a:lvl1pPr>
          </a:lstStyle>
          <a:p>
            <a:pPr>
              <a:defRPr/>
            </a:pPr>
            <a:fld id="{617F9C5D-5455-4418-A965-1E0506297113}" type="slidenum">
              <a:rPr lang="en-US"/>
              <a:pPr>
                <a:defRPr/>
              </a:pPr>
              <a:t>‹#›</a:t>
            </a:fld>
            <a:endParaRPr lang="en-US"/>
          </a:p>
        </p:txBody>
      </p:sp>
    </p:spTree>
    <p:extLst>
      <p:ext uri="{BB962C8B-B14F-4D97-AF65-F5344CB8AC3E}">
        <p14:creationId xmlns:p14="http://schemas.microsoft.com/office/powerpoint/2010/main" val="379022875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0825" cy="5235575"/>
          </a:xfrm>
          <a:prstGeom prst="rect">
            <a:avLst/>
          </a:prstGeom>
          <a:gradFill rotWithShape="1">
            <a:gsLst>
              <a:gs pos="0">
                <a:schemeClr val="folHlink"/>
              </a:gs>
              <a:gs pos="100000">
                <a:schemeClr val="bg1"/>
              </a:gs>
            </a:gsLst>
            <a:lin ang="2700000" scaled="1"/>
          </a:gradFill>
          <a:ln w="9525">
            <a:solidFill>
              <a:srgbClr val="7F7358"/>
            </a:solidFill>
            <a:miter lim="800000"/>
            <a:headEnd/>
            <a:tailEnd/>
          </a:ln>
        </p:spPr>
        <p:txBody>
          <a:bodyPr wrap="none" anchor="ctr"/>
          <a:lstStyle>
            <a:lvl1pPr>
              <a:defRPr sz="2000">
                <a:solidFill>
                  <a:schemeClr val="tx1"/>
                </a:solidFill>
                <a:latin typeface="Times"/>
              </a:defRPr>
            </a:lvl1pPr>
            <a:lvl2pPr marL="742950" indent="-285750">
              <a:defRPr sz="2000">
                <a:solidFill>
                  <a:schemeClr val="tx1"/>
                </a:solidFill>
                <a:latin typeface="Times"/>
              </a:defRPr>
            </a:lvl2pPr>
            <a:lvl3pPr marL="1143000" indent="-228600">
              <a:defRPr sz="2000">
                <a:solidFill>
                  <a:schemeClr val="tx1"/>
                </a:solidFill>
                <a:latin typeface="Times"/>
              </a:defRPr>
            </a:lvl3pPr>
            <a:lvl4pPr marL="1600200" indent="-228600">
              <a:defRPr sz="2000">
                <a:solidFill>
                  <a:schemeClr val="tx1"/>
                </a:solidFill>
                <a:latin typeface="Times"/>
              </a:defRPr>
            </a:lvl4pPr>
            <a:lvl5pPr marL="2057400" indent="-228600">
              <a:defRPr sz="2000">
                <a:solidFill>
                  <a:schemeClr val="tx1"/>
                </a:solidFill>
                <a:latin typeface="Times"/>
              </a:defRPr>
            </a:lvl5pPr>
            <a:lvl6pPr marL="2514600" indent="-228600" eaLnBrk="0" fontAlgn="base" hangingPunct="0">
              <a:spcBef>
                <a:spcPct val="0"/>
              </a:spcBef>
              <a:spcAft>
                <a:spcPct val="0"/>
              </a:spcAft>
              <a:defRPr sz="2000">
                <a:solidFill>
                  <a:schemeClr val="tx1"/>
                </a:solidFill>
                <a:latin typeface="Times"/>
              </a:defRPr>
            </a:lvl6pPr>
            <a:lvl7pPr marL="2971800" indent="-228600" eaLnBrk="0" fontAlgn="base" hangingPunct="0">
              <a:spcBef>
                <a:spcPct val="0"/>
              </a:spcBef>
              <a:spcAft>
                <a:spcPct val="0"/>
              </a:spcAft>
              <a:defRPr sz="2000">
                <a:solidFill>
                  <a:schemeClr val="tx1"/>
                </a:solidFill>
                <a:latin typeface="Times"/>
              </a:defRPr>
            </a:lvl7pPr>
            <a:lvl8pPr marL="3429000" indent="-228600" eaLnBrk="0" fontAlgn="base" hangingPunct="0">
              <a:spcBef>
                <a:spcPct val="0"/>
              </a:spcBef>
              <a:spcAft>
                <a:spcPct val="0"/>
              </a:spcAft>
              <a:defRPr sz="2000">
                <a:solidFill>
                  <a:schemeClr val="tx1"/>
                </a:solidFill>
                <a:latin typeface="Times"/>
              </a:defRPr>
            </a:lvl8pPr>
            <a:lvl9pPr marL="3886200" indent="-228600" eaLnBrk="0" fontAlgn="base" hangingPunct="0">
              <a:spcBef>
                <a:spcPct val="0"/>
              </a:spcBef>
              <a:spcAft>
                <a:spcPct val="0"/>
              </a:spcAft>
              <a:defRPr sz="2000">
                <a:solidFill>
                  <a:schemeClr val="tx1"/>
                </a:solidFill>
                <a:latin typeface="Times"/>
              </a:defRPr>
            </a:lvl9pPr>
          </a:lstStyle>
          <a:p>
            <a:pPr algn="l">
              <a:defRPr/>
            </a:pPr>
            <a:endParaRPr lang="en-US" altLang="en-US" b="0">
              <a:solidFill>
                <a:srgbClr val="000000"/>
              </a:solidFill>
            </a:endParaRPr>
          </a:p>
        </p:txBody>
      </p:sp>
      <p:sp>
        <p:nvSpPr>
          <p:cNvPr id="5" name="Rectangle 4"/>
          <p:cNvSpPr>
            <a:spLocks noChangeArrowheads="1"/>
          </p:cNvSpPr>
          <p:nvPr/>
        </p:nvSpPr>
        <p:spPr bwMode="auto">
          <a:xfrm>
            <a:off x="5218113" y="6638925"/>
            <a:ext cx="3922712" cy="215900"/>
          </a:xfrm>
          <a:prstGeom prst="rect">
            <a:avLst/>
          </a:prstGeom>
          <a:gradFill rotWithShape="1">
            <a:gsLst>
              <a:gs pos="0">
                <a:srgbClr val="FF9933"/>
              </a:gs>
              <a:gs pos="100000">
                <a:schemeClr val="bg1"/>
              </a:gs>
            </a:gsLst>
            <a:lin ang="2700000" scaled="1"/>
          </a:gradFill>
          <a:ln w="9525">
            <a:solidFill>
              <a:srgbClr val="5F604A"/>
            </a:solidFill>
            <a:miter lim="800000"/>
            <a:headEnd/>
            <a:tailEnd/>
          </a:ln>
        </p:spPr>
        <p:txBody>
          <a:bodyPr wrap="none" anchor="ctr"/>
          <a:lstStyle>
            <a:lvl1pPr>
              <a:defRPr sz="2000">
                <a:solidFill>
                  <a:schemeClr val="tx1"/>
                </a:solidFill>
                <a:latin typeface="Times"/>
              </a:defRPr>
            </a:lvl1pPr>
            <a:lvl2pPr marL="742950" indent="-285750">
              <a:defRPr sz="2000">
                <a:solidFill>
                  <a:schemeClr val="tx1"/>
                </a:solidFill>
                <a:latin typeface="Times"/>
              </a:defRPr>
            </a:lvl2pPr>
            <a:lvl3pPr marL="1143000" indent="-228600">
              <a:defRPr sz="2000">
                <a:solidFill>
                  <a:schemeClr val="tx1"/>
                </a:solidFill>
                <a:latin typeface="Times"/>
              </a:defRPr>
            </a:lvl3pPr>
            <a:lvl4pPr marL="1600200" indent="-228600">
              <a:defRPr sz="2000">
                <a:solidFill>
                  <a:schemeClr val="tx1"/>
                </a:solidFill>
                <a:latin typeface="Times"/>
              </a:defRPr>
            </a:lvl4pPr>
            <a:lvl5pPr marL="2057400" indent="-228600">
              <a:defRPr sz="2000">
                <a:solidFill>
                  <a:schemeClr val="tx1"/>
                </a:solidFill>
                <a:latin typeface="Times"/>
              </a:defRPr>
            </a:lvl5pPr>
            <a:lvl6pPr marL="2514600" indent="-228600" eaLnBrk="0" fontAlgn="base" hangingPunct="0">
              <a:spcBef>
                <a:spcPct val="0"/>
              </a:spcBef>
              <a:spcAft>
                <a:spcPct val="0"/>
              </a:spcAft>
              <a:defRPr sz="2000">
                <a:solidFill>
                  <a:schemeClr val="tx1"/>
                </a:solidFill>
                <a:latin typeface="Times"/>
              </a:defRPr>
            </a:lvl6pPr>
            <a:lvl7pPr marL="2971800" indent="-228600" eaLnBrk="0" fontAlgn="base" hangingPunct="0">
              <a:spcBef>
                <a:spcPct val="0"/>
              </a:spcBef>
              <a:spcAft>
                <a:spcPct val="0"/>
              </a:spcAft>
              <a:defRPr sz="2000">
                <a:solidFill>
                  <a:schemeClr val="tx1"/>
                </a:solidFill>
                <a:latin typeface="Times"/>
              </a:defRPr>
            </a:lvl7pPr>
            <a:lvl8pPr marL="3429000" indent="-228600" eaLnBrk="0" fontAlgn="base" hangingPunct="0">
              <a:spcBef>
                <a:spcPct val="0"/>
              </a:spcBef>
              <a:spcAft>
                <a:spcPct val="0"/>
              </a:spcAft>
              <a:defRPr sz="2000">
                <a:solidFill>
                  <a:schemeClr val="tx1"/>
                </a:solidFill>
                <a:latin typeface="Times"/>
              </a:defRPr>
            </a:lvl8pPr>
            <a:lvl9pPr marL="3886200" indent="-228600" eaLnBrk="0" fontAlgn="base" hangingPunct="0">
              <a:spcBef>
                <a:spcPct val="0"/>
              </a:spcBef>
              <a:spcAft>
                <a:spcPct val="0"/>
              </a:spcAft>
              <a:defRPr sz="2000">
                <a:solidFill>
                  <a:schemeClr val="tx1"/>
                </a:solidFill>
                <a:latin typeface="Times"/>
              </a:defRPr>
            </a:lvl9pPr>
          </a:lstStyle>
          <a:p>
            <a:pPr algn="l">
              <a:defRPr/>
            </a:pPr>
            <a:endParaRPr lang="en-US" altLang="en-US" b="0">
              <a:solidFill>
                <a:srgbClr val="000000"/>
              </a:solidFill>
            </a:endParaRPr>
          </a:p>
        </p:txBody>
      </p:sp>
      <p:sp>
        <p:nvSpPr>
          <p:cNvPr id="234499" name="Rectangle 3"/>
          <p:cNvSpPr>
            <a:spLocks noGrp="1" noChangeArrowheads="1"/>
          </p:cNvSpPr>
          <p:nvPr>
            <p:ph type="ctrTitle"/>
          </p:nvPr>
        </p:nvSpPr>
        <p:spPr>
          <a:xfrm>
            <a:off x="1079500" y="1619250"/>
            <a:ext cx="7772400" cy="2097088"/>
          </a:xfrm>
          <a:noFill/>
        </p:spPr>
        <p:txBody>
          <a:bodyPr lIns="0" tIns="0"/>
          <a:lstStyle>
            <a:lvl1pPr>
              <a:defRPr sz="4300">
                <a:effectLst>
                  <a:outerShdw blurRad="38100" dist="38100" dir="2700000" algn="tl">
                    <a:srgbClr val="C0C0C0"/>
                  </a:outerShdw>
                </a:effectLst>
              </a:defRPr>
            </a:lvl1pPr>
          </a:lstStyle>
          <a:p>
            <a:r>
              <a:rPr lang="nl-NL"/>
              <a:t>Click to edit Master title style</a:t>
            </a:r>
          </a:p>
        </p:txBody>
      </p:sp>
      <p:sp>
        <p:nvSpPr>
          <p:cNvPr id="234500" name="Rectangle 4"/>
          <p:cNvSpPr>
            <a:spLocks noGrp="1" noChangeArrowheads="1"/>
          </p:cNvSpPr>
          <p:nvPr>
            <p:ph type="subTitle" idx="1"/>
          </p:nvPr>
        </p:nvSpPr>
        <p:spPr>
          <a:xfrm>
            <a:off x="1079500" y="4138613"/>
            <a:ext cx="7740650" cy="585787"/>
          </a:xfrm>
        </p:spPr>
        <p:txBody>
          <a:bodyPr/>
          <a:lstStyle>
            <a:lvl1pPr marL="0" indent="0">
              <a:buFont typeface="Verdana" pitchFamily="34" charset="0"/>
              <a:buNone/>
              <a:defRPr sz="2000"/>
            </a:lvl1pPr>
          </a:lstStyle>
          <a:p>
            <a:r>
              <a:rPr lang="nl-NL"/>
              <a:t>Click to edit Master subtitle style</a:t>
            </a:r>
          </a:p>
        </p:txBody>
      </p:sp>
      <p:sp>
        <p:nvSpPr>
          <p:cNvPr id="6" name="Date Placeholder 5"/>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0" tIns="0" rIns="91440" bIns="45720" numCol="1" anchor="t" anchorCtr="0" compatLnSpc="1">
            <a:prstTxWarp prst="textNoShape">
              <a:avLst/>
            </a:prstTxWarp>
          </a:bodyPr>
          <a:lstStyle>
            <a:lvl1pPr algn="l" eaLnBrk="1" hangingPunct="1">
              <a:defRPr sz="1000" b="0">
                <a:solidFill>
                  <a:srgbClr val="FFFFFF"/>
                </a:solidFill>
                <a:latin typeface="Verdana" pitchFamily="34" charset="0"/>
              </a:defRPr>
            </a:lvl1pPr>
          </a:lstStyle>
          <a:p>
            <a:pPr>
              <a:defRPr/>
            </a:pPr>
            <a:fld id="{A139C6F2-4003-42FD-A9C7-75B45EB0F19C}" type="datetime4">
              <a:rPr lang="nl-NL"/>
              <a:pPr>
                <a:defRPr/>
              </a:pPr>
              <a:t>13 september 2020</a:t>
            </a:fld>
            <a:endParaRPr lang="nl-NL"/>
          </a:p>
        </p:txBody>
      </p:sp>
      <p:sp>
        <p:nvSpPr>
          <p:cNvPr id="7" name="Rectangle 6"/>
          <p:cNvSpPr>
            <a:spLocks noGrp="1" noChangeArrowheads="1"/>
          </p:cNvSpPr>
          <p:nvPr>
            <p:ph type="sldNum" sz="quarter" idx="11"/>
          </p:nvPr>
        </p:nvSpPr>
        <p:spPr>
          <a:xfrm>
            <a:off x="6553200" y="6245225"/>
            <a:ext cx="2133600" cy="476250"/>
          </a:xfrm>
        </p:spPr>
        <p:txBody>
          <a:bodyPr/>
          <a:lstStyle>
            <a:lvl1pPr algn="ctr">
              <a:defRPr b="1">
                <a:solidFill>
                  <a:srgbClr val="FFFFFF"/>
                </a:solidFill>
              </a:defRPr>
            </a:lvl1pPr>
          </a:lstStyle>
          <a:p>
            <a:pPr>
              <a:defRPr/>
            </a:pPr>
            <a:fld id="{A5C92DF4-5086-4646-8199-9F8B971D28DD}" type="slidenum">
              <a:rPr lang="nl-NL"/>
              <a:pPr>
                <a:defRPr/>
              </a:pPr>
              <a:t>‹#›</a:t>
            </a:fld>
            <a:endParaRPr lang="nl-NL"/>
          </a:p>
        </p:txBody>
      </p:sp>
      <p:sp>
        <p:nvSpPr>
          <p:cNvPr id="8" name="Rectangle 8"/>
          <p:cNvSpPr>
            <a:spLocks noGrp="1" noChangeArrowheads="1"/>
          </p:cNvSpPr>
          <p:nvPr>
            <p:ph type="ftr" sz="quarter" idx="12"/>
          </p:nvPr>
        </p:nvSpPr>
        <p:spPr bwMode="auto">
          <a:xfrm>
            <a:off x="3124200" y="6245225"/>
            <a:ext cx="2895600" cy="476250"/>
          </a:xfrm>
          <a:prstGeom prst="rect">
            <a:avLst/>
          </a:prstGeom>
          <a:ln>
            <a:miter lim="800000"/>
            <a:headEnd/>
            <a:tailEnd/>
          </a:ln>
        </p:spPr>
        <p:txBody>
          <a:bodyPr vert="horz" wrap="square" lIns="0" tIns="0" rIns="0" bIns="0" numCol="1" anchor="t" anchorCtr="0" compatLnSpc="1">
            <a:prstTxWarp prst="textNoShape">
              <a:avLst/>
            </a:prstTxWarp>
          </a:bodyPr>
          <a:lstStyle>
            <a:lvl1pPr algn="r" eaLnBrk="1" hangingPunct="1">
              <a:defRPr sz="1000" b="0">
                <a:solidFill>
                  <a:srgbClr val="FFFFFF"/>
                </a:solidFill>
                <a:latin typeface="Verdana" pitchFamily="34" charset="0"/>
              </a:defRPr>
            </a:lvl1pPr>
          </a:lstStyle>
          <a:p>
            <a:pPr>
              <a:defRPr/>
            </a:pPr>
            <a:r>
              <a:rPr lang="nl-NL"/>
              <a:t>AI 1</a:t>
            </a:r>
          </a:p>
        </p:txBody>
      </p:sp>
    </p:spTree>
    <p:extLst>
      <p:ext uri="{BB962C8B-B14F-4D97-AF65-F5344CB8AC3E}">
        <p14:creationId xmlns:p14="http://schemas.microsoft.com/office/powerpoint/2010/main" val="348128674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p:txBody>
          <a:bodyPr/>
          <a:lstStyle>
            <a:lvl1pPr algn="ctr">
              <a:defRPr b="1"/>
            </a:lvl1pPr>
          </a:lstStyle>
          <a:p>
            <a:pPr>
              <a:defRPr/>
            </a:pPr>
            <a:fld id="{2D39694D-32C4-4F2D-AD80-1CD2BA2CC32D}" type="slidenum">
              <a:rPr lang="nl-NL"/>
              <a:pPr>
                <a:defRPr/>
              </a:pPr>
              <a:t>‹#›</a:t>
            </a:fld>
            <a:endParaRPr lang="nl-NL" dirty="0"/>
          </a:p>
        </p:txBody>
      </p:sp>
    </p:spTree>
    <p:extLst>
      <p:ext uri="{BB962C8B-B14F-4D97-AF65-F5344CB8AC3E}">
        <p14:creationId xmlns:p14="http://schemas.microsoft.com/office/powerpoint/2010/main" val="3552851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0825" cy="5235575"/>
          </a:xfrm>
          <a:prstGeom prst="rect">
            <a:avLst/>
          </a:prstGeom>
          <a:gradFill rotWithShape="1">
            <a:gsLst>
              <a:gs pos="0">
                <a:schemeClr val="folHlink"/>
              </a:gs>
              <a:gs pos="100000">
                <a:schemeClr val="bg1"/>
              </a:gs>
            </a:gsLst>
            <a:lin ang="2700000" scaled="1"/>
          </a:gradFill>
          <a:ln w="9525">
            <a:solidFill>
              <a:srgbClr val="7F7358"/>
            </a:solidFill>
            <a:miter lim="800000"/>
            <a:headEnd/>
            <a:tailEnd/>
          </a:ln>
        </p:spPr>
        <p:txBody>
          <a:bodyPr wrap="none" anchor="ctr"/>
          <a:lstStyle>
            <a:lvl1pPr>
              <a:defRPr sz="2000">
                <a:solidFill>
                  <a:schemeClr val="tx1"/>
                </a:solidFill>
                <a:latin typeface="Times"/>
              </a:defRPr>
            </a:lvl1pPr>
            <a:lvl2pPr marL="742950" indent="-285750">
              <a:defRPr sz="2000">
                <a:solidFill>
                  <a:schemeClr val="tx1"/>
                </a:solidFill>
                <a:latin typeface="Times"/>
              </a:defRPr>
            </a:lvl2pPr>
            <a:lvl3pPr marL="1143000" indent="-228600">
              <a:defRPr sz="2000">
                <a:solidFill>
                  <a:schemeClr val="tx1"/>
                </a:solidFill>
                <a:latin typeface="Times"/>
              </a:defRPr>
            </a:lvl3pPr>
            <a:lvl4pPr marL="1600200" indent="-228600">
              <a:defRPr sz="2000">
                <a:solidFill>
                  <a:schemeClr val="tx1"/>
                </a:solidFill>
                <a:latin typeface="Times"/>
              </a:defRPr>
            </a:lvl4pPr>
            <a:lvl5pPr marL="2057400" indent="-228600">
              <a:defRPr sz="2000">
                <a:solidFill>
                  <a:schemeClr val="tx1"/>
                </a:solidFill>
                <a:latin typeface="Times"/>
              </a:defRPr>
            </a:lvl5pPr>
            <a:lvl6pPr marL="2514600" indent="-228600" eaLnBrk="0" fontAlgn="base" hangingPunct="0">
              <a:spcBef>
                <a:spcPct val="0"/>
              </a:spcBef>
              <a:spcAft>
                <a:spcPct val="0"/>
              </a:spcAft>
              <a:defRPr sz="2000">
                <a:solidFill>
                  <a:schemeClr val="tx1"/>
                </a:solidFill>
                <a:latin typeface="Times"/>
              </a:defRPr>
            </a:lvl6pPr>
            <a:lvl7pPr marL="2971800" indent="-228600" eaLnBrk="0" fontAlgn="base" hangingPunct="0">
              <a:spcBef>
                <a:spcPct val="0"/>
              </a:spcBef>
              <a:spcAft>
                <a:spcPct val="0"/>
              </a:spcAft>
              <a:defRPr sz="2000">
                <a:solidFill>
                  <a:schemeClr val="tx1"/>
                </a:solidFill>
                <a:latin typeface="Times"/>
              </a:defRPr>
            </a:lvl7pPr>
            <a:lvl8pPr marL="3429000" indent="-228600" eaLnBrk="0" fontAlgn="base" hangingPunct="0">
              <a:spcBef>
                <a:spcPct val="0"/>
              </a:spcBef>
              <a:spcAft>
                <a:spcPct val="0"/>
              </a:spcAft>
              <a:defRPr sz="2000">
                <a:solidFill>
                  <a:schemeClr val="tx1"/>
                </a:solidFill>
                <a:latin typeface="Times"/>
              </a:defRPr>
            </a:lvl8pPr>
            <a:lvl9pPr marL="3886200" indent="-228600" eaLnBrk="0" fontAlgn="base" hangingPunct="0">
              <a:spcBef>
                <a:spcPct val="0"/>
              </a:spcBef>
              <a:spcAft>
                <a:spcPct val="0"/>
              </a:spcAft>
              <a:defRPr sz="2000">
                <a:solidFill>
                  <a:schemeClr val="tx1"/>
                </a:solidFill>
                <a:latin typeface="Times"/>
              </a:defRPr>
            </a:lvl9pPr>
          </a:lstStyle>
          <a:p>
            <a:pPr algn="l">
              <a:defRPr/>
            </a:pPr>
            <a:endParaRPr lang="en-US" altLang="en-US" b="0">
              <a:solidFill>
                <a:srgbClr val="000000"/>
              </a:solidFill>
            </a:endParaRPr>
          </a:p>
        </p:txBody>
      </p:sp>
      <p:sp>
        <p:nvSpPr>
          <p:cNvPr id="5" name="Rectangle 4"/>
          <p:cNvSpPr>
            <a:spLocks noChangeArrowheads="1"/>
          </p:cNvSpPr>
          <p:nvPr/>
        </p:nvSpPr>
        <p:spPr bwMode="auto">
          <a:xfrm>
            <a:off x="5218113" y="6638925"/>
            <a:ext cx="3922712" cy="215900"/>
          </a:xfrm>
          <a:prstGeom prst="rect">
            <a:avLst/>
          </a:prstGeom>
          <a:gradFill rotWithShape="1">
            <a:gsLst>
              <a:gs pos="0">
                <a:srgbClr val="FF9933"/>
              </a:gs>
              <a:gs pos="100000">
                <a:schemeClr val="bg1"/>
              </a:gs>
            </a:gsLst>
            <a:lin ang="2700000" scaled="1"/>
          </a:gradFill>
          <a:ln w="9525">
            <a:solidFill>
              <a:srgbClr val="5F604A"/>
            </a:solidFill>
            <a:miter lim="800000"/>
            <a:headEnd/>
            <a:tailEnd/>
          </a:ln>
        </p:spPr>
        <p:txBody>
          <a:bodyPr wrap="none" anchor="ctr"/>
          <a:lstStyle>
            <a:lvl1pPr>
              <a:defRPr sz="2000">
                <a:solidFill>
                  <a:schemeClr val="tx1"/>
                </a:solidFill>
                <a:latin typeface="Times"/>
              </a:defRPr>
            </a:lvl1pPr>
            <a:lvl2pPr marL="742950" indent="-285750">
              <a:defRPr sz="2000">
                <a:solidFill>
                  <a:schemeClr val="tx1"/>
                </a:solidFill>
                <a:latin typeface="Times"/>
              </a:defRPr>
            </a:lvl2pPr>
            <a:lvl3pPr marL="1143000" indent="-228600">
              <a:defRPr sz="2000">
                <a:solidFill>
                  <a:schemeClr val="tx1"/>
                </a:solidFill>
                <a:latin typeface="Times"/>
              </a:defRPr>
            </a:lvl3pPr>
            <a:lvl4pPr marL="1600200" indent="-228600">
              <a:defRPr sz="2000">
                <a:solidFill>
                  <a:schemeClr val="tx1"/>
                </a:solidFill>
                <a:latin typeface="Times"/>
              </a:defRPr>
            </a:lvl4pPr>
            <a:lvl5pPr marL="2057400" indent="-228600">
              <a:defRPr sz="2000">
                <a:solidFill>
                  <a:schemeClr val="tx1"/>
                </a:solidFill>
                <a:latin typeface="Times"/>
              </a:defRPr>
            </a:lvl5pPr>
            <a:lvl6pPr marL="2514600" indent="-228600" eaLnBrk="0" fontAlgn="base" hangingPunct="0">
              <a:spcBef>
                <a:spcPct val="0"/>
              </a:spcBef>
              <a:spcAft>
                <a:spcPct val="0"/>
              </a:spcAft>
              <a:defRPr sz="2000">
                <a:solidFill>
                  <a:schemeClr val="tx1"/>
                </a:solidFill>
                <a:latin typeface="Times"/>
              </a:defRPr>
            </a:lvl6pPr>
            <a:lvl7pPr marL="2971800" indent="-228600" eaLnBrk="0" fontAlgn="base" hangingPunct="0">
              <a:spcBef>
                <a:spcPct val="0"/>
              </a:spcBef>
              <a:spcAft>
                <a:spcPct val="0"/>
              </a:spcAft>
              <a:defRPr sz="2000">
                <a:solidFill>
                  <a:schemeClr val="tx1"/>
                </a:solidFill>
                <a:latin typeface="Times"/>
              </a:defRPr>
            </a:lvl7pPr>
            <a:lvl8pPr marL="3429000" indent="-228600" eaLnBrk="0" fontAlgn="base" hangingPunct="0">
              <a:spcBef>
                <a:spcPct val="0"/>
              </a:spcBef>
              <a:spcAft>
                <a:spcPct val="0"/>
              </a:spcAft>
              <a:defRPr sz="2000">
                <a:solidFill>
                  <a:schemeClr val="tx1"/>
                </a:solidFill>
                <a:latin typeface="Times"/>
              </a:defRPr>
            </a:lvl8pPr>
            <a:lvl9pPr marL="3886200" indent="-228600" eaLnBrk="0" fontAlgn="base" hangingPunct="0">
              <a:spcBef>
                <a:spcPct val="0"/>
              </a:spcBef>
              <a:spcAft>
                <a:spcPct val="0"/>
              </a:spcAft>
              <a:defRPr sz="2000">
                <a:solidFill>
                  <a:schemeClr val="tx1"/>
                </a:solidFill>
                <a:latin typeface="Times"/>
              </a:defRPr>
            </a:lvl9pPr>
          </a:lstStyle>
          <a:p>
            <a:pPr algn="l">
              <a:defRPr/>
            </a:pPr>
            <a:endParaRPr lang="en-US" altLang="en-US" b="0">
              <a:solidFill>
                <a:srgbClr val="000000"/>
              </a:solidFill>
            </a:endParaRPr>
          </a:p>
        </p:txBody>
      </p:sp>
      <p:sp>
        <p:nvSpPr>
          <p:cNvPr id="234499" name="Rectangle 3"/>
          <p:cNvSpPr>
            <a:spLocks noGrp="1" noChangeArrowheads="1"/>
          </p:cNvSpPr>
          <p:nvPr>
            <p:ph type="ctrTitle"/>
          </p:nvPr>
        </p:nvSpPr>
        <p:spPr>
          <a:xfrm>
            <a:off x="1079500" y="1619250"/>
            <a:ext cx="7772400" cy="2097088"/>
          </a:xfrm>
          <a:noFill/>
        </p:spPr>
        <p:txBody>
          <a:bodyPr lIns="0" tIns="0"/>
          <a:lstStyle>
            <a:lvl1pPr>
              <a:defRPr sz="4300">
                <a:effectLst>
                  <a:outerShdw blurRad="38100" dist="38100" dir="2700000" algn="tl">
                    <a:srgbClr val="C0C0C0"/>
                  </a:outerShdw>
                </a:effectLst>
              </a:defRPr>
            </a:lvl1pPr>
          </a:lstStyle>
          <a:p>
            <a:r>
              <a:rPr lang="nl-NL"/>
              <a:t>Click to edit Master title style</a:t>
            </a:r>
          </a:p>
        </p:txBody>
      </p:sp>
      <p:sp>
        <p:nvSpPr>
          <p:cNvPr id="234500" name="Rectangle 4"/>
          <p:cNvSpPr>
            <a:spLocks noGrp="1" noChangeArrowheads="1"/>
          </p:cNvSpPr>
          <p:nvPr>
            <p:ph type="subTitle" idx="1"/>
          </p:nvPr>
        </p:nvSpPr>
        <p:spPr>
          <a:xfrm>
            <a:off x="1079500" y="4138613"/>
            <a:ext cx="7740650" cy="585787"/>
          </a:xfrm>
        </p:spPr>
        <p:txBody>
          <a:bodyPr/>
          <a:lstStyle>
            <a:lvl1pPr marL="0" indent="0">
              <a:buFont typeface="Verdana" pitchFamily="34" charset="0"/>
              <a:buNone/>
              <a:defRPr sz="2000"/>
            </a:lvl1pPr>
          </a:lstStyle>
          <a:p>
            <a:r>
              <a:rPr lang="nl-NL"/>
              <a:t>Click to edit Master subtitle style</a:t>
            </a:r>
          </a:p>
        </p:txBody>
      </p:sp>
      <p:sp>
        <p:nvSpPr>
          <p:cNvPr id="6" name="Date Placeholder 5"/>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0" tIns="0" rIns="91440" bIns="45720" numCol="1" anchor="t" anchorCtr="0" compatLnSpc="1">
            <a:prstTxWarp prst="textNoShape">
              <a:avLst/>
            </a:prstTxWarp>
          </a:bodyPr>
          <a:lstStyle>
            <a:lvl1pPr algn="l" eaLnBrk="1" hangingPunct="1">
              <a:defRPr sz="1000" b="0">
                <a:solidFill>
                  <a:srgbClr val="FFFFFF"/>
                </a:solidFill>
                <a:latin typeface="Verdana" pitchFamily="34" charset="0"/>
              </a:defRPr>
            </a:lvl1pPr>
          </a:lstStyle>
          <a:p>
            <a:pPr>
              <a:defRPr/>
            </a:pPr>
            <a:fld id="{B620BC0A-D55B-4AB5-8618-8B9347016979}" type="datetime4">
              <a:rPr lang="nl-NL"/>
              <a:pPr>
                <a:defRPr/>
              </a:pPr>
              <a:t>13 september 2020</a:t>
            </a:fld>
            <a:endParaRPr lang="nl-NL"/>
          </a:p>
        </p:txBody>
      </p:sp>
      <p:sp>
        <p:nvSpPr>
          <p:cNvPr id="7" name="Rectangle 6"/>
          <p:cNvSpPr>
            <a:spLocks noGrp="1" noChangeArrowheads="1"/>
          </p:cNvSpPr>
          <p:nvPr>
            <p:ph type="sldNum" sz="quarter" idx="11"/>
          </p:nvPr>
        </p:nvSpPr>
        <p:spPr>
          <a:xfrm>
            <a:off x="6553200" y="6245225"/>
            <a:ext cx="2133600" cy="476250"/>
          </a:xfrm>
        </p:spPr>
        <p:txBody>
          <a:bodyPr/>
          <a:lstStyle>
            <a:lvl1pPr algn="ctr">
              <a:defRPr b="1">
                <a:solidFill>
                  <a:srgbClr val="FFFFFF"/>
                </a:solidFill>
              </a:defRPr>
            </a:lvl1pPr>
          </a:lstStyle>
          <a:p>
            <a:pPr>
              <a:defRPr/>
            </a:pPr>
            <a:fld id="{29D1B5FF-CD2E-4CF3-B7E1-A1F0AD79C4EC}" type="slidenum">
              <a:rPr lang="nl-NL"/>
              <a:pPr>
                <a:defRPr/>
              </a:pPr>
              <a:t>‹#›</a:t>
            </a:fld>
            <a:endParaRPr lang="nl-NL"/>
          </a:p>
        </p:txBody>
      </p:sp>
      <p:sp>
        <p:nvSpPr>
          <p:cNvPr id="8" name="Rectangle 8"/>
          <p:cNvSpPr>
            <a:spLocks noGrp="1" noChangeArrowheads="1"/>
          </p:cNvSpPr>
          <p:nvPr>
            <p:ph type="ftr" sz="quarter" idx="12"/>
          </p:nvPr>
        </p:nvSpPr>
        <p:spPr bwMode="auto">
          <a:xfrm>
            <a:off x="3124200" y="6245225"/>
            <a:ext cx="2895600" cy="476250"/>
          </a:xfrm>
          <a:prstGeom prst="rect">
            <a:avLst/>
          </a:prstGeom>
          <a:ln>
            <a:miter lim="800000"/>
            <a:headEnd/>
            <a:tailEnd/>
          </a:ln>
        </p:spPr>
        <p:txBody>
          <a:bodyPr vert="horz" wrap="square" lIns="0" tIns="0" rIns="0" bIns="0" numCol="1" anchor="t" anchorCtr="0" compatLnSpc="1">
            <a:prstTxWarp prst="textNoShape">
              <a:avLst/>
            </a:prstTxWarp>
          </a:bodyPr>
          <a:lstStyle>
            <a:lvl1pPr algn="r" eaLnBrk="1" hangingPunct="1">
              <a:defRPr sz="1000" b="0">
                <a:solidFill>
                  <a:srgbClr val="FFFFFF"/>
                </a:solidFill>
                <a:latin typeface="Verdana" pitchFamily="34" charset="0"/>
              </a:defRPr>
            </a:lvl1pPr>
          </a:lstStyle>
          <a:p>
            <a:pPr>
              <a:defRPr/>
            </a:pPr>
            <a:r>
              <a:rPr lang="nl-NL"/>
              <a:t>AI 1</a:t>
            </a:r>
          </a:p>
        </p:txBody>
      </p:sp>
    </p:spTree>
    <p:extLst>
      <p:ext uri="{BB962C8B-B14F-4D97-AF65-F5344CB8AC3E}">
        <p14:creationId xmlns:p14="http://schemas.microsoft.com/office/powerpoint/2010/main" val="88835887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sldNum" sz="quarter" idx="10"/>
          </p:nvPr>
        </p:nvSpPr>
        <p:spPr/>
        <p:txBody>
          <a:bodyPr/>
          <a:lstStyle>
            <a:lvl1pPr algn="ctr">
              <a:defRPr b="1"/>
            </a:lvl1pPr>
          </a:lstStyle>
          <a:p>
            <a:pPr>
              <a:defRPr/>
            </a:pPr>
            <a:fld id="{363512E9-A4BF-4228-9C3B-880EB3AC7DE1}" type="slidenum">
              <a:rPr lang="nl-NL"/>
              <a:pPr>
                <a:defRPr/>
              </a:pPr>
              <a:t>‹#›</a:t>
            </a:fld>
            <a:endParaRPr lang="nl-NL" dirty="0"/>
          </a:p>
        </p:txBody>
      </p:sp>
    </p:spTree>
    <p:extLst>
      <p:ext uri="{BB962C8B-B14F-4D97-AF65-F5344CB8AC3E}">
        <p14:creationId xmlns:p14="http://schemas.microsoft.com/office/powerpoint/2010/main" val="1815039015"/>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0538" y="1989138"/>
            <a:ext cx="4187825" cy="4006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0763" y="1989138"/>
            <a:ext cx="4189412" cy="4006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p:txBody>
          <a:bodyPr/>
          <a:lstStyle>
            <a:lvl1pPr algn="ctr">
              <a:defRPr b="1"/>
            </a:lvl1pPr>
          </a:lstStyle>
          <a:p>
            <a:pPr>
              <a:defRPr/>
            </a:pPr>
            <a:fld id="{2588D431-849F-4633-B935-F0AD1F4A91DE}" type="slidenum">
              <a:rPr lang="nl-NL"/>
              <a:pPr>
                <a:defRPr/>
              </a:pPr>
              <a:t>‹#›</a:t>
            </a:fld>
            <a:endParaRPr lang="nl-NL" dirty="0"/>
          </a:p>
        </p:txBody>
      </p:sp>
    </p:spTree>
    <p:extLst>
      <p:ext uri="{BB962C8B-B14F-4D97-AF65-F5344CB8AC3E}">
        <p14:creationId xmlns:p14="http://schemas.microsoft.com/office/powerpoint/2010/main" val="66819860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p:txBody>
          <a:bodyPr/>
          <a:lstStyle>
            <a:lvl1pPr algn="ctr">
              <a:defRPr b="1"/>
            </a:lvl1pPr>
          </a:lstStyle>
          <a:p>
            <a:pPr>
              <a:defRPr/>
            </a:pPr>
            <a:fld id="{81838319-F943-4C8C-AA0B-1427CFD1FE62}" type="slidenum">
              <a:rPr lang="nl-NL"/>
              <a:pPr>
                <a:defRPr/>
              </a:pPr>
              <a:t>‹#›</a:t>
            </a:fld>
            <a:endParaRPr lang="nl-NL" dirty="0"/>
          </a:p>
        </p:txBody>
      </p:sp>
    </p:spTree>
    <p:extLst>
      <p:ext uri="{BB962C8B-B14F-4D97-AF65-F5344CB8AC3E}">
        <p14:creationId xmlns:p14="http://schemas.microsoft.com/office/powerpoint/2010/main" val="369839171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sldNum" sz="quarter" idx="10"/>
          </p:nvPr>
        </p:nvSpPr>
        <p:spPr/>
        <p:txBody>
          <a:bodyPr/>
          <a:lstStyle>
            <a:lvl1pPr algn="ctr">
              <a:defRPr b="1"/>
            </a:lvl1pPr>
          </a:lstStyle>
          <a:p>
            <a:pPr>
              <a:defRPr/>
            </a:pPr>
            <a:fld id="{42C29DCE-C0EC-4588-A8A4-E5F860BC6C77}" type="slidenum">
              <a:rPr lang="nl-NL"/>
              <a:pPr>
                <a:defRPr/>
              </a:pPr>
              <a:t>‹#›</a:t>
            </a:fld>
            <a:endParaRPr lang="nl-NL" dirty="0"/>
          </a:p>
        </p:txBody>
      </p:sp>
    </p:spTree>
    <p:extLst>
      <p:ext uri="{BB962C8B-B14F-4D97-AF65-F5344CB8AC3E}">
        <p14:creationId xmlns:p14="http://schemas.microsoft.com/office/powerpoint/2010/main" val="389505734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sldNum" sz="quarter" idx="10"/>
          </p:nvPr>
        </p:nvSpPr>
        <p:spPr/>
        <p:txBody>
          <a:bodyPr/>
          <a:lstStyle>
            <a:lvl1pPr algn="ctr">
              <a:defRPr b="1"/>
            </a:lvl1pPr>
          </a:lstStyle>
          <a:p>
            <a:pPr>
              <a:defRPr/>
            </a:pPr>
            <a:fld id="{A8FC2868-0C2E-4E69-BA37-7EBD209D2D55}" type="slidenum">
              <a:rPr lang="nl-NL"/>
              <a:pPr>
                <a:defRPr/>
              </a:pPr>
              <a:t>‹#›</a:t>
            </a:fld>
            <a:endParaRPr lang="nl-NL" dirty="0"/>
          </a:p>
        </p:txBody>
      </p:sp>
    </p:spTree>
    <p:extLst>
      <p:ext uri="{BB962C8B-B14F-4D97-AF65-F5344CB8AC3E}">
        <p14:creationId xmlns:p14="http://schemas.microsoft.com/office/powerpoint/2010/main" val="211340789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p:txBody>
          <a:bodyPr/>
          <a:lstStyle>
            <a:lvl1pPr algn="ctr">
              <a:defRPr b="1"/>
            </a:lvl1pPr>
          </a:lstStyle>
          <a:p>
            <a:pPr>
              <a:defRPr/>
            </a:pPr>
            <a:fld id="{9EAD85D5-C883-4D15-9733-C3AAE29F9C5A}" type="slidenum">
              <a:rPr lang="nl-NL"/>
              <a:pPr>
                <a:defRPr/>
              </a:pPr>
              <a:t>‹#›</a:t>
            </a:fld>
            <a:endParaRPr lang="nl-NL" dirty="0"/>
          </a:p>
        </p:txBody>
      </p:sp>
    </p:spTree>
    <p:extLst>
      <p:ext uri="{BB962C8B-B14F-4D97-AF65-F5344CB8AC3E}">
        <p14:creationId xmlns:p14="http://schemas.microsoft.com/office/powerpoint/2010/main" val="314891078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p:txBody>
          <a:bodyPr/>
          <a:lstStyle>
            <a:lvl1pPr algn="ctr">
              <a:defRPr b="1"/>
            </a:lvl1pPr>
          </a:lstStyle>
          <a:p>
            <a:pPr>
              <a:defRPr/>
            </a:pPr>
            <a:fld id="{AC198C42-4083-494D-9B93-2FC489DC8734}" type="slidenum">
              <a:rPr lang="nl-NL"/>
              <a:pPr>
                <a:defRPr/>
              </a:pPr>
              <a:t>‹#›</a:t>
            </a:fld>
            <a:endParaRPr lang="nl-NL" dirty="0"/>
          </a:p>
        </p:txBody>
      </p:sp>
    </p:spTree>
    <p:extLst>
      <p:ext uri="{BB962C8B-B14F-4D97-AF65-F5344CB8AC3E}">
        <p14:creationId xmlns:p14="http://schemas.microsoft.com/office/powerpoint/2010/main" val="1032886683"/>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p:txBody>
          <a:bodyPr/>
          <a:lstStyle>
            <a:lvl1pPr algn="ctr">
              <a:defRPr b="1"/>
            </a:lvl1pPr>
          </a:lstStyle>
          <a:p>
            <a:pPr>
              <a:defRPr/>
            </a:pPr>
            <a:fld id="{35099E96-B952-4DBA-AB63-93828268BC0E}" type="slidenum">
              <a:rPr lang="nl-NL"/>
              <a:pPr>
                <a:defRPr/>
              </a:pPr>
              <a:t>‹#›</a:t>
            </a:fld>
            <a:endParaRPr lang="nl-NL" dirty="0"/>
          </a:p>
        </p:txBody>
      </p:sp>
    </p:spTree>
    <p:extLst>
      <p:ext uri="{BB962C8B-B14F-4D97-AF65-F5344CB8AC3E}">
        <p14:creationId xmlns:p14="http://schemas.microsoft.com/office/powerpoint/2010/main" val="166492567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0"/>
            <a:ext cx="2284412" cy="59959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4013" cy="59959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p:txBody>
          <a:bodyPr/>
          <a:lstStyle>
            <a:lvl1pPr algn="ctr">
              <a:defRPr b="1"/>
            </a:lvl1pPr>
          </a:lstStyle>
          <a:p>
            <a:pPr>
              <a:defRPr/>
            </a:pPr>
            <a:fld id="{B78A2E46-36DE-40A5-86C7-7324A94968A6}" type="slidenum">
              <a:rPr lang="nl-NL"/>
              <a:pPr>
                <a:defRPr/>
              </a:pPr>
              <a:t>‹#›</a:t>
            </a:fld>
            <a:endParaRPr lang="nl-NL" dirty="0"/>
          </a:p>
        </p:txBody>
      </p:sp>
    </p:spTree>
    <p:extLst>
      <p:ext uri="{BB962C8B-B14F-4D97-AF65-F5344CB8AC3E}">
        <p14:creationId xmlns:p14="http://schemas.microsoft.com/office/powerpoint/2010/main" val="152948905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219200"/>
          </a:xfrm>
        </p:spPr>
        <p:txBody>
          <a:bodyPr/>
          <a:lstStyle/>
          <a:p>
            <a:r>
              <a:rPr lang="en-US"/>
              <a:t>Click to edit Master title style</a:t>
            </a:r>
          </a:p>
        </p:txBody>
      </p:sp>
      <p:sp>
        <p:nvSpPr>
          <p:cNvPr id="3" name="Text Placeholder 2"/>
          <p:cNvSpPr>
            <a:spLocks noGrp="1"/>
          </p:cNvSpPr>
          <p:nvPr>
            <p:ph type="body" sz="half" idx="1"/>
          </p:nvPr>
        </p:nvSpPr>
        <p:spPr>
          <a:xfrm>
            <a:off x="490538" y="1989138"/>
            <a:ext cx="8529637"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538" y="4068763"/>
            <a:ext cx="8529637"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p:txBody>
          <a:bodyPr/>
          <a:lstStyle>
            <a:lvl1pPr algn="ctr">
              <a:defRPr b="1"/>
            </a:lvl1pPr>
          </a:lstStyle>
          <a:p>
            <a:pPr>
              <a:defRPr/>
            </a:pPr>
            <a:fld id="{E4D6B30E-74D2-4BAE-9550-0EBB30C6B0CC}" type="slidenum">
              <a:rPr lang="nl-NL"/>
              <a:pPr>
                <a:defRPr/>
              </a:pPr>
              <a:t>‹#›</a:t>
            </a:fld>
            <a:endParaRPr lang="nl-NL" dirty="0"/>
          </a:p>
        </p:txBody>
      </p:sp>
    </p:spTree>
    <p:extLst>
      <p:ext uri="{BB962C8B-B14F-4D97-AF65-F5344CB8AC3E}">
        <p14:creationId xmlns:p14="http://schemas.microsoft.com/office/powerpoint/2010/main" val="4086855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p:txBody>
          <a:bodyPr/>
          <a:lstStyle>
            <a:lvl1pPr algn="ctr">
              <a:defRPr b="1"/>
            </a:lvl1pPr>
          </a:lstStyle>
          <a:p>
            <a:pPr>
              <a:defRPr/>
            </a:pPr>
            <a:fld id="{903C275D-00A8-4161-BF73-180C64E96E0D}" type="slidenum">
              <a:rPr lang="nl-NL"/>
              <a:pPr>
                <a:defRPr/>
              </a:pPr>
              <a:t>‹#›</a:t>
            </a:fld>
            <a:endParaRPr lang="nl-NL" dirty="0"/>
          </a:p>
        </p:txBody>
      </p:sp>
    </p:spTree>
    <p:extLst>
      <p:ext uri="{BB962C8B-B14F-4D97-AF65-F5344CB8AC3E}">
        <p14:creationId xmlns:p14="http://schemas.microsoft.com/office/powerpoint/2010/main" val="11990547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219200"/>
          </a:xfrm>
        </p:spPr>
        <p:txBody>
          <a:bodyPr/>
          <a:lstStyle/>
          <a:p>
            <a:r>
              <a:rPr lang="en-US"/>
              <a:t>Click to edit Master title style</a:t>
            </a:r>
          </a:p>
        </p:txBody>
      </p:sp>
      <p:sp>
        <p:nvSpPr>
          <p:cNvPr id="3" name="Text Placeholder 2"/>
          <p:cNvSpPr>
            <a:spLocks noGrp="1"/>
          </p:cNvSpPr>
          <p:nvPr>
            <p:ph type="body" sz="half" idx="1"/>
          </p:nvPr>
        </p:nvSpPr>
        <p:spPr>
          <a:xfrm>
            <a:off x="490538" y="1989138"/>
            <a:ext cx="4187825" cy="4006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0763" y="1989138"/>
            <a:ext cx="4189412" cy="4006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p:txBody>
          <a:bodyPr/>
          <a:lstStyle>
            <a:lvl1pPr algn="ctr">
              <a:defRPr b="1"/>
            </a:lvl1pPr>
          </a:lstStyle>
          <a:p>
            <a:pPr>
              <a:defRPr/>
            </a:pPr>
            <a:fld id="{F6634F4C-90EB-4226-BBAC-D793180D446D}" type="slidenum">
              <a:rPr lang="nl-NL"/>
              <a:pPr>
                <a:defRPr/>
              </a:pPr>
              <a:t>‹#›</a:t>
            </a:fld>
            <a:endParaRPr lang="nl-NL" dirty="0"/>
          </a:p>
        </p:txBody>
      </p:sp>
    </p:spTree>
    <p:extLst>
      <p:ext uri="{BB962C8B-B14F-4D97-AF65-F5344CB8AC3E}">
        <p14:creationId xmlns:p14="http://schemas.microsoft.com/office/powerpoint/2010/main" val="356987265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219200"/>
          </a:xfrm>
        </p:spPr>
        <p:txBody>
          <a:bodyPr/>
          <a:lstStyle/>
          <a:p>
            <a:r>
              <a:rPr lang="en-US"/>
              <a:t>Click to edit Master title style</a:t>
            </a:r>
          </a:p>
        </p:txBody>
      </p:sp>
      <p:sp>
        <p:nvSpPr>
          <p:cNvPr id="3" name="Content Placeholder 2"/>
          <p:cNvSpPr>
            <a:spLocks noGrp="1"/>
          </p:cNvSpPr>
          <p:nvPr>
            <p:ph sz="half" idx="1"/>
          </p:nvPr>
        </p:nvSpPr>
        <p:spPr>
          <a:xfrm>
            <a:off x="490538" y="1989138"/>
            <a:ext cx="4187825" cy="4006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30763" y="1989138"/>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30763" y="4068763"/>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sz="quarter" idx="10"/>
          </p:nvPr>
        </p:nvSpPr>
        <p:spPr/>
        <p:txBody>
          <a:bodyPr/>
          <a:lstStyle>
            <a:lvl1pPr algn="ctr">
              <a:defRPr b="1"/>
            </a:lvl1pPr>
          </a:lstStyle>
          <a:p>
            <a:pPr>
              <a:defRPr/>
            </a:pPr>
            <a:fld id="{95A4144E-816D-4B76-A78A-C3464457112B}" type="slidenum">
              <a:rPr lang="nl-NL"/>
              <a:pPr>
                <a:defRPr/>
              </a:pPr>
              <a:t>‹#›</a:t>
            </a:fld>
            <a:endParaRPr lang="nl-NL" dirty="0"/>
          </a:p>
        </p:txBody>
      </p:sp>
    </p:spTree>
    <p:extLst>
      <p:ext uri="{BB962C8B-B14F-4D97-AF65-F5344CB8AC3E}">
        <p14:creationId xmlns:p14="http://schemas.microsoft.com/office/powerpoint/2010/main" val="178311042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219200"/>
          </a:xfrm>
        </p:spPr>
        <p:txBody>
          <a:bodyPr/>
          <a:lstStyle/>
          <a:p>
            <a:r>
              <a:rPr lang="en-US"/>
              <a:t>Click to edit Master title style</a:t>
            </a:r>
          </a:p>
        </p:txBody>
      </p:sp>
      <p:sp>
        <p:nvSpPr>
          <p:cNvPr id="3" name="Text Placeholder 2"/>
          <p:cNvSpPr>
            <a:spLocks noGrp="1"/>
          </p:cNvSpPr>
          <p:nvPr>
            <p:ph type="body" sz="half" idx="1"/>
          </p:nvPr>
        </p:nvSpPr>
        <p:spPr>
          <a:xfrm>
            <a:off x="490538" y="1989138"/>
            <a:ext cx="4187825" cy="4006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30763" y="1989138"/>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30763" y="4068763"/>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sz="quarter" idx="10"/>
          </p:nvPr>
        </p:nvSpPr>
        <p:spPr/>
        <p:txBody>
          <a:bodyPr/>
          <a:lstStyle>
            <a:lvl1pPr algn="ctr">
              <a:defRPr b="1"/>
            </a:lvl1pPr>
          </a:lstStyle>
          <a:p>
            <a:pPr>
              <a:defRPr/>
            </a:pPr>
            <a:fld id="{169A45B1-13D0-4311-8782-9506308BBEE8}" type="slidenum">
              <a:rPr lang="nl-NL"/>
              <a:pPr>
                <a:defRPr/>
              </a:pPr>
              <a:t>‹#›</a:t>
            </a:fld>
            <a:endParaRPr lang="nl-NL" dirty="0"/>
          </a:p>
        </p:txBody>
      </p:sp>
    </p:spTree>
    <p:extLst>
      <p:ext uri="{BB962C8B-B14F-4D97-AF65-F5344CB8AC3E}">
        <p14:creationId xmlns:p14="http://schemas.microsoft.com/office/powerpoint/2010/main" val="137548229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0"/>
            <a:ext cx="9140825" cy="1219200"/>
          </a:xfrm>
        </p:spPr>
        <p:txBody>
          <a:bodyPr/>
          <a:lstStyle/>
          <a:p>
            <a:r>
              <a:rPr lang="en-US"/>
              <a:t>Click to edit Master title style</a:t>
            </a:r>
          </a:p>
        </p:txBody>
      </p:sp>
      <p:sp>
        <p:nvSpPr>
          <p:cNvPr id="3" name="Content Placeholder 2"/>
          <p:cNvSpPr>
            <a:spLocks noGrp="1"/>
          </p:cNvSpPr>
          <p:nvPr>
            <p:ph sz="quarter" idx="1"/>
          </p:nvPr>
        </p:nvSpPr>
        <p:spPr>
          <a:xfrm>
            <a:off x="490538" y="1989138"/>
            <a:ext cx="4187825"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30763" y="1989138"/>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0538" y="4068763"/>
            <a:ext cx="4187825"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830763" y="4068763"/>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p:txBody>
          <a:bodyPr/>
          <a:lstStyle>
            <a:lvl1pPr algn="ctr">
              <a:defRPr b="1"/>
            </a:lvl1pPr>
          </a:lstStyle>
          <a:p>
            <a:pPr>
              <a:defRPr/>
            </a:pPr>
            <a:fld id="{18E4367A-C12C-4F7E-AFA1-80712B9EF733}" type="slidenum">
              <a:rPr lang="nl-NL"/>
              <a:pPr>
                <a:defRPr/>
              </a:pPr>
              <a:t>‹#›</a:t>
            </a:fld>
            <a:endParaRPr lang="nl-NL" dirty="0"/>
          </a:p>
        </p:txBody>
      </p:sp>
    </p:spTree>
    <p:extLst>
      <p:ext uri="{BB962C8B-B14F-4D97-AF65-F5344CB8AC3E}">
        <p14:creationId xmlns:p14="http://schemas.microsoft.com/office/powerpoint/2010/main" val="87367982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0825" cy="5235575"/>
          </a:xfrm>
          <a:prstGeom prst="rect">
            <a:avLst/>
          </a:prstGeom>
          <a:gradFill rotWithShape="1">
            <a:gsLst>
              <a:gs pos="0">
                <a:schemeClr val="folHlink"/>
              </a:gs>
              <a:gs pos="100000">
                <a:schemeClr val="bg1"/>
              </a:gs>
            </a:gsLst>
            <a:lin ang="2700000" scaled="1"/>
          </a:gradFill>
          <a:ln w="9525">
            <a:solidFill>
              <a:srgbClr val="7F7358"/>
            </a:solidFill>
            <a:miter lim="800000"/>
            <a:headEnd/>
            <a:tailEnd/>
          </a:ln>
        </p:spPr>
        <p:txBody>
          <a:bodyPr wrap="none" anchor="ctr"/>
          <a:lstStyle>
            <a:lvl1pPr>
              <a:defRPr sz="2000">
                <a:solidFill>
                  <a:schemeClr val="tx1"/>
                </a:solidFill>
                <a:latin typeface="Times"/>
              </a:defRPr>
            </a:lvl1pPr>
            <a:lvl2pPr marL="742950" indent="-285750">
              <a:defRPr sz="2000">
                <a:solidFill>
                  <a:schemeClr val="tx1"/>
                </a:solidFill>
                <a:latin typeface="Times"/>
              </a:defRPr>
            </a:lvl2pPr>
            <a:lvl3pPr marL="1143000" indent="-228600">
              <a:defRPr sz="2000">
                <a:solidFill>
                  <a:schemeClr val="tx1"/>
                </a:solidFill>
                <a:latin typeface="Times"/>
              </a:defRPr>
            </a:lvl3pPr>
            <a:lvl4pPr marL="1600200" indent="-228600">
              <a:defRPr sz="2000">
                <a:solidFill>
                  <a:schemeClr val="tx1"/>
                </a:solidFill>
                <a:latin typeface="Times"/>
              </a:defRPr>
            </a:lvl4pPr>
            <a:lvl5pPr marL="2057400" indent="-228600">
              <a:defRPr sz="2000">
                <a:solidFill>
                  <a:schemeClr val="tx1"/>
                </a:solidFill>
                <a:latin typeface="Times"/>
              </a:defRPr>
            </a:lvl5pPr>
            <a:lvl6pPr marL="2514600" indent="-228600" eaLnBrk="0" fontAlgn="base" hangingPunct="0">
              <a:spcBef>
                <a:spcPct val="0"/>
              </a:spcBef>
              <a:spcAft>
                <a:spcPct val="0"/>
              </a:spcAft>
              <a:defRPr sz="2000">
                <a:solidFill>
                  <a:schemeClr val="tx1"/>
                </a:solidFill>
                <a:latin typeface="Times"/>
              </a:defRPr>
            </a:lvl6pPr>
            <a:lvl7pPr marL="2971800" indent="-228600" eaLnBrk="0" fontAlgn="base" hangingPunct="0">
              <a:spcBef>
                <a:spcPct val="0"/>
              </a:spcBef>
              <a:spcAft>
                <a:spcPct val="0"/>
              </a:spcAft>
              <a:defRPr sz="2000">
                <a:solidFill>
                  <a:schemeClr val="tx1"/>
                </a:solidFill>
                <a:latin typeface="Times"/>
              </a:defRPr>
            </a:lvl7pPr>
            <a:lvl8pPr marL="3429000" indent="-228600" eaLnBrk="0" fontAlgn="base" hangingPunct="0">
              <a:spcBef>
                <a:spcPct val="0"/>
              </a:spcBef>
              <a:spcAft>
                <a:spcPct val="0"/>
              </a:spcAft>
              <a:defRPr sz="2000">
                <a:solidFill>
                  <a:schemeClr val="tx1"/>
                </a:solidFill>
                <a:latin typeface="Times"/>
              </a:defRPr>
            </a:lvl8pPr>
            <a:lvl9pPr marL="3886200" indent="-228600" eaLnBrk="0" fontAlgn="base" hangingPunct="0">
              <a:spcBef>
                <a:spcPct val="0"/>
              </a:spcBef>
              <a:spcAft>
                <a:spcPct val="0"/>
              </a:spcAft>
              <a:defRPr sz="2000">
                <a:solidFill>
                  <a:schemeClr val="tx1"/>
                </a:solidFill>
                <a:latin typeface="Times"/>
              </a:defRPr>
            </a:lvl9pPr>
          </a:lstStyle>
          <a:p>
            <a:pPr algn="l">
              <a:defRPr/>
            </a:pPr>
            <a:endParaRPr lang="en-US" altLang="en-US" b="0">
              <a:solidFill>
                <a:srgbClr val="000000"/>
              </a:solidFill>
            </a:endParaRPr>
          </a:p>
        </p:txBody>
      </p:sp>
      <p:sp>
        <p:nvSpPr>
          <p:cNvPr id="5" name="Rectangle 4"/>
          <p:cNvSpPr>
            <a:spLocks noChangeArrowheads="1"/>
          </p:cNvSpPr>
          <p:nvPr/>
        </p:nvSpPr>
        <p:spPr bwMode="auto">
          <a:xfrm>
            <a:off x="5218113" y="6638925"/>
            <a:ext cx="3922712" cy="215900"/>
          </a:xfrm>
          <a:prstGeom prst="rect">
            <a:avLst/>
          </a:prstGeom>
          <a:gradFill rotWithShape="1">
            <a:gsLst>
              <a:gs pos="0">
                <a:srgbClr val="FF9933"/>
              </a:gs>
              <a:gs pos="100000">
                <a:schemeClr val="bg1"/>
              </a:gs>
            </a:gsLst>
            <a:lin ang="2700000" scaled="1"/>
          </a:gradFill>
          <a:ln w="9525">
            <a:solidFill>
              <a:srgbClr val="5F604A"/>
            </a:solidFill>
            <a:miter lim="800000"/>
            <a:headEnd/>
            <a:tailEnd/>
          </a:ln>
        </p:spPr>
        <p:txBody>
          <a:bodyPr wrap="none" anchor="ctr"/>
          <a:lstStyle>
            <a:lvl1pPr>
              <a:defRPr sz="2000">
                <a:solidFill>
                  <a:schemeClr val="tx1"/>
                </a:solidFill>
                <a:latin typeface="Times"/>
              </a:defRPr>
            </a:lvl1pPr>
            <a:lvl2pPr marL="742950" indent="-285750">
              <a:defRPr sz="2000">
                <a:solidFill>
                  <a:schemeClr val="tx1"/>
                </a:solidFill>
                <a:latin typeface="Times"/>
              </a:defRPr>
            </a:lvl2pPr>
            <a:lvl3pPr marL="1143000" indent="-228600">
              <a:defRPr sz="2000">
                <a:solidFill>
                  <a:schemeClr val="tx1"/>
                </a:solidFill>
                <a:latin typeface="Times"/>
              </a:defRPr>
            </a:lvl3pPr>
            <a:lvl4pPr marL="1600200" indent="-228600">
              <a:defRPr sz="2000">
                <a:solidFill>
                  <a:schemeClr val="tx1"/>
                </a:solidFill>
                <a:latin typeface="Times"/>
              </a:defRPr>
            </a:lvl4pPr>
            <a:lvl5pPr marL="2057400" indent="-228600">
              <a:defRPr sz="2000">
                <a:solidFill>
                  <a:schemeClr val="tx1"/>
                </a:solidFill>
                <a:latin typeface="Times"/>
              </a:defRPr>
            </a:lvl5pPr>
            <a:lvl6pPr marL="2514600" indent="-228600" eaLnBrk="0" fontAlgn="base" hangingPunct="0">
              <a:spcBef>
                <a:spcPct val="0"/>
              </a:spcBef>
              <a:spcAft>
                <a:spcPct val="0"/>
              </a:spcAft>
              <a:defRPr sz="2000">
                <a:solidFill>
                  <a:schemeClr val="tx1"/>
                </a:solidFill>
                <a:latin typeface="Times"/>
              </a:defRPr>
            </a:lvl6pPr>
            <a:lvl7pPr marL="2971800" indent="-228600" eaLnBrk="0" fontAlgn="base" hangingPunct="0">
              <a:spcBef>
                <a:spcPct val="0"/>
              </a:spcBef>
              <a:spcAft>
                <a:spcPct val="0"/>
              </a:spcAft>
              <a:defRPr sz="2000">
                <a:solidFill>
                  <a:schemeClr val="tx1"/>
                </a:solidFill>
                <a:latin typeface="Times"/>
              </a:defRPr>
            </a:lvl7pPr>
            <a:lvl8pPr marL="3429000" indent="-228600" eaLnBrk="0" fontAlgn="base" hangingPunct="0">
              <a:spcBef>
                <a:spcPct val="0"/>
              </a:spcBef>
              <a:spcAft>
                <a:spcPct val="0"/>
              </a:spcAft>
              <a:defRPr sz="2000">
                <a:solidFill>
                  <a:schemeClr val="tx1"/>
                </a:solidFill>
                <a:latin typeface="Times"/>
              </a:defRPr>
            </a:lvl8pPr>
            <a:lvl9pPr marL="3886200" indent="-228600" eaLnBrk="0" fontAlgn="base" hangingPunct="0">
              <a:spcBef>
                <a:spcPct val="0"/>
              </a:spcBef>
              <a:spcAft>
                <a:spcPct val="0"/>
              </a:spcAft>
              <a:defRPr sz="2000">
                <a:solidFill>
                  <a:schemeClr val="tx1"/>
                </a:solidFill>
                <a:latin typeface="Times"/>
              </a:defRPr>
            </a:lvl9pPr>
          </a:lstStyle>
          <a:p>
            <a:pPr algn="l">
              <a:defRPr/>
            </a:pPr>
            <a:endParaRPr lang="en-US" altLang="en-US" b="0">
              <a:solidFill>
                <a:srgbClr val="000000"/>
              </a:solidFill>
            </a:endParaRPr>
          </a:p>
        </p:txBody>
      </p:sp>
      <p:sp>
        <p:nvSpPr>
          <p:cNvPr id="234499" name="Rectangle 3"/>
          <p:cNvSpPr>
            <a:spLocks noGrp="1" noChangeArrowheads="1"/>
          </p:cNvSpPr>
          <p:nvPr>
            <p:ph type="ctrTitle"/>
          </p:nvPr>
        </p:nvSpPr>
        <p:spPr>
          <a:xfrm>
            <a:off x="1079500" y="1619250"/>
            <a:ext cx="7772400" cy="2097088"/>
          </a:xfrm>
          <a:noFill/>
        </p:spPr>
        <p:txBody>
          <a:bodyPr lIns="0" tIns="0"/>
          <a:lstStyle>
            <a:lvl1pPr>
              <a:defRPr sz="4300">
                <a:effectLst>
                  <a:outerShdw blurRad="38100" dist="38100" dir="2700000" algn="tl">
                    <a:srgbClr val="C0C0C0"/>
                  </a:outerShdw>
                </a:effectLst>
              </a:defRPr>
            </a:lvl1pPr>
          </a:lstStyle>
          <a:p>
            <a:r>
              <a:rPr lang="nl-NL"/>
              <a:t>Click to edit Master title style</a:t>
            </a:r>
          </a:p>
        </p:txBody>
      </p:sp>
      <p:sp>
        <p:nvSpPr>
          <p:cNvPr id="234500" name="Rectangle 4"/>
          <p:cNvSpPr>
            <a:spLocks noGrp="1" noChangeArrowheads="1"/>
          </p:cNvSpPr>
          <p:nvPr>
            <p:ph type="subTitle" idx="1"/>
          </p:nvPr>
        </p:nvSpPr>
        <p:spPr>
          <a:xfrm>
            <a:off x="1079500" y="4138613"/>
            <a:ext cx="7740650" cy="585787"/>
          </a:xfrm>
        </p:spPr>
        <p:txBody>
          <a:bodyPr/>
          <a:lstStyle>
            <a:lvl1pPr marL="0" indent="0">
              <a:buFont typeface="Verdana" pitchFamily="34" charset="0"/>
              <a:buNone/>
              <a:defRPr sz="2000"/>
            </a:lvl1pPr>
          </a:lstStyle>
          <a:p>
            <a:r>
              <a:rPr lang="nl-NL"/>
              <a:t>Click to edit Master subtitle style</a:t>
            </a:r>
          </a:p>
        </p:txBody>
      </p:sp>
      <p:sp>
        <p:nvSpPr>
          <p:cNvPr id="6" name="Date Placeholder 5"/>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0" tIns="0" rIns="91440" bIns="45720" numCol="1" anchor="t" anchorCtr="0" compatLnSpc="1">
            <a:prstTxWarp prst="textNoShape">
              <a:avLst/>
            </a:prstTxWarp>
          </a:bodyPr>
          <a:lstStyle>
            <a:lvl1pPr algn="l" eaLnBrk="1" hangingPunct="1">
              <a:defRPr sz="1000" b="0">
                <a:solidFill>
                  <a:srgbClr val="FFFFFF"/>
                </a:solidFill>
                <a:latin typeface="Verdana" pitchFamily="34" charset="0"/>
              </a:defRPr>
            </a:lvl1pPr>
          </a:lstStyle>
          <a:p>
            <a:pPr>
              <a:defRPr/>
            </a:pPr>
            <a:fld id="{2D783F90-F489-4AF1-800A-5A5AC4C6F746}" type="datetime4">
              <a:rPr lang="nl-NL"/>
              <a:pPr>
                <a:defRPr/>
              </a:pPr>
              <a:t>13 september 2020</a:t>
            </a:fld>
            <a:endParaRPr lang="nl-NL"/>
          </a:p>
        </p:txBody>
      </p:sp>
      <p:sp>
        <p:nvSpPr>
          <p:cNvPr id="7" name="Rectangle 6"/>
          <p:cNvSpPr>
            <a:spLocks noGrp="1" noChangeArrowheads="1"/>
          </p:cNvSpPr>
          <p:nvPr>
            <p:ph type="sldNum" sz="quarter" idx="11"/>
          </p:nvPr>
        </p:nvSpPr>
        <p:spPr>
          <a:xfrm>
            <a:off x="6553200" y="6245225"/>
            <a:ext cx="2133600" cy="476250"/>
          </a:xfrm>
        </p:spPr>
        <p:txBody>
          <a:bodyPr/>
          <a:lstStyle>
            <a:lvl1pPr algn="ctr">
              <a:defRPr b="1">
                <a:solidFill>
                  <a:srgbClr val="FFFFFF"/>
                </a:solidFill>
              </a:defRPr>
            </a:lvl1pPr>
          </a:lstStyle>
          <a:p>
            <a:pPr>
              <a:defRPr/>
            </a:pPr>
            <a:fld id="{7EA846C8-EC1F-402B-80EB-13D1BA73080E}" type="slidenum">
              <a:rPr lang="nl-NL"/>
              <a:pPr>
                <a:defRPr/>
              </a:pPr>
              <a:t>‹#›</a:t>
            </a:fld>
            <a:endParaRPr lang="nl-NL"/>
          </a:p>
        </p:txBody>
      </p:sp>
      <p:sp>
        <p:nvSpPr>
          <p:cNvPr id="8" name="Rectangle 8"/>
          <p:cNvSpPr>
            <a:spLocks noGrp="1" noChangeArrowheads="1"/>
          </p:cNvSpPr>
          <p:nvPr>
            <p:ph type="ftr" sz="quarter" idx="12"/>
          </p:nvPr>
        </p:nvSpPr>
        <p:spPr bwMode="auto">
          <a:xfrm>
            <a:off x="3124200" y="6245225"/>
            <a:ext cx="2895600" cy="476250"/>
          </a:xfrm>
          <a:prstGeom prst="rect">
            <a:avLst/>
          </a:prstGeom>
          <a:ln>
            <a:miter lim="800000"/>
            <a:headEnd/>
            <a:tailEnd/>
          </a:ln>
        </p:spPr>
        <p:txBody>
          <a:bodyPr vert="horz" wrap="square" lIns="0" tIns="0" rIns="0" bIns="0" numCol="1" anchor="t" anchorCtr="0" compatLnSpc="1">
            <a:prstTxWarp prst="textNoShape">
              <a:avLst/>
            </a:prstTxWarp>
          </a:bodyPr>
          <a:lstStyle>
            <a:lvl1pPr algn="r" eaLnBrk="1" hangingPunct="1">
              <a:defRPr sz="1000" b="0">
                <a:solidFill>
                  <a:srgbClr val="FFFFFF"/>
                </a:solidFill>
                <a:latin typeface="Verdana" pitchFamily="34" charset="0"/>
              </a:defRPr>
            </a:lvl1pPr>
          </a:lstStyle>
          <a:p>
            <a:pPr>
              <a:defRPr/>
            </a:pPr>
            <a:r>
              <a:rPr lang="nl-NL"/>
              <a:t>AI 1</a:t>
            </a:r>
          </a:p>
        </p:txBody>
      </p:sp>
    </p:spTree>
    <p:extLst>
      <p:ext uri="{BB962C8B-B14F-4D97-AF65-F5344CB8AC3E}">
        <p14:creationId xmlns:p14="http://schemas.microsoft.com/office/powerpoint/2010/main" val="349142797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p:txBody>
          <a:bodyPr/>
          <a:lstStyle>
            <a:lvl1pPr algn="ctr">
              <a:defRPr b="1"/>
            </a:lvl1pPr>
          </a:lstStyle>
          <a:p>
            <a:pPr>
              <a:defRPr/>
            </a:pPr>
            <a:fld id="{19D4520A-BA4D-41E4-8327-E6EF8F2BB3EC}" type="slidenum">
              <a:rPr lang="nl-NL"/>
              <a:pPr>
                <a:defRPr/>
              </a:pPr>
              <a:t>‹#›</a:t>
            </a:fld>
            <a:endParaRPr lang="nl-NL" dirty="0"/>
          </a:p>
        </p:txBody>
      </p:sp>
    </p:spTree>
    <p:extLst>
      <p:ext uri="{BB962C8B-B14F-4D97-AF65-F5344CB8AC3E}">
        <p14:creationId xmlns:p14="http://schemas.microsoft.com/office/powerpoint/2010/main" val="170938374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sldNum" sz="quarter" idx="10"/>
          </p:nvPr>
        </p:nvSpPr>
        <p:spPr/>
        <p:txBody>
          <a:bodyPr/>
          <a:lstStyle>
            <a:lvl1pPr algn="ctr">
              <a:defRPr b="1"/>
            </a:lvl1pPr>
          </a:lstStyle>
          <a:p>
            <a:pPr>
              <a:defRPr/>
            </a:pPr>
            <a:fld id="{5E94426D-58EB-4B13-A975-D4704F1DA244}" type="slidenum">
              <a:rPr lang="nl-NL"/>
              <a:pPr>
                <a:defRPr/>
              </a:pPr>
              <a:t>‹#›</a:t>
            </a:fld>
            <a:endParaRPr lang="nl-NL" dirty="0"/>
          </a:p>
        </p:txBody>
      </p:sp>
    </p:spTree>
    <p:extLst>
      <p:ext uri="{BB962C8B-B14F-4D97-AF65-F5344CB8AC3E}">
        <p14:creationId xmlns:p14="http://schemas.microsoft.com/office/powerpoint/2010/main" val="302299276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0538" y="1989138"/>
            <a:ext cx="4187825" cy="4006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0763" y="1989138"/>
            <a:ext cx="4189412" cy="4006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p:txBody>
          <a:bodyPr/>
          <a:lstStyle>
            <a:lvl1pPr algn="ctr">
              <a:defRPr b="1"/>
            </a:lvl1pPr>
          </a:lstStyle>
          <a:p>
            <a:pPr>
              <a:defRPr/>
            </a:pPr>
            <a:fld id="{323E46C8-142D-4F48-B6B8-21AEA2368814}" type="slidenum">
              <a:rPr lang="nl-NL"/>
              <a:pPr>
                <a:defRPr/>
              </a:pPr>
              <a:t>‹#›</a:t>
            </a:fld>
            <a:endParaRPr lang="nl-NL" dirty="0"/>
          </a:p>
        </p:txBody>
      </p:sp>
    </p:spTree>
    <p:extLst>
      <p:ext uri="{BB962C8B-B14F-4D97-AF65-F5344CB8AC3E}">
        <p14:creationId xmlns:p14="http://schemas.microsoft.com/office/powerpoint/2010/main" val="55713338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p:txBody>
          <a:bodyPr/>
          <a:lstStyle>
            <a:lvl1pPr algn="ctr">
              <a:defRPr b="1"/>
            </a:lvl1pPr>
          </a:lstStyle>
          <a:p>
            <a:pPr>
              <a:defRPr/>
            </a:pPr>
            <a:fld id="{D9485A27-E8F9-47AD-95DD-C351B331BAEE}" type="slidenum">
              <a:rPr lang="nl-NL"/>
              <a:pPr>
                <a:defRPr/>
              </a:pPr>
              <a:t>‹#›</a:t>
            </a:fld>
            <a:endParaRPr lang="nl-NL" dirty="0"/>
          </a:p>
        </p:txBody>
      </p:sp>
    </p:spTree>
    <p:extLst>
      <p:ext uri="{BB962C8B-B14F-4D97-AF65-F5344CB8AC3E}">
        <p14:creationId xmlns:p14="http://schemas.microsoft.com/office/powerpoint/2010/main" val="400543628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sldNum" sz="quarter" idx="10"/>
          </p:nvPr>
        </p:nvSpPr>
        <p:spPr/>
        <p:txBody>
          <a:bodyPr/>
          <a:lstStyle>
            <a:lvl1pPr algn="ctr">
              <a:defRPr b="1"/>
            </a:lvl1pPr>
          </a:lstStyle>
          <a:p>
            <a:pPr>
              <a:defRPr/>
            </a:pPr>
            <a:fld id="{71733749-B5F9-4B2E-B834-B2B824B79813}" type="slidenum">
              <a:rPr lang="nl-NL"/>
              <a:pPr>
                <a:defRPr/>
              </a:pPr>
              <a:t>‹#›</a:t>
            </a:fld>
            <a:endParaRPr lang="nl-NL" dirty="0"/>
          </a:p>
        </p:txBody>
      </p:sp>
    </p:spTree>
    <p:extLst>
      <p:ext uri="{BB962C8B-B14F-4D97-AF65-F5344CB8AC3E}">
        <p14:creationId xmlns:p14="http://schemas.microsoft.com/office/powerpoint/2010/main" val="3360007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sldNum" sz="quarter" idx="10"/>
          </p:nvPr>
        </p:nvSpPr>
        <p:spPr/>
        <p:txBody>
          <a:bodyPr/>
          <a:lstStyle>
            <a:lvl1pPr algn="ctr">
              <a:defRPr b="1"/>
            </a:lvl1pPr>
          </a:lstStyle>
          <a:p>
            <a:pPr>
              <a:defRPr/>
            </a:pPr>
            <a:fld id="{09D50B73-BA3D-4AAB-A4B3-77757E835196}" type="slidenum">
              <a:rPr lang="nl-NL"/>
              <a:pPr>
                <a:defRPr/>
              </a:pPr>
              <a:t>‹#›</a:t>
            </a:fld>
            <a:endParaRPr lang="nl-NL" dirty="0"/>
          </a:p>
        </p:txBody>
      </p:sp>
    </p:spTree>
    <p:extLst>
      <p:ext uri="{BB962C8B-B14F-4D97-AF65-F5344CB8AC3E}">
        <p14:creationId xmlns:p14="http://schemas.microsoft.com/office/powerpoint/2010/main" val="33509014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sldNum" sz="quarter" idx="10"/>
          </p:nvPr>
        </p:nvSpPr>
        <p:spPr/>
        <p:txBody>
          <a:bodyPr/>
          <a:lstStyle>
            <a:lvl1pPr algn="ctr">
              <a:defRPr b="1"/>
            </a:lvl1pPr>
          </a:lstStyle>
          <a:p>
            <a:pPr>
              <a:defRPr/>
            </a:pPr>
            <a:fld id="{1E35EEE5-37E5-4D1B-9B92-75F1D86D5FA6}" type="slidenum">
              <a:rPr lang="nl-NL"/>
              <a:pPr>
                <a:defRPr/>
              </a:pPr>
              <a:t>‹#›</a:t>
            </a:fld>
            <a:endParaRPr lang="nl-NL" dirty="0"/>
          </a:p>
        </p:txBody>
      </p:sp>
    </p:spTree>
    <p:extLst>
      <p:ext uri="{BB962C8B-B14F-4D97-AF65-F5344CB8AC3E}">
        <p14:creationId xmlns:p14="http://schemas.microsoft.com/office/powerpoint/2010/main" val="359363332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p:txBody>
          <a:bodyPr/>
          <a:lstStyle>
            <a:lvl1pPr algn="ctr">
              <a:defRPr b="1"/>
            </a:lvl1pPr>
          </a:lstStyle>
          <a:p>
            <a:pPr>
              <a:defRPr/>
            </a:pPr>
            <a:fld id="{99140C25-1A26-47A6-8125-F2F72C6655E4}" type="slidenum">
              <a:rPr lang="nl-NL"/>
              <a:pPr>
                <a:defRPr/>
              </a:pPr>
              <a:t>‹#›</a:t>
            </a:fld>
            <a:endParaRPr lang="nl-NL" dirty="0"/>
          </a:p>
        </p:txBody>
      </p:sp>
    </p:spTree>
    <p:extLst>
      <p:ext uri="{BB962C8B-B14F-4D97-AF65-F5344CB8AC3E}">
        <p14:creationId xmlns:p14="http://schemas.microsoft.com/office/powerpoint/2010/main" val="335949349"/>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p:txBody>
          <a:bodyPr/>
          <a:lstStyle>
            <a:lvl1pPr algn="ctr">
              <a:defRPr b="1"/>
            </a:lvl1pPr>
          </a:lstStyle>
          <a:p>
            <a:pPr>
              <a:defRPr/>
            </a:pPr>
            <a:fld id="{B917C619-1D5E-4396-819C-3CB76B4387C9}" type="slidenum">
              <a:rPr lang="nl-NL"/>
              <a:pPr>
                <a:defRPr/>
              </a:pPr>
              <a:t>‹#›</a:t>
            </a:fld>
            <a:endParaRPr lang="nl-NL" dirty="0"/>
          </a:p>
        </p:txBody>
      </p:sp>
    </p:spTree>
    <p:extLst>
      <p:ext uri="{BB962C8B-B14F-4D97-AF65-F5344CB8AC3E}">
        <p14:creationId xmlns:p14="http://schemas.microsoft.com/office/powerpoint/2010/main" val="3039683832"/>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p:txBody>
          <a:bodyPr/>
          <a:lstStyle>
            <a:lvl1pPr algn="ctr">
              <a:defRPr b="1"/>
            </a:lvl1pPr>
          </a:lstStyle>
          <a:p>
            <a:pPr>
              <a:defRPr/>
            </a:pPr>
            <a:fld id="{A3700E50-8233-47C4-994C-6F23E40FDDE1}" type="slidenum">
              <a:rPr lang="nl-NL"/>
              <a:pPr>
                <a:defRPr/>
              </a:pPr>
              <a:t>‹#›</a:t>
            </a:fld>
            <a:endParaRPr lang="nl-NL" dirty="0"/>
          </a:p>
        </p:txBody>
      </p:sp>
    </p:spTree>
    <p:extLst>
      <p:ext uri="{BB962C8B-B14F-4D97-AF65-F5344CB8AC3E}">
        <p14:creationId xmlns:p14="http://schemas.microsoft.com/office/powerpoint/2010/main" val="135191277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0"/>
            <a:ext cx="2284412" cy="59959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4013" cy="59959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p:txBody>
          <a:bodyPr/>
          <a:lstStyle>
            <a:lvl1pPr algn="ctr">
              <a:defRPr b="1"/>
            </a:lvl1pPr>
          </a:lstStyle>
          <a:p>
            <a:pPr>
              <a:defRPr/>
            </a:pPr>
            <a:fld id="{7D07AD33-2977-44A9-9A42-BB79FD717F49}" type="slidenum">
              <a:rPr lang="nl-NL"/>
              <a:pPr>
                <a:defRPr/>
              </a:pPr>
              <a:t>‹#›</a:t>
            </a:fld>
            <a:endParaRPr lang="nl-NL" dirty="0"/>
          </a:p>
        </p:txBody>
      </p:sp>
    </p:spTree>
    <p:extLst>
      <p:ext uri="{BB962C8B-B14F-4D97-AF65-F5344CB8AC3E}">
        <p14:creationId xmlns:p14="http://schemas.microsoft.com/office/powerpoint/2010/main" val="319996354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219200"/>
          </a:xfrm>
        </p:spPr>
        <p:txBody>
          <a:bodyPr/>
          <a:lstStyle/>
          <a:p>
            <a:r>
              <a:rPr lang="en-US"/>
              <a:t>Click to edit Master title style</a:t>
            </a:r>
          </a:p>
        </p:txBody>
      </p:sp>
      <p:sp>
        <p:nvSpPr>
          <p:cNvPr id="3" name="Text Placeholder 2"/>
          <p:cNvSpPr>
            <a:spLocks noGrp="1"/>
          </p:cNvSpPr>
          <p:nvPr>
            <p:ph type="body" sz="half" idx="1"/>
          </p:nvPr>
        </p:nvSpPr>
        <p:spPr>
          <a:xfrm>
            <a:off x="490538" y="1989138"/>
            <a:ext cx="8529637"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538" y="4068763"/>
            <a:ext cx="8529637"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p:txBody>
          <a:bodyPr/>
          <a:lstStyle>
            <a:lvl1pPr algn="ctr">
              <a:defRPr b="1"/>
            </a:lvl1pPr>
          </a:lstStyle>
          <a:p>
            <a:pPr>
              <a:defRPr/>
            </a:pPr>
            <a:fld id="{1A5D87B2-0ADF-4068-B6C1-1B00D44E9C10}" type="slidenum">
              <a:rPr lang="nl-NL"/>
              <a:pPr>
                <a:defRPr/>
              </a:pPr>
              <a:t>‹#›</a:t>
            </a:fld>
            <a:endParaRPr lang="nl-NL" dirty="0"/>
          </a:p>
        </p:txBody>
      </p:sp>
    </p:spTree>
    <p:extLst>
      <p:ext uri="{BB962C8B-B14F-4D97-AF65-F5344CB8AC3E}">
        <p14:creationId xmlns:p14="http://schemas.microsoft.com/office/powerpoint/2010/main" val="362144049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219200"/>
          </a:xfrm>
        </p:spPr>
        <p:txBody>
          <a:bodyPr/>
          <a:lstStyle/>
          <a:p>
            <a:r>
              <a:rPr lang="en-US"/>
              <a:t>Click to edit Master title style</a:t>
            </a:r>
          </a:p>
        </p:txBody>
      </p:sp>
      <p:sp>
        <p:nvSpPr>
          <p:cNvPr id="3" name="Text Placeholder 2"/>
          <p:cNvSpPr>
            <a:spLocks noGrp="1"/>
          </p:cNvSpPr>
          <p:nvPr>
            <p:ph type="body" sz="half" idx="1"/>
          </p:nvPr>
        </p:nvSpPr>
        <p:spPr>
          <a:xfrm>
            <a:off x="490538" y="1989138"/>
            <a:ext cx="4187825" cy="4006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0763" y="1989138"/>
            <a:ext cx="4189412" cy="4006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p:txBody>
          <a:bodyPr/>
          <a:lstStyle>
            <a:lvl1pPr algn="ctr">
              <a:defRPr b="1"/>
            </a:lvl1pPr>
          </a:lstStyle>
          <a:p>
            <a:pPr>
              <a:defRPr/>
            </a:pPr>
            <a:fld id="{E32EEDAD-4D60-4D8B-A814-CFDC13D615BF}" type="slidenum">
              <a:rPr lang="nl-NL"/>
              <a:pPr>
                <a:defRPr/>
              </a:pPr>
              <a:t>‹#›</a:t>
            </a:fld>
            <a:endParaRPr lang="nl-NL" dirty="0"/>
          </a:p>
        </p:txBody>
      </p:sp>
    </p:spTree>
    <p:extLst>
      <p:ext uri="{BB962C8B-B14F-4D97-AF65-F5344CB8AC3E}">
        <p14:creationId xmlns:p14="http://schemas.microsoft.com/office/powerpoint/2010/main" val="28165301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219200"/>
          </a:xfrm>
        </p:spPr>
        <p:txBody>
          <a:bodyPr/>
          <a:lstStyle/>
          <a:p>
            <a:r>
              <a:rPr lang="en-US"/>
              <a:t>Click to edit Master title style</a:t>
            </a:r>
          </a:p>
        </p:txBody>
      </p:sp>
      <p:sp>
        <p:nvSpPr>
          <p:cNvPr id="3" name="Content Placeholder 2"/>
          <p:cNvSpPr>
            <a:spLocks noGrp="1"/>
          </p:cNvSpPr>
          <p:nvPr>
            <p:ph sz="half" idx="1"/>
          </p:nvPr>
        </p:nvSpPr>
        <p:spPr>
          <a:xfrm>
            <a:off x="490538" y="1989138"/>
            <a:ext cx="4187825" cy="4006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30763" y="1989138"/>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30763" y="4068763"/>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sz="quarter" idx="10"/>
          </p:nvPr>
        </p:nvSpPr>
        <p:spPr/>
        <p:txBody>
          <a:bodyPr/>
          <a:lstStyle>
            <a:lvl1pPr algn="ctr">
              <a:defRPr b="1"/>
            </a:lvl1pPr>
          </a:lstStyle>
          <a:p>
            <a:pPr>
              <a:defRPr/>
            </a:pPr>
            <a:fld id="{2D47B00E-CC4C-4899-80E4-1AA7FC7944D8}" type="slidenum">
              <a:rPr lang="nl-NL"/>
              <a:pPr>
                <a:defRPr/>
              </a:pPr>
              <a:t>‹#›</a:t>
            </a:fld>
            <a:endParaRPr lang="nl-NL" dirty="0"/>
          </a:p>
        </p:txBody>
      </p:sp>
    </p:spTree>
    <p:extLst>
      <p:ext uri="{BB962C8B-B14F-4D97-AF65-F5344CB8AC3E}">
        <p14:creationId xmlns:p14="http://schemas.microsoft.com/office/powerpoint/2010/main" val="150250251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219200"/>
          </a:xfrm>
        </p:spPr>
        <p:txBody>
          <a:bodyPr/>
          <a:lstStyle/>
          <a:p>
            <a:r>
              <a:rPr lang="en-US"/>
              <a:t>Click to edit Master title style</a:t>
            </a:r>
          </a:p>
        </p:txBody>
      </p:sp>
      <p:sp>
        <p:nvSpPr>
          <p:cNvPr id="3" name="Text Placeholder 2"/>
          <p:cNvSpPr>
            <a:spLocks noGrp="1"/>
          </p:cNvSpPr>
          <p:nvPr>
            <p:ph type="body" sz="half" idx="1"/>
          </p:nvPr>
        </p:nvSpPr>
        <p:spPr>
          <a:xfrm>
            <a:off x="490538" y="1989138"/>
            <a:ext cx="4187825" cy="4006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30763" y="1989138"/>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30763" y="4068763"/>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sz="quarter" idx="10"/>
          </p:nvPr>
        </p:nvSpPr>
        <p:spPr/>
        <p:txBody>
          <a:bodyPr/>
          <a:lstStyle>
            <a:lvl1pPr algn="ctr">
              <a:defRPr b="1"/>
            </a:lvl1pPr>
          </a:lstStyle>
          <a:p>
            <a:pPr>
              <a:defRPr/>
            </a:pPr>
            <a:fld id="{07C6EDCB-F34D-4BE2-84BF-D40D4817CB48}" type="slidenum">
              <a:rPr lang="nl-NL"/>
              <a:pPr>
                <a:defRPr/>
              </a:pPr>
              <a:t>‹#›</a:t>
            </a:fld>
            <a:endParaRPr lang="nl-NL" dirty="0"/>
          </a:p>
        </p:txBody>
      </p:sp>
    </p:spTree>
    <p:extLst>
      <p:ext uri="{BB962C8B-B14F-4D97-AF65-F5344CB8AC3E}">
        <p14:creationId xmlns:p14="http://schemas.microsoft.com/office/powerpoint/2010/main" val="1158076831"/>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0"/>
            <a:ext cx="9140825" cy="1219200"/>
          </a:xfrm>
        </p:spPr>
        <p:txBody>
          <a:bodyPr/>
          <a:lstStyle/>
          <a:p>
            <a:r>
              <a:rPr lang="en-US"/>
              <a:t>Click to edit Master title style</a:t>
            </a:r>
          </a:p>
        </p:txBody>
      </p:sp>
      <p:sp>
        <p:nvSpPr>
          <p:cNvPr id="3" name="Content Placeholder 2"/>
          <p:cNvSpPr>
            <a:spLocks noGrp="1"/>
          </p:cNvSpPr>
          <p:nvPr>
            <p:ph sz="quarter" idx="1"/>
          </p:nvPr>
        </p:nvSpPr>
        <p:spPr>
          <a:xfrm>
            <a:off x="490538" y="1989138"/>
            <a:ext cx="4187825"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30763" y="1989138"/>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0538" y="4068763"/>
            <a:ext cx="4187825"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830763" y="4068763"/>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p:txBody>
          <a:bodyPr/>
          <a:lstStyle>
            <a:lvl1pPr algn="ctr">
              <a:defRPr b="1"/>
            </a:lvl1pPr>
          </a:lstStyle>
          <a:p>
            <a:pPr>
              <a:defRPr/>
            </a:pPr>
            <a:fld id="{1164557A-D706-4F28-869D-998F35A835A9}" type="slidenum">
              <a:rPr lang="nl-NL"/>
              <a:pPr>
                <a:defRPr/>
              </a:pPr>
              <a:t>‹#›</a:t>
            </a:fld>
            <a:endParaRPr lang="nl-NL" dirty="0"/>
          </a:p>
        </p:txBody>
      </p:sp>
    </p:spTree>
    <p:extLst>
      <p:ext uri="{BB962C8B-B14F-4D97-AF65-F5344CB8AC3E}">
        <p14:creationId xmlns:p14="http://schemas.microsoft.com/office/powerpoint/2010/main" val="2652255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0538" y="1989138"/>
            <a:ext cx="4187825" cy="4006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0763" y="1989138"/>
            <a:ext cx="4189412" cy="4006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p:txBody>
          <a:bodyPr/>
          <a:lstStyle>
            <a:lvl1pPr algn="ctr">
              <a:defRPr b="1"/>
            </a:lvl1pPr>
          </a:lstStyle>
          <a:p>
            <a:pPr>
              <a:defRPr/>
            </a:pPr>
            <a:fld id="{314B5F04-A2C9-4C30-8B81-5608ABC93E3F}" type="slidenum">
              <a:rPr lang="nl-NL"/>
              <a:pPr>
                <a:defRPr/>
              </a:pPr>
              <a:t>‹#›</a:t>
            </a:fld>
            <a:endParaRPr lang="nl-NL" dirty="0"/>
          </a:p>
        </p:txBody>
      </p:sp>
    </p:spTree>
    <p:extLst>
      <p:ext uri="{BB962C8B-B14F-4D97-AF65-F5344CB8AC3E}">
        <p14:creationId xmlns:p14="http://schemas.microsoft.com/office/powerpoint/2010/main" val="1368436490"/>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0825" cy="5235575"/>
          </a:xfrm>
          <a:prstGeom prst="rect">
            <a:avLst/>
          </a:prstGeom>
          <a:gradFill rotWithShape="1">
            <a:gsLst>
              <a:gs pos="0">
                <a:schemeClr val="folHlink"/>
              </a:gs>
              <a:gs pos="100000">
                <a:schemeClr val="bg1"/>
              </a:gs>
            </a:gsLst>
            <a:lin ang="2700000" scaled="1"/>
          </a:gradFill>
          <a:ln w="9525">
            <a:solidFill>
              <a:srgbClr val="7F7358"/>
            </a:solidFill>
            <a:miter lim="800000"/>
            <a:headEnd/>
            <a:tailEnd/>
          </a:ln>
        </p:spPr>
        <p:txBody>
          <a:bodyPr wrap="none" anchor="ctr"/>
          <a:lstStyle>
            <a:lvl1pPr>
              <a:defRPr sz="2000">
                <a:solidFill>
                  <a:schemeClr val="tx1"/>
                </a:solidFill>
                <a:latin typeface="Times"/>
              </a:defRPr>
            </a:lvl1pPr>
            <a:lvl2pPr marL="742950" indent="-285750">
              <a:defRPr sz="2000">
                <a:solidFill>
                  <a:schemeClr val="tx1"/>
                </a:solidFill>
                <a:latin typeface="Times"/>
              </a:defRPr>
            </a:lvl2pPr>
            <a:lvl3pPr marL="1143000" indent="-228600">
              <a:defRPr sz="2000">
                <a:solidFill>
                  <a:schemeClr val="tx1"/>
                </a:solidFill>
                <a:latin typeface="Times"/>
              </a:defRPr>
            </a:lvl3pPr>
            <a:lvl4pPr marL="1600200" indent="-228600">
              <a:defRPr sz="2000">
                <a:solidFill>
                  <a:schemeClr val="tx1"/>
                </a:solidFill>
                <a:latin typeface="Times"/>
              </a:defRPr>
            </a:lvl4pPr>
            <a:lvl5pPr marL="2057400" indent="-228600">
              <a:defRPr sz="2000">
                <a:solidFill>
                  <a:schemeClr val="tx1"/>
                </a:solidFill>
                <a:latin typeface="Times"/>
              </a:defRPr>
            </a:lvl5pPr>
            <a:lvl6pPr marL="2514600" indent="-228600" eaLnBrk="0" fontAlgn="base" hangingPunct="0">
              <a:spcBef>
                <a:spcPct val="0"/>
              </a:spcBef>
              <a:spcAft>
                <a:spcPct val="0"/>
              </a:spcAft>
              <a:defRPr sz="2000">
                <a:solidFill>
                  <a:schemeClr val="tx1"/>
                </a:solidFill>
                <a:latin typeface="Times"/>
              </a:defRPr>
            </a:lvl6pPr>
            <a:lvl7pPr marL="2971800" indent="-228600" eaLnBrk="0" fontAlgn="base" hangingPunct="0">
              <a:spcBef>
                <a:spcPct val="0"/>
              </a:spcBef>
              <a:spcAft>
                <a:spcPct val="0"/>
              </a:spcAft>
              <a:defRPr sz="2000">
                <a:solidFill>
                  <a:schemeClr val="tx1"/>
                </a:solidFill>
                <a:latin typeface="Times"/>
              </a:defRPr>
            </a:lvl7pPr>
            <a:lvl8pPr marL="3429000" indent="-228600" eaLnBrk="0" fontAlgn="base" hangingPunct="0">
              <a:spcBef>
                <a:spcPct val="0"/>
              </a:spcBef>
              <a:spcAft>
                <a:spcPct val="0"/>
              </a:spcAft>
              <a:defRPr sz="2000">
                <a:solidFill>
                  <a:schemeClr val="tx1"/>
                </a:solidFill>
                <a:latin typeface="Times"/>
              </a:defRPr>
            </a:lvl8pPr>
            <a:lvl9pPr marL="3886200" indent="-228600" eaLnBrk="0" fontAlgn="base" hangingPunct="0">
              <a:spcBef>
                <a:spcPct val="0"/>
              </a:spcBef>
              <a:spcAft>
                <a:spcPct val="0"/>
              </a:spcAft>
              <a:defRPr sz="2000">
                <a:solidFill>
                  <a:schemeClr val="tx1"/>
                </a:solidFill>
                <a:latin typeface="Times"/>
              </a:defRPr>
            </a:lvl9pPr>
          </a:lstStyle>
          <a:p>
            <a:pPr algn="l">
              <a:defRPr/>
            </a:pPr>
            <a:endParaRPr lang="en-US" altLang="en-US" b="0">
              <a:solidFill>
                <a:srgbClr val="000000"/>
              </a:solidFill>
            </a:endParaRPr>
          </a:p>
        </p:txBody>
      </p:sp>
      <p:sp>
        <p:nvSpPr>
          <p:cNvPr id="5" name="Rectangle 4"/>
          <p:cNvSpPr>
            <a:spLocks noChangeArrowheads="1"/>
          </p:cNvSpPr>
          <p:nvPr/>
        </p:nvSpPr>
        <p:spPr bwMode="auto">
          <a:xfrm>
            <a:off x="5218113" y="6638925"/>
            <a:ext cx="3922712" cy="215900"/>
          </a:xfrm>
          <a:prstGeom prst="rect">
            <a:avLst/>
          </a:prstGeom>
          <a:gradFill rotWithShape="1">
            <a:gsLst>
              <a:gs pos="0">
                <a:srgbClr val="FF9933"/>
              </a:gs>
              <a:gs pos="100000">
                <a:schemeClr val="bg1"/>
              </a:gs>
            </a:gsLst>
            <a:lin ang="2700000" scaled="1"/>
          </a:gradFill>
          <a:ln w="9525">
            <a:solidFill>
              <a:srgbClr val="5F604A"/>
            </a:solidFill>
            <a:miter lim="800000"/>
            <a:headEnd/>
            <a:tailEnd/>
          </a:ln>
        </p:spPr>
        <p:txBody>
          <a:bodyPr wrap="none" anchor="ctr"/>
          <a:lstStyle>
            <a:lvl1pPr>
              <a:defRPr sz="2000">
                <a:solidFill>
                  <a:schemeClr val="tx1"/>
                </a:solidFill>
                <a:latin typeface="Times"/>
              </a:defRPr>
            </a:lvl1pPr>
            <a:lvl2pPr marL="742950" indent="-285750">
              <a:defRPr sz="2000">
                <a:solidFill>
                  <a:schemeClr val="tx1"/>
                </a:solidFill>
                <a:latin typeface="Times"/>
              </a:defRPr>
            </a:lvl2pPr>
            <a:lvl3pPr marL="1143000" indent="-228600">
              <a:defRPr sz="2000">
                <a:solidFill>
                  <a:schemeClr val="tx1"/>
                </a:solidFill>
                <a:latin typeface="Times"/>
              </a:defRPr>
            </a:lvl3pPr>
            <a:lvl4pPr marL="1600200" indent="-228600">
              <a:defRPr sz="2000">
                <a:solidFill>
                  <a:schemeClr val="tx1"/>
                </a:solidFill>
                <a:latin typeface="Times"/>
              </a:defRPr>
            </a:lvl4pPr>
            <a:lvl5pPr marL="2057400" indent="-228600">
              <a:defRPr sz="2000">
                <a:solidFill>
                  <a:schemeClr val="tx1"/>
                </a:solidFill>
                <a:latin typeface="Times"/>
              </a:defRPr>
            </a:lvl5pPr>
            <a:lvl6pPr marL="2514600" indent="-228600" eaLnBrk="0" fontAlgn="base" hangingPunct="0">
              <a:spcBef>
                <a:spcPct val="0"/>
              </a:spcBef>
              <a:spcAft>
                <a:spcPct val="0"/>
              </a:spcAft>
              <a:defRPr sz="2000">
                <a:solidFill>
                  <a:schemeClr val="tx1"/>
                </a:solidFill>
                <a:latin typeface="Times"/>
              </a:defRPr>
            </a:lvl6pPr>
            <a:lvl7pPr marL="2971800" indent="-228600" eaLnBrk="0" fontAlgn="base" hangingPunct="0">
              <a:spcBef>
                <a:spcPct val="0"/>
              </a:spcBef>
              <a:spcAft>
                <a:spcPct val="0"/>
              </a:spcAft>
              <a:defRPr sz="2000">
                <a:solidFill>
                  <a:schemeClr val="tx1"/>
                </a:solidFill>
                <a:latin typeface="Times"/>
              </a:defRPr>
            </a:lvl7pPr>
            <a:lvl8pPr marL="3429000" indent="-228600" eaLnBrk="0" fontAlgn="base" hangingPunct="0">
              <a:spcBef>
                <a:spcPct val="0"/>
              </a:spcBef>
              <a:spcAft>
                <a:spcPct val="0"/>
              </a:spcAft>
              <a:defRPr sz="2000">
                <a:solidFill>
                  <a:schemeClr val="tx1"/>
                </a:solidFill>
                <a:latin typeface="Times"/>
              </a:defRPr>
            </a:lvl8pPr>
            <a:lvl9pPr marL="3886200" indent="-228600" eaLnBrk="0" fontAlgn="base" hangingPunct="0">
              <a:spcBef>
                <a:spcPct val="0"/>
              </a:spcBef>
              <a:spcAft>
                <a:spcPct val="0"/>
              </a:spcAft>
              <a:defRPr sz="2000">
                <a:solidFill>
                  <a:schemeClr val="tx1"/>
                </a:solidFill>
                <a:latin typeface="Times"/>
              </a:defRPr>
            </a:lvl9pPr>
          </a:lstStyle>
          <a:p>
            <a:pPr algn="l">
              <a:defRPr/>
            </a:pPr>
            <a:endParaRPr lang="en-US" altLang="en-US" b="0">
              <a:solidFill>
                <a:srgbClr val="000000"/>
              </a:solidFill>
            </a:endParaRPr>
          </a:p>
        </p:txBody>
      </p:sp>
      <p:sp>
        <p:nvSpPr>
          <p:cNvPr id="234499" name="Rectangle 3"/>
          <p:cNvSpPr>
            <a:spLocks noGrp="1" noChangeArrowheads="1"/>
          </p:cNvSpPr>
          <p:nvPr>
            <p:ph type="ctrTitle"/>
          </p:nvPr>
        </p:nvSpPr>
        <p:spPr>
          <a:xfrm>
            <a:off x="1079500" y="1619250"/>
            <a:ext cx="7772400" cy="2097088"/>
          </a:xfrm>
          <a:noFill/>
        </p:spPr>
        <p:txBody>
          <a:bodyPr lIns="0" tIns="0"/>
          <a:lstStyle>
            <a:lvl1pPr>
              <a:defRPr sz="4300">
                <a:effectLst>
                  <a:outerShdw blurRad="38100" dist="38100" dir="2700000" algn="tl">
                    <a:srgbClr val="C0C0C0"/>
                  </a:outerShdw>
                </a:effectLst>
              </a:defRPr>
            </a:lvl1pPr>
          </a:lstStyle>
          <a:p>
            <a:r>
              <a:rPr lang="nl-NL"/>
              <a:t>Click to edit Master title style</a:t>
            </a:r>
          </a:p>
        </p:txBody>
      </p:sp>
      <p:sp>
        <p:nvSpPr>
          <p:cNvPr id="234500" name="Rectangle 4"/>
          <p:cNvSpPr>
            <a:spLocks noGrp="1" noChangeArrowheads="1"/>
          </p:cNvSpPr>
          <p:nvPr>
            <p:ph type="subTitle" idx="1"/>
          </p:nvPr>
        </p:nvSpPr>
        <p:spPr>
          <a:xfrm>
            <a:off x="1079500" y="4138613"/>
            <a:ext cx="7740650" cy="585787"/>
          </a:xfrm>
        </p:spPr>
        <p:txBody>
          <a:bodyPr/>
          <a:lstStyle>
            <a:lvl1pPr marL="0" indent="0">
              <a:buFont typeface="Verdana" pitchFamily="34" charset="0"/>
              <a:buNone/>
              <a:defRPr sz="2000"/>
            </a:lvl1pPr>
          </a:lstStyle>
          <a:p>
            <a:r>
              <a:rPr lang="nl-NL"/>
              <a:t>Click to edit Master subtitle style</a:t>
            </a:r>
          </a:p>
        </p:txBody>
      </p:sp>
      <p:sp>
        <p:nvSpPr>
          <p:cNvPr id="6" name="Date Placeholder 5"/>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0" tIns="0" rIns="91440" bIns="45720" numCol="1" anchor="t" anchorCtr="0" compatLnSpc="1">
            <a:prstTxWarp prst="textNoShape">
              <a:avLst/>
            </a:prstTxWarp>
          </a:bodyPr>
          <a:lstStyle>
            <a:lvl1pPr algn="l" eaLnBrk="1" hangingPunct="1">
              <a:defRPr sz="1000" b="0">
                <a:solidFill>
                  <a:srgbClr val="FFFFFF"/>
                </a:solidFill>
                <a:latin typeface="Verdana" pitchFamily="34" charset="0"/>
              </a:defRPr>
            </a:lvl1pPr>
          </a:lstStyle>
          <a:p>
            <a:pPr>
              <a:defRPr/>
            </a:pPr>
            <a:fld id="{2466A3BA-9A28-416A-9E08-E3D1F2ED3D34}" type="datetime4">
              <a:rPr lang="nl-NL"/>
              <a:pPr>
                <a:defRPr/>
              </a:pPr>
              <a:t>13 september 2020</a:t>
            </a:fld>
            <a:endParaRPr lang="nl-NL"/>
          </a:p>
        </p:txBody>
      </p:sp>
      <p:sp>
        <p:nvSpPr>
          <p:cNvPr id="7" name="Rectangle 6"/>
          <p:cNvSpPr>
            <a:spLocks noGrp="1" noChangeArrowheads="1"/>
          </p:cNvSpPr>
          <p:nvPr>
            <p:ph type="sldNum" sz="quarter" idx="11"/>
          </p:nvPr>
        </p:nvSpPr>
        <p:spPr>
          <a:xfrm>
            <a:off x="6553200" y="6245225"/>
            <a:ext cx="2133600" cy="476250"/>
          </a:xfrm>
        </p:spPr>
        <p:txBody>
          <a:bodyPr/>
          <a:lstStyle>
            <a:lvl1pPr algn="ctr">
              <a:defRPr b="1">
                <a:solidFill>
                  <a:srgbClr val="FFFFFF"/>
                </a:solidFill>
              </a:defRPr>
            </a:lvl1pPr>
          </a:lstStyle>
          <a:p>
            <a:pPr>
              <a:defRPr/>
            </a:pPr>
            <a:fld id="{9158835C-1D2F-4AF0-8020-3598E2555D08}" type="slidenum">
              <a:rPr lang="nl-NL"/>
              <a:pPr>
                <a:defRPr/>
              </a:pPr>
              <a:t>‹#›</a:t>
            </a:fld>
            <a:endParaRPr lang="nl-NL"/>
          </a:p>
        </p:txBody>
      </p:sp>
      <p:sp>
        <p:nvSpPr>
          <p:cNvPr id="8" name="Rectangle 8"/>
          <p:cNvSpPr>
            <a:spLocks noGrp="1" noChangeArrowheads="1"/>
          </p:cNvSpPr>
          <p:nvPr>
            <p:ph type="ftr" sz="quarter" idx="12"/>
          </p:nvPr>
        </p:nvSpPr>
        <p:spPr bwMode="auto">
          <a:xfrm>
            <a:off x="3124200" y="6245225"/>
            <a:ext cx="2895600" cy="476250"/>
          </a:xfrm>
          <a:prstGeom prst="rect">
            <a:avLst/>
          </a:prstGeom>
          <a:ln>
            <a:miter lim="800000"/>
            <a:headEnd/>
            <a:tailEnd/>
          </a:ln>
        </p:spPr>
        <p:txBody>
          <a:bodyPr vert="horz" wrap="square" lIns="0" tIns="0" rIns="0" bIns="0" numCol="1" anchor="t" anchorCtr="0" compatLnSpc="1">
            <a:prstTxWarp prst="textNoShape">
              <a:avLst/>
            </a:prstTxWarp>
          </a:bodyPr>
          <a:lstStyle>
            <a:lvl1pPr algn="r" eaLnBrk="1" hangingPunct="1">
              <a:defRPr sz="1000" b="0">
                <a:solidFill>
                  <a:srgbClr val="FFFFFF"/>
                </a:solidFill>
                <a:latin typeface="Verdana" pitchFamily="34" charset="0"/>
              </a:defRPr>
            </a:lvl1pPr>
          </a:lstStyle>
          <a:p>
            <a:pPr>
              <a:defRPr/>
            </a:pPr>
            <a:r>
              <a:rPr lang="nl-NL"/>
              <a:t>AI 1</a:t>
            </a:r>
          </a:p>
        </p:txBody>
      </p:sp>
    </p:spTree>
    <p:extLst>
      <p:ext uri="{BB962C8B-B14F-4D97-AF65-F5344CB8AC3E}">
        <p14:creationId xmlns:p14="http://schemas.microsoft.com/office/powerpoint/2010/main" val="121247853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p:txBody>
          <a:bodyPr/>
          <a:lstStyle>
            <a:lvl1pPr algn="ctr">
              <a:defRPr b="1"/>
            </a:lvl1pPr>
          </a:lstStyle>
          <a:p>
            <a:pPr>
              <a:defRPr/>
            </a:pPr>
            <a:fld id="{33A6A210-29C5-4479-82BC-0AFB7E122C99}" type="slidenum">
              <a:rPr lang="nl-NL"/>
              <a:pPr>
                <a:defRPr/>
              </a:pPr>
              <a:t>‹#›</a:t>
            </a:fld>
            <a:endParaRPr lang="nl-NL" dirty="0"/>
          </a:p>
        </p:txBody>
      </p:sp>
    </p:spTree>
    <p:extLst>
      <p:ext uri="{BB962C8B-B14F-4D97-AF65-F5344CB8AC3E}">
        <p14:creationId xmlns:p14="http://schemas.microsoft.com/office/powerpoint/2010/main" val="40877802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sldNum" sz="quarter" idx="10"/>
          </p:nvPr>
        </p:nvSpPr>
        <p:spPr/>
        <p:txBody>
          <a:bodyPr/>
          <a:lstStyle>
            <a:lvl1pPr algn="ctr">
              <a:defRPr b="1"/>
            </a:lvl1pPr>
          </a:lstStyle>
          <a:p>
            <a:pPr>
              <a:defRPr/>
            </a:pPr>
            <a:fld id="{57F857A9-1190-4544-9631-7673B5CDAE4E}" type="slidenum">
              <a:rPr lang="nl-NL"/>
              <a:pPr>
                <a:defRPr/>
              </a:pPr>
              <a:t>‹#›</a:t>
            </a:fld>
            <a:endParaRPr lang="nl-NL" dirty="0"/>
          </a:p>
        </p:txBody>
      </p:sp>
    </p:spTree>
    <p:extLst>
      <p:ext uri="{BB962C8B-B14F-4D97-AF65-F5344CB8AC3E}">
        <p14:creationId xmlns:p14="http://schemas.microsoft.com/office/powerpoint/2010/main" val="69419361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0538" y="1989138"/>
            <a:ext cx="4187825" cy="4006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0763" y="1989138"/>
            <a:ext cx="4189412" cy="4006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p:txBody>
          <a:bodyPr/>
          <a:lstStyle>
            <a:lvl1pPr algn="ctr">
              <a:defRPr b="1"/>
            </a:lvl1pPr>
          </a:lstStyle>
          <a:p>
            <a:pPr>
              <a:defRPr/>
            </a:pPr>
            <a:fld id="{4CB929EE-1FA7-4680-9B7C-EA1CD3286A6E}" type="slidenum">
              <a:rPr lang="nl-NL"/>
              <a:pPr>
                <a:defRPr/>
              </a:pPr>
              <a:t>‹#›</a:t>
            </a:fld>
            <a:endParaRPr lang="nl-NL" dirty="0"/>
          </a:p>
        </p:txBody>
      </p:sp>
    </p:spTree>
    <p:extLst>
      <p:ext uri="{BB962C8B-B14F-4D97-AF65-F5344CB8AC3E}">
        <p14:creationId xmlns:p14="http://schemas.microsoft.com/office/powerpoint/2010/main" val="161738065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p:txBody>
          <a:bodyPr/>
          <a:lstStyle>
            <a:lvl1pPr algn="ctr">
              <a:defRPr b="1"/>
            </a:lvl1pPr>
          </a:lstStyle>
          <a:p>
            <a:pPr>
              <a:defRPr/>
            </a:pPr>
            <a:fld id="{BFA6F6DB-F69B-4705-8CB8-04A23173FB73}" type="slidenum">
              <a:rPr lang="nl-NL"/>
              <a:pPr>
                <a:defRPr/>
              </a:pPr>
              <a:t>‹#›</a:t>
            </a:fld>
            <a:endParaRPr lang="nl-NL" dirty="0"/>
          </a:p>
        </p:txBody>
      </p:sp>
    </p:spTree>
    <p:extLst>
      <p:ext uri="{BB962C8B-B14F-4D97-AF65-F5344CB8AC3E}">
        <p14:creationId xmlns:p14="http://schemas.microsoft.com/office/powerpoint/2010/main" val="1420676018"/>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sldNum" sz="quarter" idx="10"/>
          </p:nvPr>
        </p:nvSpPr>
        <p:spPr/>
        <p:txBody>
          <a:bodyPr/>
          <a:lstStyle>
            <a:lvl1pPr algn="ctr">
              <a:defRPr b="1"/>
            </a:lvl1pPr>
          </a:lstStyle>
          <a:p>
            <a:pPr>
              <a:defRPr/>
            </a:pPr>
            <a:fld id="{A0011AF9-0300-4FC0-B0C6-DA80AA857059}" type="slidenum">
              <a:rPr lang="nl-NL"/>
              <a:pPr>
                <a:defRPr/>
              </a:pPr>
              <a:t>‹#›</a:t>
            </a:fld>
            <a:endParaRPr lang="nl-NL" dirty="0"/>
          </a:p>
        </p:txBody>
      </p:sp>
    </p:spTree>
    <p:extLst>
      <p:ext uri="{BB962C8B-B14F-4D97-AF65-F5344CB8AC3E}">
        <p14:creationId xmlns:p14="http://schemas.microsoft.com/office/powerpoint/2010/main" val="13504243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sldNum" sz="quarter" idx="10"/>
          </p:nvPr>
        </p:nvSpPr>
        <p:spPr/>
        <p:txBody>
          <a:bodyPr/>
          <a:lstStyle>
            <a:lvl1pPr algn="ctr">
              <a:defRPr b="1"/>
            </a:lvl1pPr>
          </a:lstStyle>
          <a:p>
            <a:pPr>
              <a:defRPr/>
            </a:pPr>
            <a:fld id="{F2911D73-CD92-47CC-9438-4B292F05884F}" type="slidenum">
              <a:rPr lang="nl-NL"/>
              <a:pPr>
                <a:defRPr/>
              </a:pPr>
              <a:t>‹#›</a:t>
            </a:fld>
            <a:endParaRPr lang="nl-NL" dirty="0"/>
          </a:p>
        </p:txBody>
      </p:sp>
    </p:spTree>
    <p:extLst>
      <p:ext uri="{BB962C8B-B14F-4D97-AF65-F5344CB8AC3E}">
        <p14:creationId xmlns:p14="http://schemas.microsoft.com/office/powerpoint/2010/main" val="329608604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p:txBody>
          <a:bodyPr/>
          <a:lstStyle>
            <a:lvl1pPr algn="ctr">
              <a:defRPr b="1"/>
            </a:lvl1pPr>
          </a:lstStyle>
          <a:p>
            <a:pPr>
              <a:defRPr/>
            </a:pPr>
            <a:fld id="{F4FCF030-5C56-409C-BB04-21E0363A8831}" type="slidenum">
              <a:rPr lang="nl-NL"/>
              <a:pPr>
                <a:defRPr/>
              </a:pPr>
              <a:t>‹#›</a:t>
            </a:fld>
            <a:endParaRPr lang="nl-NL" dirty="0"/>
          </a:p>
        </p:txBody>
      </p:sp>
    </p:spTree>
    <p:extLst>
      <p:ext uri="{BB962C8B-B14F-4D97-AF65-F5344CB8AC3E}">
        <p14:creationId xmlns:p14="http://schemas.microsoft.com/office/powerpoint/2010/main" val="118324506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p:txBody>
          <a:bodyPr/>
          <a:lstStyle>
            <a:lvl1pPr algn="ctr">
              <a:defRPr b="1"/>
            </a:lvl1pPr>
          </a:lstStyle>
          <a:p>
            <a:pPr>
              <a:defRPr/>
            </a:pPr>
            <a:fld id="{963A8CB7-2238-425D-B474-64CB3EF494A1}" type="slidenum">
              <a:rPr lang="nl-NL"/>
              <a:pPr>
                <a:defRPr/>
              </a:pPr>
              <a:t>‹#›</a:t>
            </a:fld>
            <a:endParaRPr lang="nl-NL" dirty="0"/>
          </a:p>
        </p:txBody>
      </p:sp>
    </p:spTree>
    <p:extLst>
      <p:ext uri="{BB962C8B-B14F-4D97-AF65-F5344CB8AC3E}">
        <p14:creationId xmlns:p14="http://schemas.microsoft.com/office/powerpoint/2010/main" val="177730453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p:txBody>
          <a:bodyPr/>
          <a:lstStyle>
            <a:lvl1pPr algn="ctr">
              <a:defRPr b="1"/>
            </a:lvl1pPr>
          </a:lstStyle>
          <a:p>
            <a:pPr>
              <a:defRPr/>
            </a:pPr>
            <a:fld id="{1CFC9689-2BAB-47CD-A70D-200ADBA38F7A}" type="slidenum">
              <a:rPr lang="nl-NL"/>
              <a:pPr>
                <a:defRPr/>
              </a:pPr>
              <a:t>‹#›</a:t>
            </a:fld>
            <a:endParaRPr lang="nl-NL" dirty="0"/>
          </a:p>
        </p:txBody>
      </p:sp>
    </p:spTree>
    <p:extLst>
      <p:ext uri="{BB962C8B-B14F-4D97-AF65-F5344CB8AC3E}">
        <p14:creationId xmlns:p14="http://schemas.microsoft.com/office/powerpoint/2010/main" val="27846953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p:txBody>
          <a:bodyPr/>
          <a:lstStyle>
            <a:lvl1pPr algn="ctr">
              <a:defRPr b="1"/>
            </a:lvl1pPr>
          </a:lstStyle>
          <a:p>
            <a:pPr>
              <a:defRPr/>
            </a:pPr>
            <a:fld id="{98E75C80-5EBC-4B31-982B-BE5EE48C19C2}" type="slidenum">
              <a:rPr lang="nl-NL"/>
              <a:pPr>
                <a:defRPr/>
              </a:pPr>
              <a:t>‹#›</a:t>
            </a:fld>
            <a:endParaRPr lang="nl-NL" dirty="0"/>
          </a:p>
        </p:txBody>
      </p:sp>
    </p:spTree>
    <p:extLst>
      <p:ext uri="{BB962C8B-B14F-4D97-AF65-F5344CB8AC3E}">
        <p14:creationId xmlns:p14="http://schemas.microsoft.com/office/powerpoint/2010/main" val="329066282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0"/>
            <a:ext cx="2284412" cy="59959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4013" cy="59959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p:txBody>
          <a:bodyPr/>
          <a:lstStyle>
            <a:lvl1pPr algn="ctr">
              <a:defRPr b="1"/>
            </a:lvl1pPr>
          </a:lstStyle>
          <a:p>
            <a:pPr>
              <a:defRPr/>
            </a:pPr>
            <a:fld id="{273036B9-7E7B-496E-AA44-D8C726594A8C}" type="slidenum">
              <a:rPr lang="nl-NL"/>
              <a:pPr>
                <a:defRPr/>
              </a:pPr>
              <a:t>‹#›</a:t>
            </a:fld>
            <a:endParaRPr lang="nl-NL" dirty="0"/>
          </a:p>
        </p:txBody>
      </p:sp>
    </p:spTree>
    <p:extLst>
      <p:ext uri="{BB962C8B-B14F-4D97-AF65-F5344CB8AC3E}">
        <p14:creationId xmlns:p14="http://schemas.microsoft.com/office/powerpoint/2010/main" val="4192648776"/>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219200"/>
          </a:xfrm>
        </p:spPr>
        <p:txBody>
          <a:bodyPr/>
          <a:lstStyle/>
          <a:p>
            <a:r>
              <a:rPr lang="en-US"/>
              <a:t>Click to edit Master title style</a:t>
            </a:r>
          </a:p>
        </p:txBody>
      </p:sp>
      <p:sp>
        <p:nvSpPr>
          <p:cNvPr id="3" name="Text Placeholder 2"/>
          <p:cNvSpPr>
            <a:spLocks noGrp="1"/>
          </p:cNvSpPr>
          <p:nvPr>
            <p:ph type="body" sz="half" idx="1"/>
          </p:nvPr>
        </p:nvSpPr>
        <p:spPr>
          <a:xfrm>
            <a:off x="490538" y="1989138"/>
            <a:ext cx="8529637"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538" y="4068763"/>
            <a:ext cx="8529637"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p:txBody>
          <a:bodyPr/>
          <a:lstStyle>
            <a:lvl1pPr algn="ctr">
              <a:defRPr b="1"/>
            </a:lvl1pPr>
          </a:lstStyle>
          <a:p>
            <a:pPr>
              <a:defRPr/>
            </a:pPr>
            <a:fld id="{F8F0B843-995A-4734-BA2A-D0C49F2E24BC}" type="slidenum">
              <a:rPr lang="nl-NL"/>
              <a:pPr>
                <a:defRPr/>
              </a:pPr>
              <a:t>‹#›</a:t>
            </a:fld>
            <a:endParaRPr lang="nl-NL" dirty="0"/>
          </a:p>
        </p:txBody>
      </p:sp>
    </p:spTree>
    <p:extLst>
      <p:ext uri="{BB962C8B-B14F-4D97-AF65-F5344CB8AC3E}">
        <p14:creationId xmlns:p14="http://schemas.microsoft.com/office/powerpoint/2010/main" val="94713401"/>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219200"/>
          </a:xfrm>
        </p:spPr>
        <p:txBody>
          <a:bodyPr/>
          <a:lstStyle/>
          <a:p>
            <a:r>
              <a:rPr lang="en-US"/>
              <a:t>Click to edit Master title style</a:t>
            </a:r>
          </a:p>
        </p:txBody>
      </p:sp>
      <p:sp>
        <p:nvSpPr>
          <p:cNvPr id="3" name="Text Placeholder 2"/>
          <p:cNvSpPr>
            <a:spLocks noGrp="1"/>
          </p:cNvSpPr>
          <p:nvPr>
            <p:ph type="body" sz="half" idx="1"/>
          </p:nvPr>
        </p:nvSpPr>
        <p:spPr>
          <a:xfrm>
            <a:off x="490538" y="1989138"/>
            <a:ext cx="4187825" cy="4006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0763" y="1989138"/>
            <a:ext cx="4189412" cy="4006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p:txBody>
          <a:bodyPr/>
          <a:lstStyle>
            <a:lvl1pPr algn="ctr">
              <a:defRPr b="1"/>
            </a:lvl1pPr>
          </a:lstStyle>
          <a:p>
            <a:pPr>
              <a:defRPr/>
            </a:pPr>
            <a:fld id="{1EB21453-562A-4D9E-9CB5-83C0AA51336A}" type="slidenum">
              <a:rPr lang="nl-NL"/>
              <a:pPr>
                <a:defRPr/>
              </a:pPr>
              <a:t>‹#›</a:t>
            </a:fld>
            <a:endParaRPr lang="nl-NL" dirty="0"/>
          </a:p>
        </p:txBody>
      </p:sp>
    </p:spTree>
    <p:extLst>
      <p:ext uri="{BB962C8B-B14F-4D97-AF65-F5344CB8AC3E}">
        <p14:creationId xmlns:p14="http://schemas.microsoft.com/office/powerpoint/2010/main" val="666457900"/>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219200"/>
          </a:xfrm>
        </p:spPr>
        <p:txBody>
          <a:bodyPr/>
          <a:lstStyle/>
          <a:p>
            <a:r>
              <a:rPr lang="en-US"/>
              <a:t>Click to edit Master title style</a:t>
            </a:r>
          </a:p>
        </p:txBody>
      </p:sp>
      <p:sp>
        <p:nvSpPr>
          <p:cNvPr id="3" name="Content Placeholder 2"/>
          <p:cNvSpPr>
            <a:spLocks noGrp="1"/>
          </p:cNvSpPr>
          <p:nvPr>
            <p:ph sz="half" idx="1"/>
          </p:nvPr>
        </p:nvSpPr>
        <p:spPr>
          <a:xfrm>
            <a:off x="490538" y="1989138"/>
            <a:ext cx="4187825" cy="4006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30763" y="1989138"/>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30763" y="4068763"/>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sz="quarter" idx="10"/>
          </p:nvPr>
        </p:nvSpPr>
        <p:spPr/>
        <p:txBody>
          <a:bodyPr/>
          <a:lstStyle>
            <a:lvl1pPr algn="ctr">
              <a:defRPr b="1"/>
            </a:lvl1pPr>
          </a:lstStyle>
          <a:p>
            <a:pPr>
              <a:defRPr/>
            </a:pPr>
            <a:fld id="{F15A08EA-7A68-4796-B360-21EBC757D5CD}" type="slidenum">
              <a:rPr lang="nl-NL"/>
              <a:pPr>
                <a:defRPr/>
              </a:pPr>
              <a:t>‹#›</a:t>
            </a:fld>
            <a:endParaRPr lang="nl-NL" dirty="0"/>
          </a:p>
        </p:txBody>
      </p:sp>
    </p:spTree>
    <p:extLst>
      <p:ext uri="{BB962C8B-B14F-4D97-AF65-F5344CB8AC3E}">
        <p14:creationId xmlns:p14="http://schemas.microsoft.com/office/powerpoint/2010/main" val="122343582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219200"/>
          </a:xfrm>
        </p:spPr>
        <p:txBody>
          <a:bodyPr/>
          <a:lstStyle/>
          <a:p>
            <a:r>
              <a:rPr lang="en-US"/>
              <a:t>Click to edit Master title style</a:t>
            </a:r>
          </a:p>
        </p:txBody>
      </p:sp>
      <p:sp>
        <p:nvSpPr>
          <p:cNvPr id="3" name="Text Placeholder 2"/>
          <p:cNvSpPr>
            <a:spLocks noGrp="1"/>
          </p:cNvSpPr>
          <p:nvPr>
            <p:ph type="body" sz="half" idx="1"/>
          </p:nvPr>
        </p:nvSpPr>
        <p:spPr>
          <a:xfrm>
            <a:off x="490538" y="1989138"/>
            <a:ext cx="4187825" cy="4006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30763" y="1989138"/>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30763" y="4068763"/>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sz="quarter" idx="10"/>
          </p:nvPr>
        </p:nvSpPr>
        <p:spPr/>
        <p:txBody>
          <a:bodyPr/>
          <a:lstStyle>
            <a:lvl1pPr algn="ctr">
              <a:defRPr b="1"/>
            </a:lvl1pPr>
          </a:lstStyle>
          <a:p>
            <a:pPr>
              <a:defRPr/>
            </a:pPr>
            <a:fld id="{9C149B20-AE1B-43B5-9EF7-D88B7EF074A9}" type="slidenum">
              <a:rPr lang="nl-NL"/>
              <a:pPr>
                <a:defRPr/>
              </a:pPr>
              <a:t>‹#›</a:t>
            </a:fld>
            <a:endParaRPr lang="nl-NL" dirty="0"/>
          </a:p>
        </p:txBody>
      </p:sp>
    </p:spTree>
    <p:extLst>
      <p:ext uri="{BB962C8B-B14F-4D97-AF65-F5344CB8AC3E}">
        <p14:creationId xmlns:p14="http://schemas.microsoft.com/office/powerpoint/2010/main" val="45729043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0"/>
            <a:ext cx="9140825" cy="1219200"/>
          </a:xfrm>
        </p:spPr>
        <p:txBody>
          <a:bodyPr/>
          <a:lstStyle/>
          <a:p>
            <a:r>
              <a:rPr lang="en-US"/>
              <a:t>Click to edit Master title style</a:t>
            </a:r>
          </a:p>
        </p:txBody>
      </p:sp>
      <p:sp>
        <p:nvSpPr>
          <p:cNvPr id="3" name="Content Placeholder 2"/>
          <p:cNvSpPr>
            <a:spLocks noGrp="1"/>
          </p:cNvSpPr>
          <p:nvPr>
            <p:ph sz="quarter" idx="1"/>
          </p:nvPr>
        </p:nvSpPr>
        <p:spPr>
          <a:xfrm>
            <a:off x="490538" y="1989138"/>
            <a:ext cx="4187825"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30763" y="1989138"/>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0538" y="4068763"/>
            <a:ext cx="4187825"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830763" y="4068763"/>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p:txBody>
          <a:bodyPr/>
          <a:lstStyle>
            <a:lvl1pPr algn="ctr">
              <a:defRPr b="1"/>
            </a:lvl1pPr>
          </a:lstStyle>
          <a:p>
            <a:pPr>
              <a:defRPr/>
            </a:pPr>
            <a:fld id="{6B18CD96-C0B4-4958-B59B-7592E657A7D0}" type="slidenum">
              <a:rPr lang="nl-NL"/>
              <a:pPr>
                <a:defRPr/>
              </a:pPr>
              <a:t>‹#›</a:t>
            </a:fld>
            <a:endParaRPr lang="nl-NL" dirty="0"/>
          </a:p>
        </p:txBody>
      </p:sp>
    </p:spTree>
    <p:extLst>
      <p:ext uri="{BB962C8B-B14F-4D97-AF65-F5344CB8AC3E}">
        <p14:creationId xmlns:p14="http://schemas.microsoft.com/office/powerpoint/2010/main" val="1973125001"/>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2438400"/>
            <a:ext cx="9147175" cy="1063625"/>
            <a:chOff x="-2" y="1536"/>
            <a:chExt cx="5762" cy="670"/>
          </a:xfrm>
        </p:grpSpPr>
        <p:grpSp>
          <p:nvGrpSpPr>
            <p:cNvPr id="5" name="Group 3"/>
            <p:cNvGrpSpPr>
              <a:grpSpLocks/>
            </p:cNvGrpSpPr>
            <p:nvPr/>
          </p:nvGrpSpPr>
          <p:grpSpPr bwMode="auto">
            <a:xfrm flipH="1">
              <a:off x="-2" y="1562"/>
              <a:ext cx="5763" cy="651"/>
              <a:chOff x="-3" y="1562"/>
              <a:chExt cx="5763" cy="651"/>
            </a:xfrm>
          </p:grpSpPr>
          <p:sp>
            <p:nvSpPr>
              <p:cNvPr id="8" name="Freeform 4"/>
              <p:cNvSpPr>
                <a:spLocks/>
              </p:cNvSpPr>
              <p:nvPr/>
            </p:nvSpPr>
            <p:spPr bwMode="ltGray">
              <a:xfrm rot="-5400000">
                <a:off x="2558" y="-993"/>
                <a:ext cx="624" cy="5745"/>
              </a:xfrm>
              <a:custGeom>
                <a:avLst/>
                <a:gdLst>
                  <a:gd name="T0" fmla="*/ 0 w 1000"/>
                  <a:gd name="T1" fmla="*/ 0 h 720"/>
                  <a:gd name="T2" fmla="*/ 0 w 1000"/>
                  <a:gd name="T3" fmla="*/ 2147483647 h 720"/>
                  <a:gd name="T4" fmla="*/ 1 w 1000"/>
                  <a:gd name="T5" fmla="*/ 2147483647 h 720"/>
                  <a:gd name="T6" fmla="*/ 1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9" name="Freeform 5"/>
              <p:cNvSpPr>
                <a:spLocks/>
              </p:cNvSpPr>
              <p:nvPr/>
            </p:nvSpPr>
            <p:spPr bwMode="ltGray">
              <a:xfrm rot="-5400000">
                <a:off x="1322" y="1669"/>
                <a:ext cx="624" cy="421"/>
              </a:xfrm>
              <a:custGeom>
                <a:avLst/>
                <a:gdLst>
                  <a:gd name="T0" fmla="*/ 0 w 624"/>
                  <a:gd name="T1" fmla="*/ 0 h 317"/>
                  <a:gd name="T2" fmla="*/ 0 w 624"/>
                  <a:gd name="T3" fmla="*/ 14420 h 317"/>
                  <a:gd name="T4" fmla="*/ 624 w 624"/>
                  <a:gd name="T5" fmla="*/ 1442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0" name="Freeform 6"/>
              <p:cNvSpPr>
                <a:spLocks/>
              </p:cNvSpPr>
              <p:nvPr/>
            </p:nvSpPr>
            <p:spPr bwMode="ltGray">
              <a:xfrm rot="-5400000">
                <a:off x="982" y="1669"/>
                <a:ext cx="624" cy="422"/>
              </a:xfrm>
              <a:custGeom>
                <a:avLst/>
                <a:gdLst>
                  <a:gd name="T0" fmla="*/ 0 w 624"/>
                  <a:gd name="T1" fmla="*/ 0 h 317"/>
                  <a:gd name="T2" fmla="*/ 0 w 624"/>
                  <a:gd name="T3" fmla="*/ 14943 h 317"/>
                  <a:gd name="T4" fmla="*/ 624 w 624"/>
                  <a:gd name="T5" fmla="*/ 14943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1" name="Freeform 7"/>
              <p:cNvSpPr>
                <a:spLocks/>
              </p:cNvSpPr>
              <p:nvPr/>
            </p:nvSpPr>
            <p:spPr bwMode="ltGray">
              <a:xfrm rot="-5400000">
                <a:off x="-58" y="1766"/>
                <a:ext cx="624" cy="255"/>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2" name="Freeform 8"/>
              <p:cNvSpPr>
                <a:spLocks/>
              </p:cNvSpPr>
              <p:nvPr/>
            </p:nvSpPr>
            <p:spPr bwMode="ltGray">
              <a:xfrm rot="-5400000">
                <a:off x="664" y="1733"/>
                <a:ext cx="624" cy="294"/>
              </a:xfrm>
              <a:custGeom>
                <a:avLst/>
                <a:gdLst>
                  <a:gd name="T0" fmla="*/ 0 w 624"/>
                  <a:gd name="T1" fmla="*/ 0 h 317"/>
                  <a:gd name="T2" fmla="*/ 0 w 624"/>
                  <a:gd name="T3" fmla="*/ 94 h 317"/>
                  <a:gd name="T4" fmla="*/ 624 w 624"/>
                  <a:gd name="T5" fmla="*/ 94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3" name="Freeform 9"/>
              <p:cNvSpPr>
                <a:spLocks/>
              </p:cNvSpPr>
              <p:nvPr/>
            </p:nvSpPr>
            <p:spPr bwMode="ltGray">
              <a:xfrm rot="-5400000">
                <a:off x="442" y="1699"/>
                <a:ext cx="624" cy="362"/>
              </a:xfrm>
              <a:custGeom>
                <a:avLst/>
                <a:gdLst>
                  <a:gd name="T0" fmla="*/ 0 w 624"/>
                  <a:gd name="T1" fmla="*/ 0 h 272"/>
                  <a:gd name="T2" fmla="*/ 0 w 624"/>
                  <a:gd name="T3" fmla="*/ 14867 h 272"/>
                  <a:gd name="T4" fmla="*/ 240 w 624"/>
                  <a:gd name="T5" fmla="*/ 13125 h 272"/>
                  <a:gd name="T6" fmla="*/ 624 w 624"/>
                  <a:gd name="T7" fmla="*/ 14867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4" name="Freeform 10"/>
              <p:cNvSpPr>
                <a:spLocks/>
              </p:cNvSpPr>
              <p:nvPr/>
            </p:nvSpPr>
            <p:spPr bwMode="ltGray">
              <a:xfrm rot="-5400000">
                <a:off x="154" y="1740"/>
                <a:ext cx="632" cy="315"/>
              </a:xfrm>
              <a:custGeom>
                <a:avLst/>
                <a:gdLst>
                  <a:gd name="T0" fmla="*/ 8 w 632"/>
                  <a:gd name="T1" fmla="*/ 7 h 362"/>
                  <a:gd name="T2" fmla="*/ 8 w 632"/>
                  <a:gd name="T3" fmla="*/ 44 h 362"/>
                  <a:gd name="T4" fmla="*/ 248 w 632"/>
                  <a:gd name="T5" fmla="*/ 44 h 362"/>
                  <a:gd name="T6" fmla="*/ 632 w 632"/>
                  <a:gd name="T7" fmla="*/ 44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5" name="Freeform 11"/>
              <p:cNvSpPr>
                <a:spLocks/>
              </p:cNvSpPr>
              <p:nvPr/>
            </p:nvSpPr>
            <p:spPr bwMode="ltGray">
              <a:xfrm rot="-5400000">
                <a:off x="3198" y="1665"/>
                <a:ext cx="624" cy="421"/>
              </a:xfrm>
              <a:custGeom>
                <a:avLst/>
                <a:gdLst>
                  <a:gd name="T0" fmla="*/ 0 w 624"/>
                  <a:gd name="T1" fmla="*/ 0 h 317"/>
                  <a:gd name="T2" fmla="*/ 0 w 624"/>
                  <a:gd name="T3" fmla="*/ 14420 h 317"/>
                  <a:gd name="T4" fmla="*/ 624 w 624"/>
                  <a:gd name="T5" fmla="*/ 1442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6" name="Freeform 12"/>
              <p:cNvSpPr>
                <a:spLocks/>
              </p:cNvSpPr>
              <p:nvPr/>
            </p:nvSpPr>
            <p:spPr bwMode="ltGray">
              <a:xfrm rot="-5400000">
                <a:off x="2870" y="1664"/>
                <a:ext cx="624" cy="422"/>
              </a:xfrm>
              <a:custGeom>
                <a:avLst/>
                <a:gdLst>
                  <a:gd name="T0" fmla="*/ 0 w 624"/>
                  <a:gd name="T1" fmla="*/ 0 h 317"/>
                  <a:gd name="T2" fmla="*/ 0 w 624"/>
                  <a:gd name="T3" fmla="*/ 14943 h 317"/>
                  <a:gd name="T4" fmla="*/ 624 w 624"/>
                  <a:gd name="T5" fmla="*/ 14943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7" name="Freeform 13"/>
              <p:cNvSpPr>
                <a:spLocks/>
              </p:cNvSpPr>
              <p:nvPr/>
            </p:nvSpPr>
            <p:spPr bwMode="ltGray">
              <a:xfrm rot="-5400000">
                <a:off x="1828" y="1761"/>
                <a:ext cx="624" cy="255"/>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8" name="Freeform 14"/>
              <p:cNvSpPr>
                <a:spLocks/>
              </p:cNvSpPr>
              <p:nvPr/>
            </p:nvSpPr>
            <p:spPr bwMode="ltGray">
              <a:xfrm rot="-5400000">
                <a:off x="2551" y="1728"/>
                <a:ext cx="624" cy="294"/>
              </a:xfrm>
              <a:custGeom>
                <a:avLst/>
                <a:gdLst>
                  <a:gd name="T0" fmla="*/ 0 w 624"/>
                  <a:gd name="T1" fmla="*/ 0 h 317"/>
                  <a:gd name="T2" fmla="*/ 0 w 624"/>
                  <a:gd name="T3" fmla="*/ 94 h 317"/>
                  <a:gd name="T4" fmla="*/ 624 w 624"/>
                  <a:gd name="T5" fmla="*/ 94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9" name="Freeform 15"/>
              <p:cNvSpPr>
                <a:spLocks/>
              </p:cNvSpPr>
              <p:nvPr/>
            </p:nvSpPr>
            <p:spPr bwMode="ltGray">
              <a:xfrm rot="-5400000">
                <a:off x="2328" y="1695"/>
                <a:ext cx="624" cy="361"/>
              </a:xfrm>
              <a:custGeom>
                <a:avLst/>
                <a:gdLst>
                  <a:gd name="T0" fmla="*/ 0 w 624"/>
                  <a:gd name="T1" fmla="*/ 0 h 272"/>
                  <a:gd name="T2" fmla="*/ 0 w 624"/>
                  <a:gd name="T3" fmla="*/ 14302 h 272"/>
                  <a:gd name="T4" fmla="*/ 240 w 624"/>
                  <a:gd name="T5" fmla="*/ 12644 h 272"/>
                  <a:gd name="T6" fmla="*/ 624 w 624"/>
                  <a:gd name="T7" fmla="*/ 1430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0" name="Freeform 16"/>
              <p:cNvSpPr>
                <a:spLocks/>
              </p:cNvSpPr>
              <p:nvPr/>
            </p:nvSpPr>
            <p:spPr bwMode="ltGray">
              <a:xfrm rot="-5400000">
                <a:off x="2043" y="1721"/>
                <a:ext cx="632" cy="316"/>
              </a:xfrm>
              <a:custGeom>
                <a:avLst/>
                <a:gdLst>
                  <a:gd name="T0" fmla="*/ 8 w 632"/>
                  <a:gd name="T1" fmla="*/ 7 h 362"/>
                  <a:gd name="T2" fmla="*/ 8 w 632"/>
                  <a:gd name="T3" fmla="*/ 47 h 362"/>
                  <a:gd name="T4" fmla="*/ 248 w 632"/>
                  <a:gd name="T5" fmla="*/ 47 h 362"/>
                  <a:gd name="T6" fmla="*/ 632 w 632"/>
                  <a:gd name="T7" fmla="*/ 47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1" name="Freeform 17"/>
              <p:cNvSpPr>
                <a:spLocks/>
              </p:cNvSpPr>
              <p:nvPr/>
            </p:nvSpPr>
            <p:spPr bwMode="ltGray">
              <a:xfrm rot="-5400000">
                <a:off x="4064" y="1669"/>
                <a:ext cx="624" cy="421"/>
              </a:xfrm>
              <a:custGeom>
                <a:avLst/>
                <a:gdLst>
                  <a:gd name="T0" fmla="*/ 0 w 624"/>
                  <a:gd name="T1" fmla="*/ 0 h 317"/>
                  <a:gd name="T2" fmla="*/ 0 w 624"/>
                  <a:gd name="T3" fmla="*/ 14420 h 317"/>
                  <a:gd name="T4" fmla="*/ 624 w 624"/>
                  <a:gd name="T5" fmla="*/ 1442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2" name="Freeform 18"/>
              <p:cNvSpPr>
                <a:spLocks/>
              </p:cNvSpPr>
              <p:nvPr/>
            </p:nvSpPr>
            <p:spPr bwMode="ltGray">
              <a:xfrm rot="-5400000">
                <a:off x="3736" y="1669"/>
                <a:ext cx="624" cy="422"/>
              </a:xfrm>
              <a:custGeom>
                <a:avLst/>
                <a:gdLst>
                  <a:gd name="T0" fmla="*/ 0 w 624"/>
                  <a:gd name="T1" fmla="*/ 0 h 317"/>
                  <a:gd name="T2" fmla="*/ 0 w 624"/>
                  <a:gd name="T3" fmla="*/ 14943 h 317"/>
                  <a:gd name="T4" fmla="*/ 624 w 624"/>
                  <a:gd name="T5" fmla="*/ 14943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3" name="Freeform 19"/>
              <p:cNvSpPr>
                <a:spLocks/>
              </p:cNvSpPr>
              <p:nvPr/>
            </p:nvSpPr>
            <p:spPr bwMode="ltGray">
              <a:xfrm rot="-5400000">
                <a:off x="4570" y="1755"/>
                <a:ext cx="624" cy="255"/>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4" name="Freeform 20"/>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5" name="Freeform 21"/>
              <p:cNvSpPr>
                <a:spLocks/>
              </p:cNvSpPr>
              <p:nvPr/>
            </p:nvSpPr>
            <p:spPr bwMode="ltGray">
              <a:xfrm rot="-5400000">
                <a:off x="5070" y="1695"/>
                <a:ext cx="624" cy="361"/>
              </a:xfrm>
              <a:custGeom>
                <a:avLst/>
                <a:gdLst>
                  <a:gd name="T0" fmla="*/ 0 w 624"/>
                  <a:gd name="T1" fmla="*/ 0 h 272"/>
                  <a:gd name="T2" fmla="*/ 0 w 624"/>
                  <a:gd name="T3" fmla="*/ 14302 h 272"/>
                  <a:gd name="T4" fmla="*/ 240 w 624"/>
                  <a:gd name="T5" fmla="*/ 12644 h 272"/>
                  <a:gd name="T6" fmla="*/ 624 w 624"/>
                  <a:gd name="T7" fmla="*/ 1430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6" name="Freeform 22"/>
              <p:cNvSpPr>
                <a:spLocks/>
              </p:cNvSpPr>
              <p:nvPr/>
            </p:nvSpPr>
            <p:spPr bwMode="ltGray">
              <a:xfrm rot="-5400000">
                <a:off x="4797" y="1721"/>
                <a:ext cx="632" cy="316"/>
              </a:xfrm>
              <a:custGeom>
                <a:avLst/>
                <a:gdLst>
                  <a:gd name="T0" fmla="*/ 8 w 632"/>
                  <a:gd name="T1" fmla="*/ 7 h 362"/>
                  <a:gd name="T2" fmla="*/ 8 w 632"/>
                  <a:gd name="T3" fmla="*/ 47 h 362"/>
                  <a:gd name="T4" fmla="*/ 248 w 632"/>
                  <a:gd name="T5" fmla="*/ 47 h 362"/>
                  <a:gd name="T6" fmla="*/ 632 w 632"/>
                  <a:gd name="T7" fmla="*/ 47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grpSp>
        <p:sp>
          <p:nvSpPr>
            <p:cNvPr id="6" name="Freeform 23"/>
            <p:cNvSpPr>
              <a:spLocks/>
            </p:cNvSpPr>
            <p:nvPr/>
          </p:nvSpPr>
          <p:spPr bwMode="ltGray">
            <a:xfrm flipH="1">
              <a:off x="-2" y="1536"/>
              <a:ext cx="5762" cy="412"/>
            </a:xfrm>
            <a:custGeom>
              <a:avLst/>
              <a:gdLst>
                <a:gd name="T0" fmla="*/ 0 w 5762"/>
                <a:gd name="T1" fmla="*/ 507 h 385"/>
                <a:gd name="T2" fmla="*/ 5762 w 5762"/>
                <a:gd name="T3" fmla="*/ 485 h 385"/>
                <a:gd name="T4" fmla="*/ 5762 w 5762"/>
                <a:gd name="T5" fmla="*/ 4 h 385"/>
                <a:gd name="T6" fmla="*/ 0 w 5762"/>
                <a:gd name="T7" fmla="*/ 0 h 385"/>
                <a:gd name="T8" fmla="*/ 0 w 5762"/>
                <a:gd name="T9" fmla="*/ 507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en-NZ"/>
            </a:p>
          </p:txBody>
        </p:sp>
        <p:sp>
          <p:nvSpPr>
            <p:cNvPr id="7" name="Freeform 24"/>
            <p:cNvSpPr>
              <a:spLocks/>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wrap="none" anchor="ctr"/>
            <a:lstStyle/>
            <a:p>
              <a:endParaRPr lang="en-NZ"/>
            </a:p>
          </p:txBody>
        </p:sp>
      </p:grpSp>
      <p:sp>
        <p:nvSpPr>
          <p:cNvPr id="23577" name="Rectangle 25"/>
          <p:cNvSpPr>
            <a:spLocks noGrp="1" noChangeArrowheads="1"/>
          </p:cNvSpPr>
          <p:nvPr>
            <p:ph type="ctrTitle"/>
          </p:nvPr>
        </p:nvSpPr>
        <p:spPr>
          <a:xfrm>
            <a:off x="1173163" y="1341438"/>
            <a:ext cx="7772400" cy="1143000"/>
          </a:xfrm>
        </p:spPr>
        <p:txBody>
          <a:bodyPr/>
          <a:lstStyle>
            <a:lvl1pPr>
              <a:defRPr/>
            </a:lvl1pPr>
          </a:lstStyle>
          <a:p>
            <a:r>
              <a:rPr lang="en-US"/>
              <a:t>Click to edit Master title style</a:t>
            </a:r>
          </a:p>
        </p:txBody>
      </p:sp>
      <p:sp>
        <p:nvSpPr>
          <p:cNvPr id="23578" name="Rectangle 26"/>
          <p:cNvSpPr>
            <a:spLocks noGrp="1" noChangeArrowheads="1"/>
          </p:cNvSpPr>
          <p:nvPr>
            <p:ph type="subTitle" idx="1"/>
          </p:nvPr>
        </p:nvSpPr>
        <p:spPr>
          <a:xfrm>
            <a:off x="1166813" y="3886200"/>
            <a:ext cx="6400800" cy="1752600"/>
          </a:xfrm>
        </p:spPr>
        <p:txBody>
          <a:bodyPr/>
          <a:lstStyle>
            <a:lvl1pPr marL="0" indent="0">
              <a:buFont typeface="Monotype Sorts" pitchFamily="2" charset="2"/>
              <a:buNone/>
              <a:defRPr/>
            </a:lvl1pPr>
          </a:lstStyle>
          <a:p>
            <a:r>
              <a:rPr lang="en-US"/>
              <a:t>Click to edit Master subtitle style</a:t>
            </a:r>
          </a:p>
        </p:txBody>
      </p:sp>
      <p:sp>
        <p:nvSpPr>
          <p:cNvPr id="27" name="Rectangle 27"/>
          <p:cNvSpPr>
            <a:spLocks noGrp="1" noChangeArrowheads="1"/>
          </p:cNvSpPr>
          <p:nvPr>
            <p:ph type="dt" sz="half" idx="10"/>
          </p:nvPr>
        </p:nvSpPr>
        <p:spPr>
          <a:xfrm>
            <a:off x="1166813" y="6248400"/>
            <a:ext cx="1905000" cy="457200"/>
          </a:xfrm>
        </p:spPr>
        <p:txBody>
          <a:bodyPr/>
          <a:lstStyle>
            <a:lvl1pPr>
              <a:defRPr>
                <a:solidFill>
                  <a:srgbClr val="000000"/>
                </a:solidFill>
              </a:defRPr>
            </a:lvl1pPr>
          </a:lstStyle>
          <a:p>
            <a:pPr>
              <a:defRPr/>
            </a:pPr>
            <a:endParaRPr lang="en-US"/>
          </a:p>
        </p:txBody>
      </p:sp>
      <p:sp>
        <p:nvSpPr>
          <p:cNvPr id="28" name="Rectangle 28"/>
          <p:cNvSpPr>
            <a:spLocks noGrp="1" noChangeArrowheads="1"/>
          </p:cNvSpPr>
          <p:nvPr>
            <p:ph type="ftr" sz="quarter" idx="11"/>
          </p:nvPr>
        </p:nvSpPr>
        <p:spPr/>
        <p:txBody>
          <a:bodyPr/>
          <a:lstStyle>
            <a:lvl1pPr>
              <a:defRPr>
                <a:solidFill>
                  <a:srgbClr val="000000"/>
                </a:solidFill>
              </a:defRPr>
            </a:lvl1pPr>
          </a:lstStyle>
          <a:p>
            <a:pPr>
              <a:defRPr/>
            </a:pPr>
            <a:endParaRPr lang="en-US"/>
          </a:p>
        </p:txBody>
      </p:sp>
      <p:sp>
        <p:nvSpPr>
          <p:cNvPr id="29" name="Rectangle 29"/>
          <p:cNvSpPr>
            <a:spLocks noGrp="1" noChangeArrowheads="1"/>
          </p:cNvSpPr>
          <p:nvPr>
            <p:ph type="sldNum" sz="quarter" idx="12"/>
          </p:nvPr>
        </p:nvSpPr>
        <p:spPr/>
        <p:txBody>
          <a:bodyPr/>
          <a:lstStyle>
            <a:lvl1pPr>
              <a:defRPr>
                <a:solidFill>
                  <a:srgbClr val="000000"/>
                </a:solidFill>
              </a:defRPr>
            </a:lvl1pPr>
          </a:lstStyle>
          <a:p>
            <a:pPr>
              <a:defRPr/>
            </a:pPr>
            <a:fld id="{D73A478A-CA29-4A6F-91DC-A17B968CF096}" type="slidenum">
              <a:rPr lang="en-US"/>
              <a:pPr>
                <a:defRPr/>
              </a:pPr>
              <a:t>‹#›</a:t>
            </a:fld>
            <a:endParaRPr lang="en-US"/>
          </a:p>
        </p:txBody>
      </p:sp>
    </p:spTree>
    <p:extLst>
      <p:ext uri="{BB962C8B-B14F-4D97-AF65-F5344CB8AC3E}">
        <p14:creationId xmlns:p14="http://schemas.microsoft.com/office/powerpoint/2010/main" val="3116078027"/>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p:txBody>
          <a:bodyPr/>
          <a:lstStyle>
            <a:lvl1pPr>
              <a:defRPr/>
            </a:lvl1pPr>
          </a:lstStyle>
          <a:p>
            <a:pPr>
              <a:defRPr/>
            </a:pPr>
            <a:endParaRPr lang="en-US"/>
          </a:p>
        </p:txBody>
      </p:sp>
      <p:sp>
        <p:nvSpPr>
          <p:cNvPr id="5" name="Rectangle 28"/>
          <p:cNvSpPr>
            <a:spLocks noGrp="1" noChangeArrowheads="1"/>
          </p:cNvSpPr>
          <p:nvPr>
            <p:ph type="ftr" sz="quarter" idx="11"/>
          </p:nvPr>
        </p:nvSpPr>
        <p:spPr/>
        <p:txBody>
          <a:bodyPr/>
          <a:lstStyle>
            <a:lvl1pPr>
              <a:defRPr/>
            </a:lvl1pPr>
          </a:lstStyle>
          <a:p>
            <a:pPr>
              <a:defRPr/>
            </a:pPr>
            <a:endParaRPr lang="en-US"/>
          </a:p>
        </p:txBody>
      </p:sp>
      <p:sp>
        <p:nvSpPr>
          <p:cNvPr id="6" name="Rectangle 29"/>
          <p:cNvSpPr>
            <a:spLocks noGrp="1" noChangeArrowheads="1"/>
          </p:cNvSpPr>
          <p:nvPr>
            <p:ph type="sldNum" sz="quarter" idx="12"/>
          </p:nvPr>
        </p:nvSpPr>
        <p:spPr/>
        <p:txBody>
          <a:bodyPr/>
          <a:lstStyle>
            <a:lvl1pPr>
              <a:defRPr/>
            </a:lvl1pPr>
          </a:lstStyle>
          <a:p>
            <a:pPr>
              <a:defRPr/>
            </a:pPr>
            <a:fld id="{7638E41E-BD3E-4476-8EDB-9B5AE413FE90}" type="slidenum">
              <a:rPr lang="en-US"/>
              <a:pPr>
                <a:defRPr/>
              </a:pPr>
              <a:t>‹#›</a:t>
            </a:fld>
            <a:endParaRPr lang="en-US"/>
          </a:p>
        </p:txBody>
      </p:sp>
    </p:spTree>
    <p:extLst>
      <p:ext uri="{BB962C8B-B14F-4D97-AF65-F5344CB8AC3E}">
        <p14:creationId xmlns:p14="http://schemas.microsoft.com/office/powerpoint/2010/main" val="4056661051"/>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7"/>
          <p:cNvSpPr>
            <a:spLocks noGrp="1" noChangeArrowheads="1"/>
          </p:cNvSpPr>
          <p:nvPr>
            <p:ph type="dt" sz="half" idx="10"/>
          </p:nvPr>
        </p:nvSpPr>
        <p:spPr/>
        <p:txBody>
          <a:bodyPr/>
          <a:lstStyle>
            <a:lvl1pPr>
              <a:defRPr/>
            </a:lvl1pPr>
          </a:lstStyle>
          <a:p>
            <a:pPr>
              <a:defRPr/>
            </a:pPr>
            <a:endParaRPr lang="en-US"/>
          </a:p>
        </p:txBody>
      </p:sp>
      <p:sp>
        <p:nvSpPr>
          <p:cNvPr id="5" name="Rectangle 28"/>
          <p:cNvSpPr>
            <a:spLocks noGrp="1" noChangeArrowheads="1"/>
          </p:cNvSpPr>
          <p:nvPr>
            <p:ph type="ftr" sz="quarter" idx="11"/>
          </p:nvPr>
        </p:nvSpPr>
        <p:spPr/>
        <p:txBody>
          <a:bodyPr/>
          <a:lstStyle>
            <a:lvl1pPr>
              <a:defRPr/>
            </a:lvl1pPr>
          </a:lstStyle>
          <a:p>
            <a:pPr>
              <a:defRPr/>
            </a:pPr>
            <a:endParaRPr lang="en-US"/>
          </a:p>
        </p:txBody>
      </p:sp>
      <p:sp>
        <p:nvSpPr>
          <p:cNvPr id="6" name="Rectangle 29"/>
          <p:cNvSpPr>
            <a:spLocks noGrp="1" noChangeArrowheads="1"/>
          </p:cNvSpPr>
          <p:nvPr>
            <p:ph type="sldNum" sz="quarter" idx="12"/>
          </p:nvPr>
        </p:nvSpPr>
        <p:spPr/>
        <p:txBody>
          <a:bodyPr/>
          <a:lstStyle>
            <a:lvl1pPr>
              <a:defRPr/>
            </a:lvl1pPr>
          </a:lstStyle>
          <a:p>
            <a:pPr>
              <a:defRPr/>
            </a:pPr>
            <a:fld id="{5DB6C137-D821-4CCE-A3E9-98A9BC53FDA5}" type="slidenum">
              <a:rPr lang="en-US"/>
              <a:pPr>
                <a:defRPr/>
              </a:pPr>
              <a:t>‹#›</a:t>
            </a:fld>
            <a:endParaRPr lang="en-US"/>
          </a:p>
        </p:txBody>
      </p:sp>
    </p:spTree>
    <p:extLst>
      <p:ext uri="{BB962C8B-B14F-4D97-AF65-F5344CB8AC3E}">
        <p14:creationId xmlns:p14="http://schemas.microsoft.com/office/powerpoint/2010/main" val="2759068266"/>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7"/>
          <p:cNvSpPr>
            <a:spLocks noGrp="1" noChangeArrowheads="1"/>
          </p:cNvSpPr>
          <p:nvPr>
            <p:ph type="dt" sz="half" idx="10"/>
          </p:nvPr>
        </p:nvSpPr>
        <p:spPr/>
        <p:txBody>
          <a:bodyPr/>
          <a:lstStyle>
            <a:lvl1pPr>
              <a:defRPr/>
            </a:lvl1pPr>
          </a:lstStyle>
          <a:p>
            <a:pPr>
              <a:defRPr/>
            </a:pPr>
            <a:endParaRPr lang="en-US"/>
          </a:p>
        </p:txBody>
      </p:sp>
      <p:sp>
        <p:nvSpPr>
          <p:cNvPr id="6" name="Rectangle 28"/>
          <p:cNvSpPr>
            <a:spLocks noGrp="1" noChangeArrowheads="1"/>
          </p:cNvSpPr>
          <p:nvPr>
            <p:ph type="ftr" sz="quarter" idx="11"/>
          </p:nvPr>
        </p:nvSpPr>
        <p:spPr/>
        <p:txBody>
          <a:bodyPr/>
          <a:lstStyle>
            <a:lvl1pPr>
              <a:defRPr/>
            </a:lvl1pPr>
          </a:lstStyle>
          <a:p>
            <a:pPr>
              <a:defRPr/>
            </a:pPr>
            <a:endParaRPr lang="en-US"/>
          </a:p>
        </p:txBody>
      </p:sp>
      <p:sp>
        <p:nvSpPr>
          <p:cNvPr id="7" name="Rectangle 29"/>
          <p:cNvSpPr>
            <a:spLocks noGrp="1" noChangeArrowheads="1"/>
          </p:cNvSpPr>
          <p:nvPr>
            <p:ph type="sldNum" sz="quarter" idx="12"/>
          </p:nvPr>
        </p:nvSpPr>
        <p:spPr/>
        <p:txBody>
          <a:bodyPr/>
          <a:lstStyle>
            <a:lvl1pPr>
              <a:defRPr/>
            </a:lvl1pPr>
          </a:lstStyle>
          <a:p>
            <a:pPr>
              <a:defRPr/>
            </a:pPr>
            <a:fld id="{A4A07EEE-0BBB-4526-AE55-9F8E49ED9BBB}" type="slidenum">
              <a:rPr lang="en-US"/>
              <a:pPr>
                <a:defRPr/>
              </a:pPr>
              <a:t>‹#›</a:t>
            </a:fld>
            <a:endParaRPr lang="en-US"/>
          </a:p>
        </p:txBody>
      </p:sp>
    </p:spTree>
    <p:extLst>
      <p:ext uri="{BB962C8B-B14F-4D97-AF65-F5344CB8AC3E}">
        <p14:creationId xmlns:p14="http://schemas.microsoft.com/office/powerpoint/2010/main" val="2018663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sldNum" sz="quarter" idx="10"/>
          </p:nvPr>
        </p:nvSpPr>
        <p:spPr/>
        <p:txBody>
          <a:bodyPr/>
          <a:lstStyle>
            <a:lvl1pPr algn="ctr">
              <a:defRPr b="1"/>
            </a:lvl1pPr>
          </a:lstStyle>
          <a:p>
            <a:pPr>
              <a:defRPr/>
            </a:pPr>
            <a:fld id="{32A16B6C-F8A9-450F-9B0C-1EA5081FD764}" type="slidenum">
              <a:rPr lang="nl-NL"/>
              <a:pPr>
                <a:defRPr/>
              </a:pPr>
              <a:t>‹#›</a:t>
            </a:fld>
            <a:endParaRPr lang="nl-NL" dirty="0"/>
          </a:p>
        </p:txBody>
      </p:sp>
    </p:spTree>
    <p:extLst>
      <p:ext uri="{BB962C8B-B14F-4D97-AF65-F5344CB8AC3E}">
        <p14:creationId xmlns:p14="http://schemas.microsoft.com/office/powerpoint/2010/main" val="41361857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7"/>
          <p:cNvSpPr>
            <a:spLocks noGrp="1" noChangeArrowheads="1"/>
          </p:cNvSpPr>
          <p:nvPr>
            <p:ph type="dt" sz="half" idx="10"/>
          </p:nvPr>
        </p:nvSpPr>
        <p:spPr/>
        <p:txBody>
          <a:bodyPr/>
          <a:lstStyle>
            <a:lvl1pPr>
              <a:defRPr/>
            </a:lvl1pPr>
          </a:lstStyle>
          <a:p>
            <a:pPr>
              <a:defRPr/>
            </a:pPr>
            <a:endParaRPr lang="en-US"/>
          </a:p>
        </p:txBody>
      </p:sp>
      <p:sp>
        <p:nvSpPr>
          <p:cNvPr id="8" name="Rectangle 28"/>
          <p:cNvSpPr>
            <a:spLocks noGrp="1" noChangeArrowheads="1"/>
          </p:cNvSpPr>
          <p:nvPr>
            <p:ph type="ftr" sz="quarter" idx="11"/>
          </p:nvPr>
        </p:nvSpPr>
        <p:spPr/>
        <p:txBody>
          <a:bodyPr/>
          <a:lstStyle>
            <a:lvl1pPr>
              <a:defRPr/>
            </a:lvl1pPr>
          </a:lstStyle>
          <a:p>
            <a:pPr>
              <a:defRPr/>
            </a:pPr>
            <a:endParaRPr lang="en-US"/>
          </a:p>
        </p:txBody>
      </p:sp>
      <p:sp>
        <p:nvSpPr>
          <p:cNvPr id="9" name="Rectangle 29"/>
          <p:cNvSpPr>
            <a:spLocks noGrp="1" noChangeArrowheads="1"/>
          </p:cNvSpPr>
          <p:nvPr>
            <p:ph type="sldNum" sz="quarter" idx="12"/>
          </p:nvPr>
        </p:nvSpPr>
        <p:spPr/>
        <p:txBody>
          <a:bodyPr/>
          <a:lstStyle>
            <a:lvl1pPr>
              <a:defRPr/>
            </a:lvl1pPr>
          </a:lstStyle>
          <a:p>
            <a:pPr>
              <a:defRPr/>
            </a:pPr>
            <a:fld id="{8DD0E141-C519-4D9B-AD94-789BDC08BB14}" type="slidenum">
              <a:rPr lang="en-US"/>
              <a:pPr>
                <a:defRPr/>
              </a:pPr>
              <a:t>‹#›</a:t>
            </a:fld>
            <a:endParaRPr lang="en-US"/>
          </a:p>
        </p:txBody>
      </p:sp>
    </p:spTree>
    <p:extLst>
      <p:ext uri="{BB962C8B-B14F-4D97-AF65-F5344CB8AC3E}">
        <p14:creationId xmlns:p14="http://schemas.microsoft.com/office/powerpoint/2010/main" val="282943380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7"/>
          <p:cNvSpPr>
            <a:spLocks noGrp="1" noChangeArrowheads="1"/>
          </p:cNvSpPr>
          <p:nvPr>
            <p:ph type="dt" sz="half" idx="10"/>
          </p:nvPr>
        </p:nvSpPr>
        <p:spPr/>
        <p:txBody>
          <a:bodyPr/>
          <a:lstStyle>
            <a:lvl1pPr>
              <a:defRPr/>
            </a:lvl1pPr>
          </a:lstStyle>
          <a:p>
            <a:pPr>
              <a:defRPr/>
            </a:pPr>
            <a:endParaRPr lang="en-US"/>
          </a:p>
        </p:txBody>
      </p:sp>
      <p:sp>
        <p:nvSpPr>
          <p:cNvPr id="4" name="Rectangle 28"/>
          <p:cNvSpPr>
            <a:spLocks noGrp="1" noChangeArrowheads="1"/>
          </p:cNvSpPr>
          <p:nvPr>
            <p:ph type="ftr" sz="quarter" idx="11"/>
          </p:nvPr>
        </p:nvSpPr>
        <p:spPr/>
        <p:txBody>
          <a:bodyPr/>
          <a:lstStyle>
            <a:lvl1pPr>
              <a:defRPr/>
            </a:lvl1pPr>
          </a:lstStyle>
          <a:p>
            <a:pPr>
              <a:defRPr/>
            </a:pPr>
            <a:endParaRPr lang="en-US"/>
          </a:p>
        </p:txBody>
      </p:sp>
      <p:sp>
        <p:nvSpPr>
          <p:cNvPr id="5" name="Rectangle 29"/>
          <p:cNvSpPr>
            <a:spLocks noGrp="1" noChangeArrowheads="1"/>
          </p:cNvSpPr>
          <p:nvPr>
            <p:ph type="sldNum" sz="quarter" idx="12"/>
          </p:nvPr>
        </p:nvSpPr>
        <p:spPr/>
        <p:txBody>
          <a:bodyPr/>
          <a:lstStyle>
            <a:lvl1pPr>
              <a:defRPr/>
            </a:lvl1pPr>
          </a:lstStyle>
          <a:p>
            <a:pPr>
              <a:defRPr/>
            </a:pPr>
            <a:fld id="{8D5F73AF-0CA1-4A4C-944C-9765D1C074EA}" type="slidenum">
              <a:rPr lang="en-US"/>
              <a:pPr>
                <a:defRPr/>
              </a:pPr>
              <a:t>‹#›</a:t>
            </a:fld>
            <a:endParaRPr lang="en-US"/>
          </a:p>
        </p:txBody>
      </p:sp>
    </p:spTree>
    <p:extLst>
      <p:ext uri="{BB962C8B-B14F-4D97-AF65-F5344CB8AC3E}">
        <p14:creationId xmlns:p14="http://schemas.microsoft.com/office/powerpoint/2010/main" val="207616307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p:txBody>
          <a:bodyPr/>
          <a:lstStyle>
            <a:lvl1pPr>
              <a:defRPr/>
            </a:lvl1pPr>
          </a:lstStyle>
          <a:p>
            <a:pPr>
              <a:defRPr/>
            </a:pPr>
            <a:endParaRPr lang="en-US"/>
          </a:p>
        </p:txBody>
      </p:sp>
      <p:sp>
        <p:nvSpPr>
          <p:cNvPr id="3" name="Rectangle 28"/>
          <p:cNvSpPr>
            <a:spLocks noGrp="1" noChangeArrowheads="1"/>
          </p:cNvSpPr>
          <p:nvPr>
            <p:ph type="ftr" sz="quarter" idx="11"/>
          </p:nvPr>
        </p:nvSpPr>
        <p:spPr/>
        <p:txBody>
          <a:bodyPr/>
          <a:lstStyle>
            <a:lvl1pPr>
              <a:defRPr/>
            </a:lvl1pPr>
          </a:lstStyle>
          <a:p>
            <a:pPr>
              <a:defRPr/>
            </a:pPr>
            <a:endParaRPr lang="en-US"/>
          </a:p>
        </p:txBody>
      </p:sp>
      <p:sp>
        <p:nvSpPr>
          <p:cNvPr id="4" name="Rectangle 29"/>
          <p:cNvSpPr>
            <a:spLocks noGrp="1" noChangeArrowheads="1"/>
          </p:cNvSpPr>
          <p:nvPr>
            <p:ph type="sldNum" sz="quarter" idx="12"/>
          </p:nvPr>
        </p:nvSpPr>
        <p:spPr/>
        <p:txBody>
          <a:bodyPr/>
          <a:lstStyle>
            <a:lvl1pPr>
              <a:defRPr/>
            </a:lvl1pPr>
          </a:lstStyle>
          <a:p>
            <a:pPr>
              <a:defRPr/>
            </a:pPr>
            <a:fld id="{D579198B-3B41-49EC-9CAC-5DE41738EA27}" type="slidenum">
              <a:rPr lang="en-US"/>
              <a:pPr>
                <a:defRPr/>
              </a:pPr>
              <a:t>‹#›</a:t>
            </a:fld>
            <a:endParaRPr lang="en-US"/>
          </a:p>
        </p:txBody>
      </p:sp>
    </p:spTree>
    <p:extLst>
      <p:ext uri="{BB962C8B-B14F-4D97-AF65-F5344CB8AC3E}">
        <p14:creationId xmlns:p14="http://schemas.microsoft.com/office/powerpoint/2010/main" val="2474151060"/>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7"/>
          <p:cNvSpPr>
            <a:spLocks noGrp="1" noChangeArrowheads="1"/>
          </p:cNvSpPr>
          <p:nvPr>
            <p:ph type="dt" sz="half" idx="10"/>
          </p:nvPr>
        </p:nvSpPr>
        <p:spPr/>
        <p:txBody>
          <a:bodyPr/>
          <a:lstStyle>
            <a:lvl1pPr>
              <a:defRPr/>
            </a:lvl1pPr>
          </a:lstStyle>
          <a:p>
            <a:pPr>
              <a:defRPr/>
            </a:pPr>
            <a:endParaRPr lang="en-US"/>
          </a:p>
        </p:txBody>
      </p:sp>
      <p:sp>
        <p:nvSpPr>
          <p:cNvPr id="6" name="Rectangle 28"/>
          <p:cNvSpPr>
            <a:spLocks noGrp="1" noChangeArrowheads="1"/>
          </p:cNvSpPr>
          <p:nvPr>
            <p:ph type="ftr" sz="quarter" idx="11"/>
          </p:nvPr>
        </p:nvSpPr>
        <p:spPr/>
        <p:txBody>
          <a:bodyPr/>
          <a:lstStyle>
            <a:lvl1pPr>
              <a:defRPr/>
            </a:lvl1pPr>
          </a:lstStyle>
          <a:p>
            <a:pPr>
              <a:defRPr/>
            </a:pPr>
            <a:endParaRPr lang="en-US"/>
          </a:p>
        </p:txBody>
      </p:sp>
      <p:sp>
        <p:nvSpPr>
          <p:cNvPr id="7" name="Rectangle 29"/>
          <p:cNvSpPr>
            <a:spLocks noGrp="1" noChangeArrowheads="1"/>
          </p:cNvSpPr>
          <p:nvPr>
            <p:ph type="sldNum" sz="quarter" idx="12"/>
          </p:nvPr>
        </p:nvSpPr>
        <p:spPr/>
        <p:txBody>
          <a:bodyPr/>
          <a:lstStyle>
            <a:lvl1pPr>
              <a:defRPr/>
            </a:lvl1pPr>
          </a:lstStyle>
          <a:p>
            <a:pPr>
              <a:defRPr/>
            </a:pPr>
            <a:fld id="{7F7A770C-9B8A-4B32-92FD-2F898313D836}" type="slidenum">
              <a:rPr lang="en-US"/>
              <a:pPr>
                <a:defRPr/>
              </a:pPr>
              <a:t>‹#›</a:t>
            </a:fld>
            <a:endParaRPr lang="en-US"/>
          </a:p>
        </p:txBody>
      </p:sp>
    </p:spTree>
    <p:extLst>
      <p:ext uri="{BB962C8B-B14F-4D97-AF65-F5344CB8AC3E}">
        <p14:creationId xmlns:p14="http://schemas.microsoft.com/office/powerpoint/2010/main" val="218850593"/>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7"/>
          <p:cNvSpPr>
            <a:spLocks noGrp="1" noChangeArrowheads="1"/>
          </p:cNvSpPr>
          <p:nvPr>
            <p:ph type="dt" sz="half" idx="10"/>
          </p:nvPr>
        </p:nvSpPr>
        <p:spPr/>
        <p:txBody>
          <a:bodyPr/>
          <a:lstStyle>
            <a:lvl1pPr>
              <a:defRPr/>
            </a:lvl1pPr>
          </a:lstStyle>
          <a:p>
            <a:pPr>
              <a:defRPr/>
            </a:pPr>
            <a:endParaRPr lang="en-US"/>
          </a:p>
        </p:txBody>
      </p:sp>
      <p:sp>
        <p:nvSpPr>
          <p:cNvPr id="6" name="Rectangle 28"/>
          <p:cNvSpPr>
            <a:spLocks noGrp="1" noChangeArrowheads="1"/>
          </p:cNvSpPr>
          <p:nvPr>
            <p:ph type="ftr" sz="quarter" idx="11"/>
          </p:nvPr>
        </p:nvSpPr>
        <p:spPr/>
        <p:txBody>
          <a:bodyPr/>
          <a:lstStyle>
            <a:lvl1pPr>
              <a:defRPr/>
            </a:lvl1pPr>
          </a:lstStyle>
          <a:p>
            <a:pPr>
              <a:defRPr/>
            </a:pPr>
            <a:endParaRPr lang="en-US"/>
          </a:p>
        </p:txBody>
      </p:sp>
      <p:sp>
        <p:nvSpPr>
          <p:cNvPr id="7" name="Rectangle 29"/>
          <p:cNvSpPr>
            <a:spLocks noGrp="1" noChangeArrowheads="1"/>
          </p:cNvSpPr>
          <p:nvPr>
            <p:ph type="sldNum" sz="quarter" idx="12"/>
          </p:nvPr>
        </p:nvSpPr>
        <p:spPr/>
        <p:txBody>
          <a:bodyPr/>
          <a:lstStyle>
            <a:lvl1pPr>
              <a:defRPr/>
            </a:lvl1pPr>
          </a:lstStyle>
          <a:p>
            <a:pPr>
              <a:defRPr/>
            </a:pPr>
            <a:fld id="{604C5A7E-2610-4D86-A631-598248B8258D}" type="slidenum">
              <a:rPr lang="en-US"/>
              <a:pPr>
                <a:defRPr/>
              </a:pPr>
              <a:t>‹#›</a:t>
            </a:fld>
            <a:endParaRPr lang="en-US"/>
          </a:p>
        </p:txBody>
      </p:sp>
    </p:spTree>
    <p:extLst>
      <p:ext uri="{BB962C8B-B14F-4D97-AF65-F5344CB8AC3E}">
        <p14:creationId xmlns:p14="http://schemas.microsoft.com/office/powerpoint/2010/main" val="2723907357"/>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p:txBody>
          <a:bodyPr/>
          <a:lstStyle>
            <a:lvl1pPr>
              <a:defRPr/>
            </a:lvl1pPr>
          </a:lstStyle>
          <a:p>
            <a:pPr>
              <a:defRPr/>
            </a:pPr>
            <a:endParaRPr lang="en-US"/>
          </a:p>
        </p:txBody>
      </p:sp>
      <p:sp>
        <p:nvSpPr>
          <p:cNvPr id="5" name="Rectangle 28"/>
          <p:cNvSpPr>
            <a:spLocks noGrp="1" noChangeArrowheads="1"/>
          </p:cNvSpPr>
          <p:nvPr>
            <p:ph type="ftr" sz="quarter" idx="11"/>
          </p:nvPr>
        </p:nvSpPr>
        <p:spPr/>
        <p:txBody>
          <a:bodyPr/>
          <a:lstStyle>
            <a:lvl1pPr>
              <a:defRPr/>
            </a:lvl1pPr>
          </a:lstStyle>
          <a:p>
            <a:pPr>
              <a:defRPr/>
            </a:pPr>
            <a:endParaRPr lang="en-US"/>
          </a:p>
        </p:txBody>
      </p:sp>
      <p:sp>
        <p:nvSpPr>
          <p:cNvPr id="6" name="Rectangle 29"/>
          <p:cNvSpPr>
            <a:spLocks noGrp="1" noChangeArrowheads="1"/>
          </p:cNvSpPr>
          <p:nvPr>
            <p:ph type="sldNum" sz="quarter" idx="12"/>
          </p:nvPr>
        </p:nvSpPr>
        <p:spPr/>
        <p:txBody>
          <a:bodyPr/>
          <a:lstStyle>
            <a:lvl1pPr>
              <a:defRPr/>
            </a:lvl1pPr>
          </a:lstStyle>
          <a:p>
            <a:pPr>
              <a:defRPr/>
            </a:pPr>
            <a:fld id="{09F5CA72-0D8F-481B-ADF7-875AA47EF8B0}" type="slidenum">
              <a:rPr lang="en-US"/>
              <a:pPr>
                <a:defRPr/>
              </a:pPr>
              <a:t>‹#›</a:t>
            </a:fld>
            <a:endParaRPr lang="en-US"/>
          </a:p>
        </p:txBody>
      </p:sp>
    </p:spTree>
    <p:extLst>
      <p:ext uri="{BB962C8B-B14F-4D97-AF65-F5344CB8AC3E}">
        <p14:creationId xmlns:p14="http://schemas.microsoft.com/office/powerpoint/2010/main" val="242273669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463" y="457200"/>
            <a:ext cx="19431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73163" y="457200"/>
            <a:ext cx="56769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p:txBody>
          <a:bodyPr/>
          <a:lstStyle>
            <a:lvl1pPr>
              <a:defRPr/>
            </a:lvl1pPr>
          </a:lstStyle>
          <a:p>
            <a:pPr>
              <a:defRPr/>
            </a:pPr>
            <a:endParaRPr lang="en-US"/>
          </a:p>
        </p:txBody>
      </p:sp>
      <p:sp>
        <p:nvSpPr>
          <p:cNvPr id="5" name="Rectangle 28"/>
          <p:cNvSpPr>
            <a:spLocks noGrp="1" noChangeArrowheads="1"/>
          </p:cNvSpPr>
          <p:nvPr>
            <p:ph type="ftr" sz="quarter" idx="11"/>
          </p:nvPr>
        </p:nvSpPr>
        <p:spPr/>
        <p:txBody>
          <a:bodyPr/>
          <a:lstStyle>
            <a:lvl1pPr>
              <a:defRPr/>
            </a:lvl1pPr>
          </a:lstStyle>
          <a:p>
            <a:pPr>
              <a:defRPr/>
            </a:pPr>
            <a:endParaRPr lang="en-US"/>
          </a:p>
        </p:txBody>
      </p:sp>
      <p:sp>
        <p:nvSpPr>
          <p:cNvPr id="6" name="Rectangle 29"/>
          <p:cNvSpPr>
            <a:spLocks noGrp="1" noChangeArrowheads="1"/>
          </p:cNvSpPr>
          <p:nvPr>
            <p:ph type="sldNum" sz="quarter" idx="12"/>
          </p:nvPr>
        </p:nvSpPr>
        <p:spPr/>
        <p:txBody>
          <a:bodyPr/>
          <a:lstStyle>
            <a:lvl1pPr>
              <a:defRPr/>
            </a:lvl1pPr>
          </a:lstStyle>
          <a:p>
            <a:pPr>
              <a:defRPr/>
            </a:pPr>
            <a:fld id="{B64DEE8F-9C08-401A-82D7-A202D87B1D90}" type="slidenum">
              <a:rPr lang="en-US"/>
              <a:pPr>
                <a:defRPr/>
              </a:pPr>
              <a:t>‹#›</a:t>
            </a:fld>
            <a:endParaRPr lang="en-US"/>
          </a:p>
        </p:txBody>
      </p:sp>
    </p:spTree>
    <p:extLst>
      <p:ext uri="{BB962C8B-B14F-4D97-AF65-F5344CB8AC3E}">
        <p14:creationId xmlns:p14="http://schemas.microsoft.com/office/powerpoint/2010/main" val="3895686656"/>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3163" y="4572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1173163"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35563"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7"/>
          <p:cNvSpPr>
            <a:spLocks noGrp="1" noChangeArrowheads="1"/>
          </p:cNvSpPr>
          <p:nvPr>
            <p:ph type="dt" sz="half" idx="10"/>
          </p:nvPr>
        </p:nvSpPr>
        <p:spPr/>
        <p:txBody>
          <a:bodyPr/>
          <a:lstStyle>
            <a:lvl1pPr>
              <a:defRPr/>
            </a:lvl1pPr>
          </a:lstStyle>
          <a:p>
            <a:pPr>
              <a:defRPr/>
            </a:pPr>
            <a:endParaRPr lang="en-US"/>
          </a:p>
        </p:txBody>
      </p:sp>
      <p:sp>
        <p:nvSpPr>
          <p:cNvPr id="6" name="Rectangle 28"/>
          <p:cNvSpPr>
            <a:spLocks noGrp="1" noChangeArrowheads="1"/>
          </p:cNvSpPr>
          <p:nvPr>
            <p:ph type="ftr" sz="quarter" idx="11"/>
          </p:nvPr>
        </p:nvSpPr>
        <p:spPr/>
        <p:txBody>
          <a:bodyPr/>
          <a:lstStyle>
            <a:lvl1pPr>
              <a:defRPr/>
            </a:lvl1pPr>
          </a:lstStyle>
          <a:p>
            <a:pPr>
              <a:defRPr/>
            </a:pPr>
            <a:endParaRPr lang="en-US"/>
          </a:p>
        </p:txBody>
      </p:sp>
      <p:sp>
        <p:nvSpPr>
          <p:cNvPr id="7" name="Rectangle 29"/>
          <p:cNvSpPr>
            <a:spLocks noGrp="1" noChangeArrowheads="1"/>
          </p:cNvSpPr>
          <p:nvPr>
            <p:ph type="sldNum" sz="quarter" idx="12"/>
          </p:nvPr>
        </p:nvSpPr>
        <p:spPr/>
        <p:txBody>
          <a:bodyPr/>
          <a:lstStyle>
            <a:lvl1pPr>
              <a:defRPr/>
            </a:lvl1pPr>
          </a:lstStyle>
          <a:p>
            <a:pPr>
              <a:defRPr/>
            </a:pPr>
            <a:fld id="{CBE8BB04-4482-4A12-BC5C-E28DC8D1302A}" type="slidenum">
              <a:rPr lang="en-US"/>
              <a:pPr>
                <a:defRPr/>
              </a:pPr>
              <a:t>‹#›</a:t>
            </a:fld>
            <a:endParaRPr lang="en-US"/>
          </a:p>
        </p:txBody>
      </p:sp>
    </p:spTree>
    <p:extLst>
      <p:ext uri="{BB962C8B-B14F-4D97-AF65-F5344CB8AC3E}">
        <p14:creationId xmlns:p14="http://schemas.microsoft.com/office/powerpoint/2010/main" val="62858309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73163" y="457200"/>
            <a:ext cx="7772400" cy="1143000"/>
          </a:xfrm>
        </p:spPr>
        <p:txBody>
          <a:bodyPr/>
          <a:lstStyle/>
          <a:p>
            <a:r>
              <a:rPr lang="en-US"/>
              <a:t>Click to edit Master title style</a:t>
            </a:r>
          </a:p>
        </p:txBody>
      </p:sp>
      <p:sp>
        <p:nvSpPr>
          <p:cNvPr id="3" name="Content Placeholder 2"/>
          <p:cNvSpPr>
            <a:spLocks noGrp="1"/>
          </p:cNvSpPr>
          <p:nvPr>
            <p:ph sz="half" idx="1"/>
          </p:nvPr>
        </p:nvSpPr>
        <p:spPr>
          <a:xfrm>
            <a:off x="1173163"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135563"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135563"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7"/>
          <p:cNvSpPr>
            <a:spLocks noGrp="1" noChangeArrowheads="1"/>
          </p:cNvSpPr>
          <p:nvPr>
            <p:ph type="dt" sz="half" idx="10"/>
          </p:nvPr>
        </p:nvSpPr>
        <p:spPr/>
        <p:txBody>
          <a:bodyPr/>
          <a:lstStyle>
            <a:lvl1pPr>
              <a:defRPr/>
            </a:lvl1pPr>
          </a:lstStyle>
          <a:p>
            <a:pPr>
              <a:defRPr/>
            </a:pPr>
            <a:endParaRPr lang="en-US"/>
          </a:p>
        </p:txBody>
      </p:sp>
      <p:sp>
        <p:nvSpPr>
          <p:cNvPr id="7" name="Rectangle 28"/>
          <p:cNvSpPr>
            <a:spLocks noGrp="1" noChangeArrowheads="1"/>
          </p:cNvSpPr>
          <p:nvPr>
            <p:ph type="ftr" sz="quarter" idx="11"/>
          </p:nvPr>
        </p:nvSpPr>
        <p:spPr/>
        <p:txBody>
          <a:bodyPr/>
          <a:lstStyle>
            <a:lvl1pPr>
              <a:defRPr/>
            </a:lvl1pPr>
          </a:lstStyle>
          <a:p>
            <a:pPr>
              <a:defRPr/>
            </a:pPr>
            <a:endParaRPr lang="en-US"/>
          </a:p>
        </p:txBody>
      </p:sp>
      <p:sp>
        <p:nvSpPr>
          <p:cNvPr id="8" name="Rectangle 29"/>
          <p:cNvSpPr>
            <a:spLocks noGrp="1" noChangeArrowheads="1"/>
          </p:cNvSpPr>
          <p:nvPr>
            <p:ph type="sldNum" sz="quarter" idx="12"/>
          </p:nvPr>
        </p:nvSpPr>
        <p:spPr/>
        <p:txBody>
          <a:bodyPr/>
          <a:lstStyle>
            <a:lvl1pPr>
              <a:defRPr/>
            </a:lvl1pPr>
          </a:lstStyle>
          <a:p>
            <a:pPr>
              <a:defRPr/>
            </a:pPr>
            <a:fld id="{F346AB9D-16D7-4DE9-99C6-463C73B7ABB8}" type="slidenum">
              <a:rPr lang="en-US"/>
              <a:pPr>
                <a:defRPr/>
              </a:pPr>
              <a:t>‹#›</a:t>
            </a:fld>
            <a:endParaRPr lang="en-US"/>
          </a:p>
        </p:txBody>
      </p:sp>
    </p:spTree>
    <p:extLst>
      <p:ext uri="{BB962C8B-B14F-4D97-AF65-F5344CB8AC3E}">
        <p14:creationId xmlns:p14="http://schemas.microsoft.com/office/powerpoint/2010/main" val="253692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p>
        </p:txBody>
      </p:sp>
      <p:sp>
        <p:nvSpPr>
          <p:cNvPr id="6" name="Rectangle 29"/>
          <p:cNvSpPr>
            <a:spLocks noGrp="1" noChangeArrowheads="1"/>
          </p:cNvSpPr>
          <p:nvPr>
            <p:ph type="sldNum" sz="quarter" idx="12"/>
          </p:nvPr>
        </p:nvSpPr>
        <p:spPr>
          <a:ln/>
        </p:spPr>
        <p:txBody>
          <a:bodyPr/>
          <a:lstStyle>
            <a:lvl1pPr>
              <a:defRPr/>
            </a:lvl1pPr>
          </a:lstStyle>
          <a:p>
            <a:pPr>
              <a:defRPr/>
            </a:pPr>
            <a:fld id="{45D690A1-CF38-460A-8657-279F0CEEBAEC}" type="slidenum">
              <a:rPr lang="en-US"/>
              <a:pPr>
                <a:defRPr/>
              </a:pPr>
              <a:t>‹#›</a:t>
            </a:fld>
            <a:endParaRPr lang="en-US"/>
          </a:p>
        </p:txBody>
      </p:sp>
    </p:spTree>
    <p:extLst>
      <p:ext uri="{BB962C8B-B14F-4D97-AF65-F5344CB8AC3E}">
        <p14:creationId xmlns:p14="http://schemas.microsoft.com/office/powerpoint/2010/main" val="6877997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sldNum" sz="quarter" idx="10"/>
          </p:nvPr>
        </p:nvSpPr>
        <p:spPr/>
        <p:txBody>
          <a:bodyPr/>
          <a:lstStyle>
            <a:lvl1pPr algn="ctr">
              <a:defRPr b="1"/>
            </a:lvl1pPr>
          </a:lstStyle>
          <a:p>
            <a:pPr>
              <a:defRPr/>
            </a:pPr>
            <a:fld id="{6DA5954D-A095-4309-89B9-FC69B62EDDB6}" type="slidenum">
              <a:rPr lang="nl-NL"/>
              <a:pPr>
                <a:defRPr/>
              </a:pPr>
              <a:t>‹#›</a:t>
            </a:fld>
            <a:endParaRPr lang="nl-NL" dirty="0"/>
          </a:p>
        </p:txBody>
      </p:sp>
    </p:spTree>
    <p:extLst>
      <p:ext uri="{BB962C8B-B14F-4D97-AF65-F5344CB8AC3E}">
        <p14:creationId xmlns:p14="http://schemas.microsoft.com/office/powerpoint/2010/main" val="21455756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p:txBody>
          <a:bodyPr/>
          <a:lstStyle>
            <a:lvl1pPr algn="ctr">
              <a:defRPr b="1"/>
            </a:lvl1pPr>
          </a:lstStyle>
          <a:p>
            <a:pPr>
              <a:defRPr/>
            </a:pPr>
            <a:fld id="{CA43F7AA-88D4-4F4D-B934-D0FC6FEED719}" type="slidenum">
              <a:rPr lang="nl-NL"/>
              <a:pPr>
                <a:defRPr/>
              </a:pPr>
              <a:t>‹#›</a:t>
            </a:fld>
            <a:endParaRPr lang="nl-NL" dirty="0"/>
          </a:p>
        </p:txBody>
      </p:sp>
    </p:spTree>
    <p:extLst>
      <p:ext uri="{BB962C8B-B14F-4D97-AF65-F5344CB8AC3E}">
        <p14:creationId xmlns:p14="http://schemas.microsoft.com/office/powerpoint/2010/main" val="16468575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p:txBody>
          <a:bodyPr/>
          <a:lstStyle>
            <a:lvl1pPr algn="ctr">
              <a:defRPr b="1"/>
            </a:lvl1pPr>
          </a:lstStyle>
          <a:p>
            <a:pPr>
              <a:defRPr/>
            </a:pPr>
            <a:fld id="{56070C38-CE04-4661-A340-8F813AAB6B00}" type="slidenum">
              <a:rPr lang="nl-NL"/>
              <a:pPr>
                <a:defRPr/>
              </a:pPr>
              <a:t>‹#›</a:t>
            </a:fld>
            <a:endParaRPr lang="nl-NL" dirty="0"/>
          </a:p>
        </p:txBody>
      </p:sp>
    </p:spTree>
    <p:extLst>
      <p:ext uri="{BB962C8B-B14F-4D97-AF65-F5344CB8AC3E}">
        <p14:creationId xmlns:p14="http://schemas.microsoft.com/office/powerpoint/2010/main" val="43367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p:txBody>
          <a:bodyPr/>
          <a:lstStyle>
            <a:lvl1pPr algn="ctr">
              <a:defRPr b="1"/>
            </a:lvl1pPr>
          </a:lstStyle>
          <a:p>
            <a:pPr>
              <a:defRPr/>
            </a:pPr>
            <a:fld id="{41F48012-32BD-473F-8092-363099621712}" type="slidenum">
              <a:rPr lang="nl-NL"/>
              <a:pPr>
                <a:defRPr/>
              </a:pPr>
              <a:t>‹#›</a:t>
            </a:fld>
            <a:endParaRPr lang="nl-NL" dirty="0"/>
          </a:p>
        </p:txBody>
      </p:sp>
    </p:spTree>
    <p:extLst>
      <p:ext uri="{BB962C8B-B14F-4D97-AF65-F5344CB8AC3E}">
        <p14:creationId xmlns:p14="http://schemas.microsoft.com/office/powerpoint/2010/main" val="33686828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0"/>
            <a:ext cx="2284412" cy="59959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4013" cy="59959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p:txBody>
          <a:bodyPr/>
          <a:lstStyle>
            <a:lvl1pPr algn="ctr">
              <a:defRPr b="1"/>
            </a:lvl1pPr>
          </a:lstStyle>
          <a:p>
            <a:pPr>
              <a:defRPr/>
            </a:pPr>
            <a:fld id="{9FBE3B30-7E02-4F04-A81E-ADB7472647F7}" type="slidenum">
              <a:rPr lang="nl-NL"/>
              <a:pPr>
                <a:defRPr/>
              </a:pPr>
              <a:t>‹#›</a:t>
            </a:fld>
            <a:endParaRPr lang="nl-NL" dirty="0"/>
          </a:p>
        </p:txBody>
      </p:sp>
    </p:spTree>
    <p:extLst>
      <p:ext uri="{BB962C8B-B14F-4D97-AF65-F5344CB8AC3E}">
        <p14:creationId xmlns:p14="http://schemas.microsoft.com/office/powerpoint/2010/main" val="4382953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219200"/>
          </a:xfrm>
        </p:spPr>
        <p:txBody>
          <a:bodyPr/>
          <a:lstStyle/>
          <a:p>
            <a:r>
              <a:rPr lang="en-US"/>
              <a:t>Click to edit Master title style</a:t>
            </a:r>
          </a:p>
        </p:txBody>
      </p:sp>
      <p:sp>
        <p:nvSpPr>
          <p:cNvPr id="3" name="Text Placeholder 2"/>
          <p:cNvSpPr>
            <a:spLocks noGrp="1"/>
          </p:cNvSpPr>
          <p:nvPr>
            <p:ph type="body" sz="half" idx="1"/>
          </p:nvPr>
        </p:nvSpPr>
        <p:spPr>
          <a:xfrm>
            <a:off x="490538" y="1989138"/>
            <a:ext cx="8529637"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538" y="4068763"/>
            <a:ext cx="8529637"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p:txBody>
          <a:bodyPr/>
          <a:lstStyle>
            <a:lvl1pPr algn="ctr">
              <a:defRPr b="1"/>
            </a:lvl1pPr>
          </a:lstStyle>
          <a:p>
            <a:pPr>
              <a:defRPr/>
            </a:pPr>
            <a:fld id="{8A95CFAA-70FB-4FCB-B1B1-E998B82810D9}" type="slidenum">
              <a:rPr lang="nl-NL"/>
              <a:pPr>
                <a:defRPr/>
              </a:pPr>
              <a:t>‹#›</a:t>
            </a:fld>
            <a:endParaRPr lang="nl-NL" dirty="0"/>
          </a:p>
        </p:txBody>
      </p:sp>
    </p:spTree>
    <p:extLst>
      <p:ext uri="{BB962C8B-B14F-4D97-AF65-F5344CB8AC3E}">
        <p14:creationId xmlns:p14="http://schemas.microsoft.com/office/powerpoint/2010/main" val="27454362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219200"/>
          </a:xfrm>
        </p:spPr>
        <p:txBody>
          <a:bodyPr/>
          <a:lstStyle/>
          <a:p>
            <a:r>
              <a:rPr lang="en-US"/>
              <a:t>Click to edit Master title style</a:t>
            </a:r>
          </a:p>
        </p:txBody>
      </p:sp>
      <p:sp>
        <p:nvSpPr>
          <p:cNvPr id="3" name="Text Placeholder 2"/>
          <p:cNvSpPr>
            <a:spLocks noGrp="1"/>
          </p:cNvSpPr>
          <p:nvPr>
            <p:ph type="body" sz="half" idx="1"/>
          </p:nvPr>
        </p:nvSpPr>
        <p:spPr>
          <a:xfrm>
            <a:off x="490538" y="1989138"/>
            <a:ext cx="4187825" cy="4006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0763" y="1989138"/>
            <a:ext cx="4189412" cy="4006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p:txBody>
          <a:bodyPr/>
          <a:lstStyle>
            <a:lvl1pPr algn="ctr">
              <a:defRPr b="1"/>
            </a:lvl1pPr>
          </a:lstStyle>
          <a:p>
            <a:pPr>
              <a:defRPr/>
            </a:pPr>
            <a:fld id="{95D854EC-F337-445A-A511-38D9BE82684F}" type="slidenum">
              <a:rPr lang="nl-NL"/>
              <a:pPr>
                <a:defRPr/>
              </a:pPr>
              <a:t>‹#›</a:t>
            </a:fld>
            <a:endParaRPr lang="nl-NL" dirty="0"/>
          </a:p>
        </p:txBody>
      </p:sp>
    </p:spTree>
    <p:extLst>
      <p:ext uri="{BB962C8B-B14F-4D97-AF65-F5344CB8AC3E}">
        <p14:creationId xmlns:p14="http://schemas.microsoft.com/office/powerpoint/2010/main" val="14615850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219200"/>
          </a:xfrm>
        </p:spPr>
        <p:txBody>
          <a:bodyPr/>
          <a:lstStyle/>
          <a:p>
            <a:r>
              <a:rPr lang="en-US"/>
              <a:t>Click to edit Master title style</a:t>
            </a:r>
          </a:p>
        </p:txBody>
      </p:sp>
      <p:sp>
        <p:nvSpPr>
          <p:cNvPr id="3" name="Content Placeholder 2"/>
          <p:cNvSpPr>
            <a:spLocks noGrp="1"/>
          </p:cNvSpPr>
          <p:nvPr>
            <p:ph sz="half" idx="1"/>
          </p:nvPr>
        </p:nvSpPr>
        <p:spPr>
          <a:xfrm>
            <a:off x="490538" y="1989138"/>
            <a:ext cx="4187825" cy="4006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30763" y="1989138"/>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30763" y="4068763"/>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sz="quarter" idx="10"/>
          </p:nvPr>
        </p:nvSpPr>
        <p:spPr/>
        <p:txBody>
          <a:bodyPr/>
          <a:lstStyle>
            <a:lvl1pPr algn="ctr">
              <a:defRPr b="1"/>
            </a:lvl1pPr>
          </a:lstStyle>
          <a:p>
            <a:pPr>
              <a:defRPr/>
            </a:pPr>
            <a:fld id="{E48E2EA1-54DD-4092-A754-B3D808B51591}" type="slidenum">
              <a:rPr lang="nl-NL"/>
              <a:pPr>
                <a:defRPr/>
              </a:pPr>
              <a:t>‹#›</a:t>
            </a:fld>
            <a:endParaRPr lang="nl-NL" dirty="0"/>
          </a:p>
        </p:txBody>
      </p:sp>
    </p:spTree>
    <p:extLst>
      <p:ext uri="{BB962C8B-B14F-4D97-AF65-F5344CB8AC3E}">
        <p14:creationId xmlns:p14="http://schemas.microsoft.com/office/powerpoint/2010/main" val="25463386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219200"/>
          </a:xfrm>
        </p:spPr>
        <p:txBody>
          <a:bodyPr/>
          <a:lstStyle/>
          <a:p>
            <a:r>
              <a:rPr lang="en-US"/>
              <a:t>Click to edit Master title style</a:t>
            </a:r>
          </a:p>
        </p:txBody>
      </p:sp>
      <p:sp>
        <p:nvSpPr>
          <p:cNvPr id="3" name="Text Placeholder 2"/>
          <p:cNvSpPr>
            <a:spLocks noGrp="1"/>
          </p:cNvSpPr>
          <p:nvPr>
            <p:ph type="body" sz="half" idx="1"/>
          </p:nvPr>
        </p:nvSpPr>
        <p:spPr>
          <a:xfrm>
            <a:off x="490538" y="1989138"/>
            <a:ext cx="4187825" cy="4006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30763" y="1989138"/>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30763" y="4068763"/>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sz="quarter" idx="10"/>
          </p:nvPr>
        </p:nvSpPr>
        <p:spPr/>
        <p:txBody>
          <a:bodyPr/>
          <a:lstStyle>
            <a:lvl1pPr algn="ctr">
              <a:defRPr b="1"/>
            </a:lvl1pPr>
          </a:lstStyle>
          <a:p>
            <a:pPr>
              <a:defRPr/>
            </a:pPr>
            <a:fld id="{64A1D67C-0027-48C1-BB60-2E5644787867}" type="slidenum">
              <a:rPr lang="nl-NL"/>
              <a:pPr>
                <a:defRPr/>
              </a:pPr>
              <a:t>‹#›</a:t>
            </a:fld>
            <a:endParaRPr lang="nl-NL" dirty="0"/>
          </a:p>
        </p:txBody>
      </p:sp>
    </p:spTree>
    <p:extLst>
      <p:ext uri="{BB962C8B-B14F-4D97-AF65-F5344CB8AC3E}">
        <p14:creationId xmlns:p14="http://schemas.microsoft.com/office/powerpoint/2010/main" val="34252228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0"/>
            <a:ext cx="9140825" cy="1219200"/>
          </a:xfrm>
        </p:spPr>
        <p:txBody>
          <a:bodyPr/>
          <a:lstStyle/>
          <a:p>
            <a:r>
              <a:rPr lang="en-US"/>
              <a:t>Click to edit Master title style</a:t>
            </a:r>
          </a:p>
        </p:txBody>
      </p:sp>
      <p:sp>
        <p:nvSpPr>
          <p:cNvPr id="3" name="Content Placeholder 2"/>
          <p:cNvSpPr>
            <a:spLocks noGrp="1"/>
          </p:cNvSpPr>
          <p:nvPr>
            <p:ph sz="quarter" idx="1"/>
          </p:nvPr>
        </p:nvSpPr>
        <p:spPr>
          <a:xfrm>
            <a:off x="490538" y="1989138"/>
            <a:ext cx="4187825"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30763" y="1989138"/>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0538" y="4068763"/>
            <a:ext cx="4187825"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830763" y="4068763"/>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p:txBody>
          <a:bodyPr/>
          <a:lstStyle>
            <a:lvl1pPr algn="ctr">
              <a:defRPr b="1"/>
            </a:lvl1pPr>
          </a:lstStyle>
          <a:p>
            <a:pPr>
              <a:defRPr/>
            </a:pPr>
            <a:fld id="{325FBA42-84D4-4410-8EC6-6287227E06E3}" type="slidenum">
              <a:rPr lang="nl-NL"/>
              <a:pPr>
                <a:defRPr/>
              </a:pPr>
              <a:t>‹#›</a:t>
            </a:fld>
            <a:endParaRPr lang="nl-NL" dirty="0"/>
          </a:p>
        </p:txBody>
      </p:sp>
    </p:spTree>
    <p:extLst>
      <p:ext uri="{BB962C8B-B14F-4D97-AF65-F5344CB8AC3E}">
        <p14:creationId xmlns:p14="http://schemas.microsoft.com/office/powerpoint/2010/main" val="1191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p>
        </p:txBody>
      </p:sp>
      <p:sp>
        <p:nvSpPr>
          <p:cNvPr id="6" name="Rectangle 29"/>
          <p:cNvSpPr>
            <a:spLocks noGrp="1" noChangeArrowheads="1"/>
          </p:cNvSpPr>
          <p:nvPr>
            <p:ph type="sldNum" sz="quarter" idx="12"/>
          </p:nvPr>
        </p:nvSpPr>
        <p:spPr>
          <a:ln/>
        </p:spPr>
        <p:txBody>
          <a:bodyPr/>
          <a:lstStyle>
            <a:lvl1pPr>
              <a:defRPr/>
            </a:lvl1pPr>
          </a:lstStyle>
          <a:p>
            <a:pPr>
              <a:defRPr/>
            </a:pPr>
            <a:fld id="{1D803194-D656-4C67-86FC-79E5F26EA68E}" type="slidenum">
              <a:rPr lang="en-US"/>
              <a:pPr>
                <a:defRPr/>
              </a:pPr>
              <a:t>‹#›</a:t>
            </a:fld>
            <a:endParaRPr lang="en-US"/>
          </a:p>
        </p:txBody>
      </p:sp>
    </p:spTree>
    <p:extLst>
      <p:ext uri="{BB962C8B-B14F-4D97-AF65-F5344CB8AC3E}">
        <p14:creationId xmlns:p14="http://schemas.microsoft.com/office/powerpoint/2010/main" val="20293247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2438400"/>
            <a:ext cx="9147175" cy="1063625"/>
            <a:chOff x="-2" y="1536"/>
            <a:chExt cx="5762" cy="670"/>
          </a:xfrm>
        </p:grpSpPr>
        <p:grpSp>
          <p:nvGrpSpPr>
            <p:cNvPr id="5" name="Group 3"/>
            <p:cNvGrpSpPr>
              <a:grpSpLocks/>
            </p:cNvGrpSpPr>
            <p:nvPr/>
          </p:nvGrpSpPr>
          <p:grpSpPr bwMode="auto">
            <a:xfrm flipH="1">
              <a:off x="-2" y="1562"/>
              <a:ext cx="5763" cy="651"/>
              <a:chOff x="-3" y="1562"/>
              <a:chExt cx="5763" cy="651"/>
            </a:xfrm>
          </p:grpSpPr>
          <p:sp>
            <p:nvSpPr>
              <p:cNvPr id="8" name="Freeform 4"/>
              <p:cNvSpPr>
                <a:spLocks/>
              </p:cNvSpPr>
              <p:nvPr/>
            </p:nvSpPr>
            <p:spPr bwMode="ltGray">
              <a:xfrm rot="-5400000">
                <a:off x="2558" y="-993"/>
                <a:ext cx="624" cy="5745"/>
              </a:xfrm>
              <a:custGeom>
                <a:avLst/>
                <a:gdLst>
                  <a:gd name="T0" fmla="*/ 0 w 1000"/>
                  <a:gd name="T1" fmla="*/ 0 h 720"/>
                  <a:gd name="T2" fmla="*/ 0 w 1000"/>
                  <a:gd name="T3" fmla="*/ 2147483647 h 720"/>
                  <a:gd name="T4" fmla="*/ 1 w 1000"/>
                  <a:gd name="T5" fmla="*/ 2147483647 h 720"/>
                  <a:gd name="T6" fmla="*/ 1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9" name="Freeform 5"/>
              <p:cNvSpPr>
                <a:spLocks/>
              </p:cNvSpPr>
              <p:nvPr/>
            </p:nvSpPr>
            <p:spPr bwMode="ltGray">
              <a:xfrm rot="-5400000">
                <a:off x="1322" y="1669"/>
                <a:ext cx="624" cy="421"/>
              </a:xfrm>
              <a:custGeom>
                <a:avLst/>
                <a:gdLst>
                  <a:gd name="T0" fmla="*/ 0 w 624"/>
                  <a:gd name="T1" fmla="*/ 0 h 317"/>
                  <a:gd name="T2" fmla="*/ 0 w 624"/>
                  <a:gd name="T3" fmla="*/ 14420 h 317"/>
                  <a:gd name="T4" fmla="*/ 624 w 624"/>
                  <a:gd name="T5" fmla="*/ 1442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0" name="Freeform 6"/>
              <p:cNvSpPr>
                <a:spLocks/>
              </p:cNvSpPr>
              <p:nvPr/>
            </p:nvSpPr>
            <p:spPr bwMode="ltGray">
              <a:xfrm rot="-5400000">
                <a:off x="982" y="1669"/>
                <a:ext cx="624" cy="422"/>
              </a:xfrm>
              <a:custGeom>
                <a:avLst/>
                <a:gdLst>
                  <a:gd name="T0" fmla="*/ 0 w 624"/>
                  <a:gd name="T1" fmla="*/ 0 h 317"/>
                  <a:gd name="T2" fmla="*/ 0 w 624"/>
                  <a:gd name="T3" fmla="*/ 14943 h 317"/>
                  <a:gd name="T4" fmla="*/ 624 w 624"/>
                  <a:gd name="T5" fmla="*/ 14943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1" name="Freeform 7"/>
              <p:cNvSpPr>
                <a:spLocks/>
              </p:cNvSpPr>
              <p:nvPr/>
            </p:nvSpPr>
            <p:spPr bwMode="ltGray">
              <a:xfrm rot="-5400000">
                <a:off x="-58" y="1766"/>
                <a:ext cx="624" cy="255"/>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2" name="Freeform 8"/>
              <p:cNvSpPr>
                <a:spLocks/>
              </p:cNvSpPr>
              <p:nvPr/>
            </p:nvSpPr>
            <p:spPr bwMode="ltGray">
              <a:xfrm rot="-5400000">
                <a:off x="664" y="1733"/>
                <a:ext cx="624" cy="294"/>
              </a:xfrm>
              <a:custGeom>
                <a:avLst/>
                <a:gdLst>
                  <a:gd name="T0" fmla="*/ 0 w 624"/>
                  <a:gd name="T1" fmla="*/ 0 h 317"/>
                  <a:gd name="T2" fmla="*/ 0 w 624"/>
                  <a:gd name="T3" fmla="*/ 94 h 317"/>
                  <a:gd name="T4" fmla="*/ 624 w 624"/>
                  <a:gd name="T5" fmla="*/ 94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3" name="Freeform 9"/>
              <p:cNvSpPr>
                <a:spLocks/>
              </p:cNvSpPr>
              <p:nvPr/>
            </p:nvSpPr>
            <p:spPr bwMode="ltGray">
              <a:xfrm rot="-5400000">
                <a:off x="442" y="1699"/>
                <a:ext cx="624" cy="362"/>
              </a:xfrm>
              <a:custGeom>
                <a:avLst/>
                <a:gdLst>
                  <a:gd name="T0" fmla="*/ 0 w 624"/>
                  <a:gd name="T1" fmla="*/ 0 h 272"/>
                  <a:gd name="T2" fmla="*/ 0 w 624"/>
                  <a:gd name="T3" fmla="*/ 14867 h 272"/>
                  <a:gd name="T4" fmla="*/ 240 w 624"/>
                  <a:gd name="T5" fmla="*/ 13125 h 272"/>
                  <a:gd name="T6" fmla="*/ 624 w 624"/>
                  <a:gd name="T7" fmla="*/ 14867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4" name="Freeform 10"/>
              <p:cNvSpPr>
                <a:spLocks/>
              </p:cNvSpPr>
              <p:nvPr/>
            </p:nvSpPr>
            <p:spPr bwMode="ltGray">
              <a:xfrm rot="-5400000">
                <a:off x="154" y="1740"/>
                <a:ext cx="632" cy="315"/>
              </a:xfrm>
              <a:custGeom>
                <a:avLst/>
                <a:gdLst>
                  <a:gd name="T0" fmla="*/ 8 w 632"/>
                  <a:gd name="T1" fmla="*/ 7 h 362"/>
                  <a:gd name="T2" fmla="*/ 8 w 632"/>
                  <a:gd name="T3" fmla="*/ 44 h 362"/>
                  <a:gd name="T4" fmla="*/ 248 w 632"/>
                  <a:gd name="T5" fmla="*/ 44 h 362"/>
                  <a:gd name="T6" fmla="*/ 632 w 632"/>
                  <a:gd name="T7" fmla="*/ 44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5" name="Freeform 11"/>
              <p:cNvSpPr>
                <a:spLocks/>
              </p:cNvSpPr>
              <p:nvPr/>
            </p:nvSpPr>
            <p:spPr bwMode="ltGray">
              <a:xfrm rot="-5400000">
                <a:off x="3198" y="1665"/>
                <a:ext cx="624" cy="421"/>
              </a:xfrm>
              <a:custGeom>
                <a:avLst/>
                <a:gdLst>
                  <a:gd name="T0" fmla="*/ 0 w 624"/>
                  <a:gd name="T1" fmla="*/ 0 h 317"/>
                  <a:gd name="T2" fmla="*/ 0 w 624"/>
                  <a:gd name="T3" fmla="*/ 14420 h 317"/>
                  <a:gd name="T4" fmla="*/ 624 w 624"/>
                  <a:gd name="T5" fmla="*/ 1442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6" name="Freeform 12"/>
              <p:cNvSpPr>
                <a:spLocks/>
              </p:cNvSpPr>
              <p:nvPr/>
            </p:nvSpPr>
            <p:spPr bwMode="ltGray">
              <a:xfrm rot="-5400000">
                <a:off x="2870" y="1664"/>
                <a:ext cx="624" cy="422"/>
              </a:xfrm>
              <a:custGeom>
                <a:avLst/>
                <a:gdLst>
                  <a:gd name="T0" fmla="*/ 0 w 624"/>
                  <a:gd name="T1" fmla="*/ 0 h 317"/>
                  <a:gd name="T2" fmla="*/ 0 w 624"/>
                  <a:gd name="T3" fmla="*/ 14943 h 317"/>
                  <a:gd name="T4" fmla="*/ 624 w 624"/>
                  <a:gd name="T5" fmla="*/ 14943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7" name="Freeform 13"/>
              <p:cNvSpPr>
                <a:spLocks/>
              </p:cNvSpPr>
              <p:nvPr/>
            </p:nvSpPr>
            <p:spPr bwMode="ltGray">
              <a:xfrm rot="-5400000">
                <a:off x="1828" y="1761"/>
                <a:ext cx="624" cy="255"/>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8" name="Freeform 14"/>
              <p:cNvSpPr>
                <a:spLocks/>
              </p:cNvSpPr>
              <p:nvPr/>
            </p:nvSpPr>
            <p:spPr bwMode="ltGray">
              <a:xfrm rot="-5400000">
                <a:off x="2551" y="1728"/>
                <a:ext cx="624" cy="294"/>
              </a:xfrm>
              <a:custGeom>
                <a:avLst/>
                <a:gdLst>
                  <a:gd name="T0" fmla="*/ 0 w 624"/>
                  <a:gd name="T1" fmla="*/ 0 h 317"/>
                  <a:gd name="T2" fmla="*/ 0 w 624"/>
                  <a:gd name="T3" fmla="*/ 94 h 317"/>
                  <a:gd name="T4" fmla="*/ 624 w 624"/>
                  <a:gd name="T5" fmla="*/ 94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9" name="Freeform 15"/>
              <p:cNvSpPr>
                <a:spLocks/>
              </p:cNvSpPr>
              <p:nvPr/>
            </p:nvSpPr>
            <p:spPr bwMode="ltGray">
              <a:xfrm rot="-5400000">
                <a:off x="2328" y="1695"/>
                <a:ext cx="624" cy="361"/>
              </a:xfrm>
              <a:custGeom>
                <a:avLst/>
                <a:gdLst>
                  <a:gd name="T0" fmla="*/ 0 w 624"/>
                  <a:gd name="T1" fmla="*/ 0 h 272"/>
                  <a:gd name="T2" fmla="*/ 0 w 624"/>
                  <a:gd name="T3" fmla="*/ 14302 h 272"/>
                  <a:gd name="T4" fmla="*/ 240 w 624"/>
                  <a:gd name="T5" fmla="*/ 12644 h 272"/>
                  <a:gd name="T6" fmla="*/ 624 w 624"/>
                  <a:gd name="T7" fmla="*/ 1430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0" name="Freeform 16"/>
              <p:cNvSpPr>
                <a:spLocks/>
              </p:cNvSpPr>
              <p:nvPr/>
            </p:nvSpPr>
            <p:spPr bwMode="ltGray">
              <a:xfrm rot="-5400000">
                <a:off x="2043" y="1721"/>
                <a:ext cx="632" cy="316"/>
              </a:xfrm>
              <a:custGeom>
                <a:avLst/>
                <a:gdLst>
                  <a:gd name="T0" fmla="*/ 8 w 632"/>
                  <a:gd name="T1" fmla="*/ 7 h 362"/>
                  <a:gd name="T2" fmla="*/ 8 w 632"/>
                  <a:gd name="T3" fmla="*/ 47 h 362"/>
                  <a:gd name="T4" fmla="*/ 248 w 632"/>
                  <a:gd name="T5" fmla="*/ 47 h 362"/>
                  <a:gd name="T6" fmla="*/ 632 w 632"/>
                  <a:gd name="T7" fmla="*/ 47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1" name="Freeform 17"/>
              <p:cNvSpPr>
                <a:spLocks/>
              </p:cNvSpPr>
              <p:nvPr/>
            </p:nvSpPr>
            <p:spPr bwMode="ltGray">
              <a:xfrm rot="-5400000">
                <a:off x="4064" y="1669"/>
                <a:ext cx="624" cy="421"/>
              </a:xfrm>
              <a:custGeom>
                <a:avLst/>
                <a:gdLst>
                  <a:gd name="T0" fmla="*/ 0 w 624"/>
                  <a:gd name="T1" fmla="*/ 0 h 317"/>
                  <a:gd name="T2" fmla="*/ 0 w 624"/>
                  <a:gd name="T3" fmla="*/ 14420 h 317"/>
                  <a:gd name="T4" fmla="*/ 624 w 624"/>
                  <a:gd name="T5" fmla="*/ 1442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2" name="Freeform 18"/>
              <p:cNvSpPr>
                <a:spLocks/>
              </p:cNvSpPr>
              <p:nvPr/>
            </p:nvSpPr>
            <p:spPr bwMode="ltGray">
              <a:xfrm rot="-5400000">
                <a:off x="3736" y="1669"/>
                <a:ext cx="624" cy="422"/>
              </a:xfrm>
              <a:custGeom>
                <a:avLst/>
                <a:gdLst>
                  <a:gd name="T0" fmla="*/ 0 w 624"/>
                  <a:gd name="T1" fmla="*/ 0 h 317"/>
                  <a:gd name="T2" fmla="*/ 0 w 624"/>
                  <a:gd name="T3" fmla="*/ 14943 h 317"/>
                  <a:gd name="T4" fmla="*/ 624 w 624"/>
                  <a:gd name="T5" fmla="*/ 14943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3" name="Freeform 19"/>
              <p:cNvSpPr>
                <a:spLocks/>
              </p:cNvSpPr>
              <p:nvPr/>
            </p:nvSpPr>
            <p:spPr bwMode="ltGray">
              <a:xfrm rot="-5400000">
                <a:off x="4570" y="1755"/>
                <a:ext cx="624" cy="255"/>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4" name="Freeform 20"/>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5" name="Freeform 21"/>
              <p:cNvSpPr>
                <a:spLocks/>
              </p:cNvSpPr>
              <p:nvPr/>
            </p:nvSpPr>
            <p:spPr bwMode="ltGray">
              <a:xfrm rot="-5400000">
                <a:off x="5070" y="1695"/>
                <a:ext cx="624" cy="361"/>
              </a:xfrm>
              <a:custGeom>
                <a:avLst/>
                <a:gdLst>
                  <a:gd name="T0" fmla="*/ 0 w 624"/>
                  <a:gd name="T1" fmla="*/ 0 h 272"/>
                  <a:gd name="T2" fmla="*/ 0 w 624"/>
                  <a:gd name="T3" fmla="*/ 14302 h 272"/>
                  <a:gd name="T4" fmla="*/ 240 w 624"/>
                  <a:gd name="T5" fmla="*/ 12644 h 272"/>
                  <a:gd name="T6" fmla="*/ 624 w 624"/>
                  <a:gd name="T7" fmla="*/ 1430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6" name="Freeform 22"/>
              <p:cNvSpPr>
                <a:spLocks/>
              </p:cNvSpPr>
              <p:nvPr/>
            </p:nvSpPr>
            <p:spPr bwMode="ltGray">
              <a:xfrm rot="-5400000">
                <a:off x="4797" y="1721"/>
                <a:ext cx="632" cy="316"/>
              </a:xfrm>
              <a:custGeom>
                <a:avLst/>
                <a:gdLst>
                  <a:gd name="T0" fmla="*/ 8 w 632"/>
                  <a:gd name="T1" fmla="*/ 7 h 362"/>
                  <a:gd name="T2" fmla="*/ 8 w 632"/>
                  <a:gd name="T3" fmla="*/ 47 h 362"/>
                  <a:gd name="T4" fmla="*/ 248 w 632"/>
                  <a:gd name="T5" fmla="*/ 47 h 362"/>
                  <a:gd name="T6" fmla="*/ 632 w 632"/>
                  <a:gd name="T7" fmla="*/ 47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grpSp>
        <p:sp>
          <p:nvSpPr>
            <p:cNvPr id="6" name="Freeform 23"/>
            <p:cNvSpPr>
              <a:spLocks/>
            </p:cNvSpPr>
            <p:nvPr/>
          </p:nvSpPr>
          <p:spPr bwMode="ltGray">
            <a:xfrm flipH="1">
              <a:off x="-2" y="1536"/>
              <a:ext cx="5762" cy="412"/>
            </a:xfrm>
            <a:custGeom>
              <a:avLst/>
              <a:gdLst>
                <a:gd name="T0" fmla="*/ 0 w 5762"/>
                <a:gd name="T1" fmla="*/ 507 h 385"/>
                <a:gd name="T2" fmla="*/ 5762 w 5762"/>
                <a:gd name="T3" fmla="*/ 485 h 385"/>
                <a:gd name="T4" fmla="*/ 5762 w 5762"/>
                <a:gd name="T5" fmla="*/ 4 h 385"/>
                <a:gd name="T6" fmla="*/ 0 w 5762"/>
                <a:gd name="T7" fmla="*/ 0 h 385"/>
                <a:gd name="T8" fmla="*/ 0 w 5762"/>
                <a:gd name="T9" fmla="*/ 507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en-NZ"/>
            </a:p>
          </p:txBody>
        </p:sp>
        <p:sp>
          <p:nvSpPr>
            <p:cNvPr id="7" name="Freeform 24"/>
            <p:cNvSpPr>
              <a:spLocks/>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wrap="none" anchor="ctr"/>
            <a:lstStyle/>
            <a:p>
              <a:endParaRPr lang="en-NZ"/>
            </a:p>
          </p:txBody>
        </p:sp>
      </p:grpSp>
      <p:sp>
        <p:nvSpPr>
          <p:cNvPr id="23577" name="Rectangle 25"/>
          <p:cNvSpPr>
            <a:spLocks noGrp="1" noChangeArrowheads="1"/>
          </p:cNvSpPr>
          <p:nvPr>
            <p:ph type="ctrTitle"/>
          </p:nvPr>
        </p:nvSpPr>
        <p:spPr>
          <a:xfrm>
            <a:off x="1173163" y="1341438"/>
            <a:ext cx="7772400" cy="1143000"/>
          </a:xfrm>
        </p:spPr>
        <p:txBody>
          <a:bodyPr/>
          <a:lstStyle>
            <a:lvl1pPr>
              <a:defRPr/>
            </a:lvl1pPr>
          </a:lstStyle>
          <a:p>
            <a:r>
              <a:rPr lang="en-US"/>
              <a:t>Click to edit Master title style</a:t>
            </a:r>
          </a:p>
        </p:txBody>
      </p:sp>
      <p:sp>
        <p:nvSpPr>
          <p:cNvPr id="23578" name="Rectangle 26"/>
          <p:cNvSpPr>
            <a:spLocks noGrp="1" noChangeArrowheads="1"/>
          </p:cNvSpPr>
          <p:nvPr>
            <p:ph type="subTitle" idx="1"/>
          </p:nvPr>
        </p:nvSpPr>
        <p:spPr>
          <a:xfrm>
            <a:off x="1166813" y="3886200"/>
            <a:ext cx="6400800" cy="1752600"/>
          </a:xfrm>
        </p:spPr>
        <p:txBody>
          <a:bodyPr/>
          <a:lstStyle>
            <a:lvl1pPr marL="0" indent="0">
              <a:buFont typeface="Monotype Sorts" pitchFamily="2" charset="2"/>
              <a:buNone/>
              <a:defRPr/>
            </a:lvl1pPr>
          </a:lstStyle>
          <a:p>
            <a:r>
              <a:rPr lang="en-US"/>
              <a:t>Click to edit Master subtitle style</a:t>
            </a:r>
          </a:p>
        </p:txBody>
      </p:sp>
      <p:sp>
        <p:nvSpPr>
          <p:cNvPr id="27" name="Rectangle 27"/>
          <p:cNvSpPr>
            <a:spLocks noGrp="1" noChangeArrowheads="1"/>
          </p:cNvSpPr>
          <p:nvPr>
            <p:ph type="dt" sz="half" idx="10"/>
          </p:nvPr>
        </p:nvSpPr>
        <p:spPr>
          <a:xfrm>
            <a:off x="1166813" y="6248400"/>
            <a:ext cx="1905000" cy="457200"/>
          </a:xfrm>
        </p:spPr>
        <p:txBody>
          <a:bodyPr/>
          <a:lstStyle>
            <a:lvl1pPr>
              <a:defRPr>
                <a:solidFill>
                  <a:srgbClr val="000000"/>
                </a:solidFill>
              </a:defRPr>
            </a:lvl1pPr>
          </a:lstStyle>
          <a:p>
            <a:pPr>
              <a:defRPr/>
            </a:pPr>
            <a:endParaRPr lang="en-US"/>
          </a:p>
        </p:txBody>
      </p:sp>
      <p:sp>
        <p:nvSpPr>
          <p:cNvPr id="28" name="Rectangle 28"/>
          <p:cNvSpPr>
            <a:spLocks noGrp="1" noChangeArrowheads="1"/>
          </p:cNvSpPr>
          <p:nvPr>
            <p:ph type="ftr" sz="quarter" idx="11"/>
          </p:nvPr>
        </p:nvSpPr>
        <p:spPr/>
        <p:txBody>
          <a:bodyPr/>
          <a:lstStyle>
            <a:lvl1pPr>
              <a:defRPr>
                <a:solidFill>
                  <a:srgbClr val="000000"/>
                </a:solidFill>
              </a:defRPr>
            </a:lvl1pPr>
          </a:lstStyle>
          <a:p>
            <a:pPr>
              <a:defRPr/>
            </a:pPr>
            <a:endParaRPr lang="en-US"/>
          </a:p>
        </p:txBody>
      </p:sp>
      <p:sp>
        <p:nvSpPr>
          <p:cNvPr id="29" name="Rectangle 29"/>
          <p:cNvSpPr>
            <a:spLocks noGrp="1" noChangeArrowheads="1"/>
          </p:cNvSpPr>
          <p:nvPr>
            <p:ph type="sldNum" sz="quarter" idx="12"/>
          </p:nvPr>
        </p:nvSpPr>
        <p:spPr/>
        <p:txBody>
          <a:bodyPr/>
          <a:lstStyle>
            <a:lvl1pPr>
              <a:defRPr>
                <a:solidFill>
                  <a:srgbClr val="000000"/>
                </a:solidFill>
              </a:defRPr>
            </a:lvl1pPr>
          </a:lstStyle>
          <a:p>
            <a:pPr>
              <a:defRPr/>
            </a:pPr>
            <a:fld id="{FCABE4E5-D14E-42BC-8655-39D6352B4553}" type="slidenum">
              <a:rPr lang="en-US"/>
              <a:pPr>
                <a:defRPr/>
              </a:pPr>
              <a:t>‹#›</a:t>
            </a:fld>
            <a:endParaRPr lang="en-US"/>
          </a:p>
        </p:txBody>
      </p:sp>
    </p:spTree>
    <p:extLst>
      <p:ext uri="{BB962C8B-B14F-4D97-AF65-F5344CB8AC3E}">
        <p14:creationId xmlns:p14="http://schemas.microsoft.com/office/powerpoint/2010/main" val="10618645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p:txBody>
          <a:bodyPr/>
          <a:lstStyle>
            <a:lvl1pPr>
              <a:defRPr/>
            </a:lvl1pPr>
          </a:lstStyle>
          <a:p>
            <a:pPr>
              <a:defRPr/>
            </a:pPr>
            <a:endParaRPr lang="en-US"/>
          </a:p>
        </p:txBody>
      </p:sp>
      <p:sp>
        <p:nvSpPr>
          <p:cNvPr id="5" name="Rectangle 28"/>
          <p:cNvSpPr>
            <a:spLocks noGrp="1" noChangeArrowheads="1"/>
          </p:cNvSpPr>
          <p:nvPr>
            <p:ph type="ftr" sz="quarter" idx="11"/>
          </p:nvPr>
        </p:nvSpPr>
        <p:spPr/>
        <p:txBody>
          <a:bodyPr/>
          <a:lstStyle>
            <a:lvl1pPr>
              <a:defRPr/>
            </a:lvl1pPr>
          </a:lstStyle>
          <a:p>
            <a:pPr>
              <a:defRPr/>
            </a:pPr>
            <a:endParaRPr lang="en-US"/>
          </a:p>
        </p:txBody>
      </p:sp>
      <p:sp>
        <p:nvSpPr>
          <p:cNvPr id="6" name="Rectangle 29"/>
          <p:cNvSpPr>
            <a:spLocks noGrp="1" noChangeArrowheads="1"/>
          </p:cNvSpPr>
          <p:nvPr>
            <p:ph type="sldNum" sz="quarter" idx="12"/>
          </p:nvPr>
        </p:nvSpPr>
        <p:spPr/>
        <p:txBody>
          <a:bodyPr/>
          <a:lstStyle>
            <a:lvl1pPr>
              <a:defRPr/>
            </a:lvl1pPr>
          </a:lstStyle>
          <a:p>
            <a:pPr>
              <a:defRPr/>
            </a:pPr>
            <a:fld id="{6FE7B6D6-6A03-42EC-9AE0-FF72019A2B53}" type="slidenum">
              <a:rPr lang="en-US"/>
              <a:pPr>
                <a:defRPr/>
              </a:pPr>
              <a:t>‹#›</a:t>
            </a:fld>
            <a:endParaRPr lang="en-US"/>
          </a:p>
        </p:txBody>
      </p:sp>
    </p:spTree>
    <p:extLst>
      <p:ext uri="{BB962C8B-B14F-4D97-AF65-F5344CB8AC3E}">
        <p14:creationId xmlns:p14="http://schemas.microsoft.com/office/powerpoint/2010/main" val="4063183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7"/>
          <p:cNvSpPr>
            <a:spLocks noGrp="1" noChangeArrowheads="1"/>
          </p:cNvSpPr>
          <p:nvPr>
            <p:ph type="dt" sz="half" idx="10"/>
          </p:nvPr>
        </p:nvSpPr>
        <p:spPr/>
        <p:txBody>
          <a:bodyPr/>
          <a:lstStyle>
            <a:lvl1pPr>
              <a:defRPr/>
            </a:lvl1pPr>
          </a:lstStyle>
          <a:p>
            <a:pPr>
              <a:defRPr/>
            </a:pPr>
            <a:endParaRPr lang="en-US"/>
          </a:p>
        </p:txBody>
      </p:sp>
      <p:sp>
        <p:nvSpPr>
          <p:cNvPr id="5" name="Rectangle 28"/>
          <p:cNvSpPr>
            <a:spLocks noGrp="1" noChangeArrowheads="1"/>
          </p:cNvSpPr>
          <p:nvPr>
            <p:ph type="ftr" sz="quarter" idx="11"/>
          </p:nvPr>
        </p:nvSpPr>
        <p:spPr/>
        <p:txBody>
          <a:bodyPr/>
          <a:lstStyle>
            <a:lvl1pPr>
              <a:defRPr/>
            </a:lvl1pPr>
          </a:lstStyle>
          <a:p>
            <a:pPr>
              <a:defRPr/>
            </a:pPr>
            <a:endParaRPr lang="en-US"/>
          </a:p>
        </p:txBody>
      </p:sp>
      <p:sp>
        <p:nvSpPr>
          <p:cNvPr id="6" name="Rectangle 29"/>
          <p:cNvSpPr>
            <a:spLocks noGrp="1" noChangeArrowheads="1"/>
          </p:cNvSpPr>
          <p:nvPr>
            <p:ph type="sldNum" sz="quarter" idx="12"/>
          </p:nvPr>
        </p:nvSpPr>
        <p:spPr/>
        <p:txBody>
          <a:bodyPr/>
          <a:lstStyle>
            <a:lvl1pPr>
              <a:defRPr/>
            </a:lvl1pPr>
          </a:lstStyle>
          <a:p>
            <a:pPr>
              <a:defRPr/>
            </a:pPr>
            <a:fld id="{857218E3-41E5-4AC2-A7DA-48CAC594E644}" type="slidenum">
              <a:rPr lang="en-US"/>
              <a:pPr>
                <a:defRPr/>
              </a:pPr>
              <a:t>‹#›</a:t>
            </a:fld>
            <a:endParaRPr lang="en-US"/>
          </a:p>
        </p:txBody>
      </p:sp>
    </p:spTree>
    <p:extLst>
      <p:ext uri="{BB962C8B-B14F-4D97-AF65-F5344CB8AC3E}">
        <p14:creationId xmlns:p14="http://schemas.microsoft.com/office/powerpoint/2010/main" val="32649067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7"/>
          <p:cNvSpPr>
            <a:spLocks noGrp="1" noChangeArrowheads="1"/>
          </p:cNvSpPr>
          <p:nvPr>
            <p:ph type="dt" sz="half" idx="10"/>
          </p:nvPr>
        </p:nvSpPr>
        <p:spPr/>
        <p:txBody>
          <a:bodyPr/>
          <a:lstStyle>
            <a:lvl1pPr>
              <a:defRPr/>
            </a:lvl1pPr>
          </a:lstStyle>
          <a:p>
            <a:pPr>
              <a:defRPr/>
            </a:pPr>
            <a:endParaRPr lang="en-US"/>
          </a:p>
        </p:txBody>
      </p:sp>
      <p:sp>
        <p:nvSpPr>
          <p:cNvPr id="6" name="Rectangle 28"/>
          <p:cNvSpPr>
            <a:spLocks noGrp="1" noChangeArrowheads="1"/>
          </p:cNvSpPr>
          <p:nvPr>
            <p:ph type="ftr" sz="quarter" idx="11"/>
          </p:nvPr>
        </p:nvSpPr>
        <p:spPr/>
        <p:txBody>
          <a:bodyPr/>
          <a:lstStyle>
            <a:lvl1pPr>
              <a:defRPr/>
            </a:lvl1pPr>
          </a:lstStyle>
          <a:p>
            <a:pPr>
              <a:defRPr/>
            </a:pPr>
            <a:endParaRPr lang="en-US"/>
          </a:p>
        </p:txBody>
      </p:sp>
      <p:sp>
        <p:nvSpPr>
          <p:cNvPr id="7" name="Rectangle 29"/>
          <p:cNvSpPr>
            <a:spLocks noGrp="1" noChangeArrowheads="1"/>
          </p:cNvSpPr>
          <p:nvPr>
            <p:ph type="sldNum" sz="quarter" idx="12"/>
          </p:nvPr>
        </p:nvSpPr>
        <p:spPr/>
        <p:txBody>
          <a:bodyPr/>
          <a:lstStyle>
            <a:lvl1pPr>
              <a:defRPr/>
            </a:lvl1pPr>
          </a:lstStyle>
          <a:p>
            <a:pPr>
              <a:defRPr/>
            </a:pPr>
            <a:fld id="{31277142-2116-4F85-8D7E-B2D9A5B00C9E}" type="slidenum">
              <a:rPr lang="en-US"/>
              <a:pPr>
                <a:defRPr/>
              </a:pPr>
              <a:t>‹#›</a:t>
            </a:fld>
            <a:endParaRPr lang="en-US"/>
          </a:p>
        </p:txBody>
      </p:sp>
    </p:spTree>
    <p:extLst>
      <p:ext uri="{BB962C8B-B14F-4D97-AF65-F5344CB8AC3E}">
        <p14:creationId xmlns:p14="http://schemas.microsoft.com/office/powerpoint/2010/main" val="29692407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7"/>
          <p:cNvSpPr>
            <a:spLocks noGrp="1" noChangeArrowheads="1"/>
          </p:cNvSpPr>
          <p:nvPr>
            <p:ph type="dt" sz="half" idx="10"/>
          </p:nvPr>
        </p:nvSpPr>
        <p:spPr/>
        <p:txBody>
          <a:bodyPr/>
          <a:lstStyle>
            <a:lvl1pPr>
              <a:defRPr/>
            </a:lvl1pPr>
          </a:lstStyle>
          <a:p>
            <a:pPr>
              <a:defRPr/>
            </a:pPr>
            <a:endParaRPr lang="en-US"/>
          </a:p>
        </p:txBody>
      </p:sp>
      <p:sp>
        <p:nvSpPr>
          <p:cNvPr id="8" name="Rectangle 28"/>
          <p:cNvSpPr>
            <a:spLocks noGrp="1" noChangeArrowheads="1"/>
          </p:cNvSpPr>
          <p:nvPr>
            <p:ph type="ftr" sz="quarter" idx="11"/>
          </p:nvPr>
        </p:nvSpPr>
        <p:spPr/>
        <p:txBody>
          <a:bodyPr/>
          <a:lstStyle>
            <a:lvl1pPr>
              <a:defRPr/>
            </a:lvl1pPr>
          </a:lstStyle>
          <a:p>
            <a:pPr>
              <a:defRPr/>
            </a:pPr>
            <a:endParaRPr lang="en-US"/>
          </a:p>
        </p:txBody>
      </p:sp>
      <p:sp>
        <p:nvSpPr>
          <p:cNvPr id="9" name="Rectangle 29"/>
          <p:cNvSpPr>
            <a:spLocks noGrp="1" noChangeArrowheads="1"/>
          </p:cNvSpPr>
          <p:nvPr>
            <p:ph type="sldNum" sz="quarter" idx="12"/>
          </p:nvPr>
        </p:nvSpPr>
        <p:spPr/>
        <p:txBody>
          <a:bodyPr/>
          <a:lstStyle>
            <a:lvl1pPr>
              <a:defRPr/>
            </a:lvl1pPr>
          </a:lstStyle>
          <a:p>
            <a:pPr>
              <a:defRPr/>
            </a:pPr>
            <a:fld id="{0FE50587-C20A-4191-B698-C1EEFC58442C}" type="slidenum">
              <a:rPr lang="en-US"/>
              <a:pPr>
                <a:defRPr/>
              </a:pPr>
              <a:t>‹#›</a:t>
            </a:fld>
            <a:endParaRPr lang="en-US"/>
          </a:p>
        </p:txBody>
      </p:sp>
    </p:spTree>
    <p:extLst>
      <p:ext uri="{BB962C8B-B14F-4D97-AF65-F5344CB8AC3E}">
        <p14:creationId xmlns:p14="http://schemas.microsoft.com/office/powerpoint/2010/main" val="6725306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7"/>
          <p:cNvSpPr>
            <a:spLocks noGrp="1" noChangeArrowheads="1"/>
          </p:cNvSpPr>
          <p:nvPr>
            <p:ph type="dt" sz="half" idx="10"/>
          </p:nvPr>
        </p:nvSpPr>
        <p:spPr/>
        <p:txBody>
          <a:bodyPr/>
          <a:lstStyle>
            <a:lvl1pPr>
              <a:defRPr/>
            </a:lvl1pPr>
          </a:lstStyle>
          <a:p>
            <a:pPr>
              <a:defRPr/>
            </a:pPr>
            <a:endParaRPr lang="en-US"/>
          </a:p>
        </p:txBody>
      </p:sp>
      <p:sp>
        <p:nvSpPr>
          <p:cNvPr id="4" name="Rectangle 28"/>
          <p:cNvSpPr>
            <a:spLocks noGrp="1" noChangeArrowheads="1"/>
          </p:cNvSpPr>
          <p:nvPr>
            <p:ph type="ftr" sz="quarter" idx="11"/>
          </p:nvPr>
        </p:nvSpPr>
        <p:spPr/>
        <p:txBody>
          <a:bodyPr/>
          <a:lstStyle>
            <a:lvl1pPr>
              <a:defRPr/>
            </a:lvl1pPr>
          </a:lstStyle>
          <a:p>
            <a:pPr>
              <a:defRPr/>
            </a:pPr>
            <a:endParaRPr lang="en-US"/>
          </a:p>
        </p:txBody>
      </p:sp>
      <p:sp>
        <p:nvSpPr>
          <p:cNvPr id="5" name="Rectangle 29"/>
          <p:cNvSpPr>
            <a:spLocks noGrp="1" noChangeArrowheads="1"/>
          </p:cNvSpPr>
          <p:nvPr>
            <p:ph type="sldNum" sz="quarter" idx="12"/>
          </p:nvPr>
        </p:nvSpPr>
        <p:spPr/>
        <p:txBody>
          <a:bodyPr/>
          <a:lstStyle>
            <a:lvl1pPr>
              <a:defRPr/>
            </a:lvl1pPr>
          </a:lstStyle>
          <a:p>
            <a:pPr>
              <a:defRPr/>
            </a:pPr>
            <a:fld id="{04EBD45A-A128-4852-A63D-A1F606C3A0D4}" type="slidenum">
              <a:rPr lang="en-US"/>
              <a:pPr>
                <a:defRPr/>
              </a:pPr>
              <a:t>‹#›</a:t>
            </a:fld>
            <a:endParaRPr lang="en-US"/>
          </a:p>
        </p:txBody>
      </p:sp>
    </p:spTree>
    <p:extLst>
      <p:ext uri="{BB962C8B-B14F-4D97-AF65-F5344CB8AC3E}">
        <p14:creationId xmlns:p14="http://schemas.microsoft.com/office/powerpoint/2010/main" val="89301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p:txBody>
          <a:bodyPr/>
          <a:lstStyle>
            <a:lvl1pPr>
              <a:defRPr/>
            </a:lvl1pPr>
          </a:lstStyle>
          <a:p>
            <a:pPr>
              <a:defRPr/>
            </a:pPr>
            <a:endParaRPr lang="en-US"/>
          </a:p>
        </p:txBody>
      </p:sp>
      <p:sp>
        <p:nvSpPr>
          <p:cNvPr id="3" name="Rectangle 28"/>
          <p:cNvSpPr>
            <a:spLocks noGrp="1" noChangeArrowheads="1"/>
          </p:cNvSpPr>
          <p:nvPr>
            <p:ph type="ftr" sz="quarter" idx="11"/>
          </p:nvPr>
        </p:nvSpPr>
        <p:spPr/>
        <p:txBody>
          <a:bodyPr/>
          <a:lstStyle>
            <a:lvl1pPr>
              <a:defRPr/>
            </a:lvl1pPr>
          </a:lstStyle>
          <a:p>
            <a:pPr>
              <a:defRPr/>
            </a:pPr>
            <a:endParaRPr lang="en-US"/>
          </a:p>
        </p:txBody>
      </p:sp>
      <p:sp>
        <p:nvSpPr>
          <p:cNvPr id="4" name="Rectangle 29"/>
          <p:cNvSpPr>
            <a:spLocks noGrp="1" noChangeArrowheads="1"/>
          </p:cNvSpPr>
          <p:nvPr>
            <p:ph type="sldNum" sz="quarter" idx="12"/>
          </p:nvPr>
        </p:nvSpPr>
        <p:spPr/>
        <p:txBody>
          <a:bodyPr/>
          <a:lstStyle>
            <a:lvl1pPr>
              <a:defRPr/>
            </a:lvl1pPr>
          </a:lstStyle>
          <a:p>
            <a:pPr>
              <a:defRPr/>
            </a:pPr>
            <a:fld id="{F81EAAB8-8E06-4AA6-AD79-CC7B5466C486}" type="slidenum">
              <a:rPr lang="en-US"/>
              <a:pPr>
                <a:defRPr/>
              </a:pPr>
              <a:t>‹#›</a:t>
            </a:fld>
            <a:endParaRPr lang="en-US"/>
          </a:p>
        </p:txBody>
      </p:sp>
    </p:spTree>
    <p:extLst>
      <p:ext uri="{BB962C8B-B14F-4D97-AF65-F5344CB8AC3E}">
        <p14:creationId xmlns:p14="http://schemas.microsoft.com/office/powerpoint/2010/main" val="22034810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7"/>
          <p:cNvSpPr>
            <a:spLocks noGrp="1" noChangeArrowheads="1"/>
          </p:cNvSpPr>
          <p:nvPr>
            <p:ph type="dt" sz="half" idx="10"/>
          </p:nvPr>
        </p:nvSpPr>
        <p:spPr/>
        <p:txBody>
          <a:bodyPr/>
          <a:lstStyle>
            <a:lvl1pPr>
              <a:defRPr/>
            </a:lvl1pPr>
          </a:lstStyle>
          <a:p>
            <a:pPr>
              <a:defRPr/>
            </a:pPr>
            <a:endParaRPr lang="en-US"/>
          </a:p>
        </p:txBody>
      </p:sp>
      <p:sp>
        <p:nvSpPr>
          <p:cNvPr id="6" name="Rectangle 28"/>
          <p:cNvSpPr>
            <a:spLocks noGrp="1" noChangeArrowheads="1"/>
          </p:cNvSpPr>
          <p:nvPr>
            <p:ph type="ftr" sz="quarter" idx="11"/>
          </p:nvPr>
        </p:nvSpPr>
        <p:spPr/>
        <p:txBody>
          <a:bodyPr/>
          <a:lstStyle>
            <a:lvl1pPr>
              <a:defRPr/>
            </a:lvl1pPr>
          </a:lstStyle>
          <a:p>
            <a:pPr>
              <a:defRPr/>
            </a:pPr>
            <a:endParaRPr lang="en-US"/>
          </a:p>
        </p:txBody>
      </p:sp>
      <p:sp>
        <p:nvSpPr>
          <p:cNvPr id="7" name="Rectangle 29"/>
          <p:cNvSpPr>
            <a:spLocks noGrp="1" noChangeArrowheads="1"/>
          </p:cNvSpPr>
          <p:nvPr>
            <p:ph type="sldNum" sz="quarter" idx="12"/>
          </p:nvPr>
        </p:nvSpPr>
        <p:spPr/>
        <p:txBody>
          <a:bodyPr/>
          <a:lstStyle>
            <a:lvl1pPr>
              <a:defRPr/>
            </a:lvl1pPr>
          </a:lstStyle>
          <a:p>
            <a:pPr>
              <a:defRPr/>
            </a:pPr>
            <a:fld id="{701B3484-EACA-451A-B445-3C0BD7B3DCFB}" type="slidenum">
              <a:rPr lang="en-US"/>
              <a:pPr>
                <a:defRPr/>
              </a:pPr>
              <a:t>‹#›</a:t>
            </a:fld>
            <a:endParaRPr lang="en-US"/>
          </a:p>
        </p:txBody>
      </p:sp>
    </p:spTree>
    <p:extLst>
      <p:ext uri="{BB962C8B-B14F-4D97-AF65-F5344CB8AC3E}">
        <p14:creationId xmlns:p14="http://schemas.microsoft.com/office/powerpoint/2010/main" val="5235719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7"/>
          <p:cNvSpPr>
            <a:spLocks noGrp="1" noChangeArrowheads="1"/>
          </p:cNvSpPr>
          <p:nvPr>
            <p:ph type="dt" sz="half" idx="10"/>
          </p:nvPr>
        </p:nvSpPr>
        <p:spPr/>
        <p:txBody>
          <a:bodyPr/>
          <a:lstStyle>
            <a:lvl1pPr>
              <a:defRPr/>
            </a:lvl1pPr>
          </a:lstStyle>
          <a:p>
            <a:pPr>
              <a:defRPr/>
            </a:pPr>
            <a:endParaRPr lang="en-US"/>
          </a:p>
        </p:txBody>
      </p:sp>
      <p:sp>
        <p:nvSpPr>
          <p:cNvPr id="6" name="Rectangle 28"/>
          <p:cNvSpPr>
            <a:spLocks noGrp="1" noChangeArrowheads="1"/>
          </p:cNvSpPr>
          <p:nvPr>
            <p:ph type="ftr" sz="quarter" idx="11"/>
          </p:nvPr>
        </p:nvSpPr>
        <p:spPr/>
        <p:txBody>
          <a:bodyPr/>
          <a:lstStyle>
            <a:lvl1pPr>
              <a:defRPr/>
            </a:lvl1pPr>
          </a:lstStyle>
          <a:p>
            <a:pPr>
              <a:defRPr/>
            </a:pPr>
            <a:endParaRPr lang="en-US"/>
          </a:p>
        </p:txBody>
      </p:sp>
      <p:sp>
        <p:nvSpPr>
          <p:cNvPr id="7" name="Rectangle 29"/>
          <p:cNvSpPr>
            <a:spLocks noGrp="1" noChangeArrowheads="1"/>
          </p:cNvSpPr>
          <p:nvPr>
            <p:ph type="sldNum" sz="quarter" idx="12"/>
          </p:nvPr>
        </p:nvSpPr>
        <p:spPr/>
        <p:txBody>
          <a:bodyPr/>
          <a:lstStyle>
            <a:lvl1pPr>
              <a:defRPr/>
            </a:lvl1pPr>
          </a:lstStyle>
          <a:p>
            <a:pPr>
              <a:defRPr/>
            </a:pPr>
            <a:fld id="{E2153288-CAA5-4F6F-A26E-9FCF89423367}" type="slidenum">
              <a:rPr lang="en-US"/>
              <a:pPr>
                <a:defRPr/>
              </a:pPr>
              <a:t>‹#›</a:t>
            </a:fld>
            <a:endParaRPr lang="en-US"/>
          </a:p>
        </p:txBody>
      </p:sp>
    </p:spTree>
    <p:extLst>
      <p:ext uri="{BB962C8B-B14F-4D97-AF65-F5344CB8AC3E}">
        <p14:creationId xmlns:p14="http://schemas.microsoft.com/office/powerpoint/2010/main" val="28607565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p:txBody>
          <a:bodyPr/>
          <a:lstStyle>
            <a:lvl1pPr>
              <a:defRPr/>
            </a:lvl1pPr>
          </a:lstStyle>
          <a:p>
            <a:pPr>
              <a:defRPr/>
            </a:pPr>
            <a:endParaRPr lang="en-US"/>
          </a:p>
        </p:txBody>
      </p:sp>
      <p:sp>
        <p:nvSpPr>
          <p:cNvPr id="5" name="Rectangle 28"/>
          <p:cNvSpPr>
            <a:spLocks noGrp="1" noChangeArrowheads="1"/>
          </p:cNvSpPr>
          <p:nvPr>
            <p:ph type="ftr" sz="quarter" idx="11"/>
          </p:nvPr>
        </p:nvSpPr>
        <p:spPr/>
        <p:txBody>
          <a:bodyPr/>
          <a:lstStyle>
            <a:lvl1pPr>
              <a:defRPr/>
            </a:lvl1pPr>
          </a:lstStyle>
          <a:p>
            <a:pPr>
              <a:defRPr/>
            </a:pPr>
            <a:endParaRPr lang="en-US"/>
          </a:p>
        </p:txBody>
      </p:sp>
      <p:sp>
        <p:nvSpPr>
          <p:cNvPr id="6" name="Rectangle 29"/>
          <p:cNvSpPr>
            <a:spLocks noGrp="1" noChangeArrowheads="1"/>
          </p:cNvSpPr>
          <p:nvPr>
            <p:ph type="sldNum" sz="quarter" idx="12"/>
          </p:nvPr>
        </p:nvSpPr>
        <p:spPr/>
        <p:txBody>
          <a:bodyPr/>
          <a:lstStyle>
            <a:lvl1pPr>
              <a:defRPr/>
            </a:lvl1pPr>
          </a:lstStyle>
          <a:p>
            <a:pPr>
              <a:defRPr/>
            </a:pPr>
            <a:fld id="{B7072212-8EC7-411D-B01D-47593C2E7B26}" type="slidenum">
              <a:rPr lang="en-US"/>
              <a:pPr>
                <a:defRPr/>
              </a:pPr>
              <a:t>‹#›</a:t>
            </a:fld>
            <a:endParaRPr lang="en-US"/>
          </a:p>
        </p:txBody>
      </p:sp>
    </p:spTree>
    <p:extLst>
      <p:ext uri="{BB962C8B-B14F-4D97-AF65-F5344CB8AC3E}">
        <p14:creationId xmlns:p14="http://schemas.microsoft.com/office/powerpoint/2010/main" val="390203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7"/>
          <p:cNvSpPr>
            <a:spLocks noGrp="1" noChangeArrowheads="1"/>
          </p:cNvSpPr>
          <p:nvPr>
            <p:ph type="dt" sz="half" idx="10"/>
          </p:nvPr>
        </p:nvSpPr>
        <p:spPr>
          <a:ln/>
        </p:spPr>
        <p:txBody>
          <a:bodyPr/>
          <a:lstStyle>
            <a:lvl1pPr>
              <a:defRPr/>
            </a:lvl1pPr>
          </a:lstStyle>
          <a:p>
            <a:pPr>
              <a:defRPr/>
            </a:pPr>
            <a:endParaRPr lang="en-US"/>
          </a:p>
        </p:txBody>
      </p:sp>
      <p:sp>
        <p:nvSpPr>
          <p:cNvPr id="6" name="Rectangle 28"/>
          <p:cNvSpPr>
            <a:spLocks noGrp="1" noChangeArrowheads="1"/>
          </p:cNvSpPr>
          <p:nvPr>
            <p:ph type="ftr" sz="quarter" idx="11"/>
          </p:nvPr>
        </p:nvSpPr>
        <p:spPr>
          <a:ln/>
        </p:spPr>
        <p:txBody>
          <a:bodyPr/>
          <a:lstStyle>
            <a:lvl1pPr>
              <a:defRPr/>
            </a:lvl1pPr>
          </a:lstStyle>
          <a:p>
            <a:pPr>
              <a:defRPr/>
            </a:pPr>
            <a:endParaRPr lang="en-US"/>
          </a:p>
        </p:txBody>
      </p:sp>
      <p:sp>
        <p:nvSpPr>
          <p:cNvPr id="7" name="Rectangle 29"/>
          <p:cNvSpPr>
            <a:spLocks noGrp="1" noChangeArrowheads="1"/>
          </p:cNvSpPr>
          <p:nvPr>
            <p:ph type="sldNum" sz="quarter" idx="12"/>
          </p:nvPr>
        </p:nvSpPr>
        <p:spPr>
          <a:ln/>
        </p:spPr>
        <p:txBody>
          <a:bodyPr/>
          <a:lstStyle>
            <a:lvl1pPr>
              <a:defRPr/>
            </a:lvl1pPr>
          </a:lstStyle>
          <a:p>
            <a:pPr>
              <a:defRPr/>
            </a:pPr>
            <a:fld id="{E17C08DA-C71C-4B4D-8B80-C107C5CF3E8F}" type="slidenum">
              <a:rPr lang="en-US"/>
              <a:pPr>
                <a:defRPr/>
              </a:pPr>
              <a:t>‹#›</a:t>
            </a:fld>
            <a:endParaRPr lang="en-US"/>
          </a:p>
        </p:txBody>
      </p:sp>
    </p:spTree>
    <p:extLst>
      <p:ext uri="{BB962C8B-B14F-4D97-AF65-F5344CB8AC3E}">
        <p14:creationId xmlns:p14="http://schemas.microsoft.com/office/powerpoint/2010/main" val="10182201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463" y="457200"/>
            <a:ext cx="19431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73163" y="457200"/>
            <a:ext cx="56769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p:txBody>
          <a:bodyPr/>
          <a:lstStyle>
            <a:lvl1pPr>
              <a:defRPr/>
            </a:lvl1pPr>
          </a:lstStyle>
          <a:p>
            <a:pPr>
              <a:defRPr/>
            </a:pPr>
            <a:endParaRPr lang="en-US"/>
          </a:p>
        </p:txBody>
      </p:sp>
      <p:sp>
        <p:nvSpPr>
          <p:cNvPr id="5" name="Rectangle 28"/>
          <p:cNvSpPr>
            <a:spLocks noGrp="1" noChangeArrowheads="1"/>
          </p:cNvSpPr>
          <p:nvPr>
            <p:ph type="ftr" sz="quarter" idx="11"/>
          </p:nvPr>
        </p:nvSpPr>
        <p:spPr/>
        <p:txBody>
          <a:bodyPr/>
          <a:lstStyle>
            <a:lvl1pPr>
              <a:defRPr/>
            </a:lvl1pPr>
          </a:lstStyle>
          <a:p>
            <a:pPr>
              <a:defRPr/>
            </a:pPr>
            <a:endParaRPr lang="en-US"/>
          </a:p>
        </p:txBody>
      </p:sp>
      <p:sp>
        <p:nvSpPr>
          <p:cNvPr id="6" name="Rectangle 29"/>
          <p:cNvSpPr>
            <a:spLocks noGrp="1" noChangeArrowheads="1"/>
          </p:cNvSpPr>
          <p:nvPr>
            <p:ph type="sldNum" sz="quarter" idx="12"/>
          </p:nvPr>
        </p:nvSpPr>
        <p:spPr/>
        <p:txBody>
          <a:bodyPr/>
          <a:lstStyle>
            <a:lvl1pPr>
              <a:defRPr/>
            </a:lvl1pPr>
          </a:lstStyle>
          <a:p>
            <a:pPr>
              <a:defRPr/>
            </a:pPr>
            <a:fld id="{14F98231-7FD9-4012-88E9-FBE46A4A636F}" type="slidenum">
              <a:rPr lang="en-US"/>
              <a:pPr>
                <a:defRPr/>
              </a:pPr>
              <a:t>‹#›</a:t>
            </a:fld>
            <a:endParaRPr lang="en-US"/>
          </a:p>
        </p:txBody>
      </p:sp>
    </p:spTree>
    <p:extLst>
      <p:ext uri="{BB962C8B-B14F-4D97-AF65-F5344CB8AC3E}">
        <p14:creationId xmlns:p14="http://schemas.microsoft.com/office/powerpoint/2010/main" val="28510199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3163" y="4572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1173163"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35563"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7"/>
          <p:cNvSpPr>
            <a:spLocks noGrp="1" noChangeArrowheads="1"/>
          </p:cNvSpPr>
          <p:nvPr>
            <p:ph type="dt" sz="half" idx="10"/>
          </p:nvPr>
        </p:nvSpPr>
        <p:spPr/>
        <p:txBody>
          <a:bodyPr/>
          <a:lstStyle>
            <a:lvl1pPr>
              <a:defRPr/>
            </a:lvl1pPr>
          </a:lstStyle>
          <a:p>
            <a:pPr>
              <a:defRPr/>
            </a:pPr>
            <a:endParaRPr lang="en-US"/>
          </a:p>
        </p:txBody>
      </p:sp>
      <p:sp>
        <p:nvSpPr>
          <p:cNvPr id="6" name="Rectangle 28"/>
          <p:cNvSpPr>
            <a:spLocks noGrp="1" noChangeArrowheads="1"/>
          </p:cNvSpPr>
          <p:nvPr>
            <p:ph type="ftr" sz="quarter" idx="11"/>
          </p:nvPr>
        </p:nvSpPr>
        <p:spPr/>
        <p:txBody>
          <a:bodyPr/>
          <a:lstStyle>
            <a:lvl1pPr>
              <a:defRPr/>
            </a:lvl1pPr>
          </a:lstStyle>
          <a:p>
            <a:pPr>
              <a:defRPr/>
            </a:pPr>
            <a:endParaRPr lang="en-US"/>
          </a:p>
        </p:txBody>
      </p:sp>
      <p:sp>
        <p:nvSpPr>
          <p:cNvPr id="7" name="Rectangle 29"/>
          <p:cNvSpPr>
            <a:spLocks noGrp="1" noChangeArrowheads="1"/>
          </p:cNvSpPr>
          <p:nvPr>
            <p:ph type="sldNum" sz="quarter" idx="12"/>
          </p:nvPr>
        </p:nvSpPr>
        <p:spPr/>
        <p:txBody>
          <a:bodyPr/>
          <a:lstStyle>
            <a:lvl1pPr>
              <a:defRPr/>
            </a:lvl1pPr>
          </a:lstStyle>
          <a:p>
            <a:pPr>
              <a:defRPr/>
            </a:pPr>
            <a:fld id="{FBE16C73-4B43-44C9-A99F-859A4036F9D8}" type="slidenum">
              <a:rPr lang="en-US"/>
              <a:pPr>
                <a:defRPr/>
              </a:pPr>
              <a:t>‹#›</a:t>
            </a:fld>
            <a:endParaRPr lang="en-US"/>
          </a:p>
        </p:txBody>
      </p:sp>
    </p:spTree>
    <p:extLst>
      <p:ext uri="{BB962C8B-B14F-4D97-AF65-F5344CB8AC3E}">
        <p14:creationId xmlns:p14="http://schemas.microsoft.com/office/powerpoint/2010/main" val="12563872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73163" y="457200"/>
            <a:ext cx="7772400" cy="1143000"/>
          </a:xfrm>
        </p:spPr>
        <p:txBody>
          <a:bodyPr/>
          <a:lstStyle/>
          <a:p>
            <a:r>
              <a:rPr lang="en-US"/>
              <a:t>Click to edit Master title style</a:t>
            </a:r>
          </a:p>
        </p:txBody>
      </p:sp>
      <p:sp>
        <p:nvSpPr>
          <p:cNvPr id="3" name="Content Placeholder 2"/>
          <p:cNvSpPr>
            <a:spLocks noGrp="1"/>
          </p:cNvSpPr>
          <p:nvPr>
            <p:ph sz="half" idx="1"/>
          </p:nvPr>
        </p:nvSpPr>
        <p:spPr>
          <a:xfrm>
            <a:off x="1173163"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135563"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135563"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7"/>
          <p:cNvSpPr>
            <a:spLocks noGrp="1" noChangeArrowheads="1"/>
          </p:cNvSpPr>
          <p:nvPr>
            <p:ph type="dt" sz="half" idx="10"/>
          </p:nvPr>
        </p:nvSpPr>
        <p:spPr/>
        <p:txBody>
          <a:bodyPr/>
          <a:lstStyle>
            <a:lvl1pPr>
              <a:defRPr/>
            </a:lvl1pPr>
          </a:lstStyle>
          <a:p>
            <a:pPr>
              <a:defRPr/>
            </a:pPr>
            <a:endParaRPr lang="en-US"/>
          </a:p>
        </p:txBody>
      </p:sp>
      <p:sp>
        <p:nvSpPr>
          <p:cNvPr id="7" name="Rectangle 28"/>
          <p:cNvSpPr>
            <a:spLocks noGrp="1" noChangeArrowheads="1"/>
          </p:cNvSpPr>
          <p:nvPr>
            <p:ph type="ftr" sz="quarter" idx="11"/>
          </p:nvPr>
        </p:nvSpPr>
        <p:spPr/>
        <p:txBody>
          <a:bodyPr/>
          <a:lstStyle>
            <a:lvl1pPr>
              <a:defRPr/>
            </a:lvl1pPr>
          </a:lstStyle>
          <a:p>
            <a:pPr>
              <a:defRPr/>
            </a:pPr>
            <a:endParaRPr lang="en-US"/>
          </a:p>
        </p:txBody>
      </p:sp>
      <p:sp>
        <p:nvSpPr>
          <p:cNvPr id="8" name="Rectangle 29"/>
          <p:cNvSpPr>
            <a:spLocks noGrp="1" noChangeArrowheads="1"/>
          </p:cNvSpPr>
          <p:nvPr>
            <p:ph type="sldNum" sz="quarter" idx="12"/>
          </p:nvPr>
        </p:nvSpPr>
        <p:spPr/>
        <p:txBody>
          <a:bodyPr/>
          <a:lstStyle>
            <a:lvl1pPr>
              <a:defRPr/>
            </a:lvl1pPr>
          </a:lstStyle>
          <a:p>
            <a:pPr>
              <a:defRPr/>
            </a:pPr>
            <a:fld id="{92EC9737-9214-4CBD-9D2A-283786C6B211}" type="slidenum">
              <a:rPr lang="en-US"/>
              <a:pPr>
                <a:defRPr/>
              </a:pPr>
              <a:t>‹#›</a:t>
            </a:fld>
            <a:endParaRPr lang="en-US"/>
          </a:p>
        </p:txBody>
      </p:sp>
    </p:spTree>
    <p:extLst>
      <p:ext uri="{BB962C8B-B14F-4D97-AF65-F5344CB8AC3E}">
        <p14:creationId xmlns:p14="http://schemas.microsoft.com/office/powerpoint/2010/main" val="34364337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2438400"/>
            <a:ext cx="9147175" cy="1063625"/>
            <a:chOff x="-2" y="1536"/>
            <a:chExt cx="5762" cy="670"/>
          </a:xfrm>
        </p:grpSpPr>
        <p:grpSp>
          <p:nvGrpSpPr>
            <p:cNvPr id="5" name="Group 3"/>
            <p:cNvGrpSpPr>
              <a:grpSpLocks/>
            </p:cNvGrpSpPr>
            <p:nvPr/>
          </p:nvGrpSpPr>
          <p:grpSpPr bwMode="auto">
            <a:xfrm flipH="1">
              <a:off x="-2" y="1562"/>
              <a:ext cx="5763" cy="651"/>
              <a:chOff x="-3" y="1562"/>
              <a:chExt cx="5763" cy="651"/>
            </a:xfrm>
          </p:grpSpPr>
          <p:sp>
            <p:nvSpPr>
              <p:cNvPr id="8" name="Freeform 4"/>
              <p:cNvSpPr>
                <a:spLocks/>
              </p:cNvSpPr>
              <p:nvPr/>
            </p:nvSpPr>
            <p:spPr bwMode="ltGray">
              <a:xfrm rot="-5400000">
                <a:off x="2558" y="-993"/>
                <a:ext cx="624" cy="5745"/>
              </a:xfrm>
              <a:custGeom>
                <a:avLst/>
                <a:gdLst>
                  <a:gd name="T0" fmla="*/ 0 w 1000"/>
                  <a:gd name="T1" fmla="*/ 0 h 720"/>
                  <a:gd name="T2" fmla="*/ 0 w 1000"/>
                  <a:gd name="T3" fmla="*/ 2147483647 h 720"/>
                  <a:gd name="T4" fmla="*/ 1 w 1000"/>
                  <a:gd name="T5" fmla="*/ 2147483647 h 720"/>
                  <a:gd name="T6" fmla="*/ 1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9" name="Freeform 5"/>
              <p:cNvSpPr>
                <a:spLocks/>
              </p:cNvSpPr>
              <p:nvPr/>
            </p:nvSpPr>
            <p:spPr bwMode="ltGray">
              <a:xfrm rot="-5400000">
                <a:off x="1322" y="1669"/>
                <a:ext cx="624" cy="421"/>
              </a:xfrm>
              <a:custGeom>
                <a:avLst/>
                <a:gdLst>
                  <a:gd name="T0" fmla="*/ 0 w 624"/>
                  <a:gd name="T1" fmla="*/ 0 h 317"/>
                  <a:gd name="T2" fmla="*/ 0 w 624"/>
                  <a:gd name="T3" fmla="*/ 14420 h 317"/>
                  <a:gd name="T4" fmla="*/ 624 w 624"/>
                  <a:gd name="T5" fmla="*/ 1442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 name="Freeform 6"/>
              <p:cNvSpPr>
                <a:spLocks/>
              </p:cNvSpPr>
              <p:nvPr/>
            </p:nvSpPr>
            <p:spPr bwMode="ltGray">
              <a:xfrm rot="-5400000">
                <a:off x="982" y="1669"/>
                <a:ext cx="624" cy="422"/>
              </a:xfrm>
              <a:custGeom>
                <a:avLst/>
                <a:gdLst>
                  <a:gd name="T0" fmla="*/ 0 w 624"/>
                  <a:gd name="T1" fmla="*/ 0 h 317"/>
                  <a:gd name="T2" fmla="*/ 0 w 624"/>
                  <a:gd name="T3" fmla="*/ 14943 h 317"/>
                  <a:gd name="T4" fmla="*/ 624 w 624"/>
                  <a:gd name="T5" fmla="*/ 14943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1" name="Freeform 7"/>
              <p:cNvSpPr>
                <a:spLocks/>
              </p:cNvSpPr>
              <p:nvPr/>
            </p:nvSpPr>
            <p:spPr bwMode="ltGray">
              <a:xfrm rot="-5400000">
                <a:off x="-58" y="1766"/>
                <a:ext cx="624" cy="255"/>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2" name="Freeform 8"/>
              <p:cNvSpPr>
                <a:spLocks/>
              </p:cNvSpPr>
              <p:nvPr/>
            </p:nvSpPr>
            <p:spPr bwMode="ltGray">
              <a:xfrm rot="-5400000">
                <a:off x="664" y="1733"/>
                <a:ext cx="624" cy="294"/>
              </a:xfrm>
              <a:custGeom>
                <a:avLst/>
                <a:gdLst>
                  <a:gd name="T0" fmla="*/ 0 w 624"/>
                  <a:gd name="T1" fmla="*/ 0 h 317"/>
                  <a:gd name="T2" fmla="*/ 0 w 624"/>
                  <a:gd name="T3" fmla="*/ 94 h 317"/>
                  <a:gd name="T4" fmla="*/ 624 w 624"/>
                  <a:gd name="T5" fmla="*/ 94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3" name="Freeform 9"/>
              <p:cNvSpPr>
                <a:spLocks/>
              </p:cNvSpPr>
              <p:nvPr/>
            </p:nvSpPr>
            <p:spPr bwMode="ltGray">
              <a:xfrm rot="-5400000">
                <a:off x="442" y="1699"/>
                <a:ext cx="624" cy="362"/>
              </a:xfrm>
              <a:custGeom>
                <a:avLst/>
                <a:gdLst>
                  <a:gd name="T0" fmla="*/ 0 w 624"/>
                  <a:gd name="T1" fmla="*/ 0 h 272"/>
                  <a:gd name="T2" fmla="*/ 0 w 624"/>
                  <a:gd name="T3" fmla="*/ 14867 h 272"/>
                  <a:gd name="T4" fmla="*/ 240 w 624"/>
                  <a:gd name="T5" fmla="*/ 13125 h 272"/>
                  <a:gd name="T6" fmla="*/ 624 w 624"/>
                  <a:gd name="T7" fmla="*/ 14867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4" name="Freeform 10"/>
              <p:cNvSpPr>
                <a:spLocks/>
              </p:cNvSpPr>
              <p:nvPr/>
            </p:nvSpPr>
            <p:spPr bwMode="ltGray">
              <a:xfrm rot="-5400000">
                <a:off x="154" y="1740"/>
                <a:ext cx="632" cy="315"/>
              </a:xfrm>
              <a:custGeom>
                <a:avLst/>
                <a:gdLst>
                  <a:gd name="T0" fmla="*/ 8 w 632"/>
                  <a:gd name="T1" fmla="*/ 7 h 362"/>
                  <a:gd name="T2" fmla="*/ 8 w 632"/>
                  <a:gd name="T3" fmla="*/ 44 h 362"/>
                  <a:gd name="T4" fmla="*/ 248 w 632"/>
                  <a:gd name="T5" fmla="*/ 44 h 362"/>
                  <a:gd name="T6" fmla="*/ 632 w 632"/>
                  <a:gd name="T7" fmla="*/ 44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5" name="Freeform 11"/>
              <p:cNvSpPr>
                <a:spLocks/>
              </p:cNvSpPr>
              <p:nvPr/>
            </p:nvSpPr>
            <p:spPr bwMode="ltGray">
              <a:xfrm rot="-5400000">
                <a:off x="3198" y="1665"/>
                <a:ext cx="624" cy="421"/>
              </a:xfrm>
              <a:custGeom>
                <a:avLst/>
                <a:gdLst>
                  <a:gd name="T0" fmla="*/ 0 w 624"/>
                  <a:gd name="T1" fmla="*/ 0 h 317"/>
                  <a:gd name="T2" fmla="*/ 0 w 624"/>
                  <a:gd name="T3" fmla="*/ 14420 h 317"/>
                  <a:gd name="T4" fmla="*/ 624 w 624"/>
                  <a:gd name="T5" fmla="*/ 1442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6" name="Freeform 12"/>
              <p:cNvSpPr>
                <a:spLocks/>
              </p:cNvSpPr>
              <p:nvPr/>
            </p:nvSpPr>
            <p:spPr bwMode="ltGray">
              <a:xfrm rot="-5400000">
                <a:off x="2870" y="1664"/>
                <a:ext cx="624" cy="422"/>
              </a:xfrm>
              <a:custGeom>
                <a:avLst/>
                <a:gdLst>
                  <a:gd name="T0" fmla="*/ 0 w 624"/>
                  <a:gd name="T1" fmla="*/ 0 h 317"/>
                  <a:gd name="T2" fmla="*/ 0 w 624"/>
                  <a:gd name="T3" fmla="*/ 14943 h 317"/>
                  <a:gd name="T4" fmla="*/ 624 w 624"/>
                  <a:gd name="T5" fmla="*/ 14943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7" name="Freeform 13"/>
              <p:cNvSpPr>
                <a:spLocks/>
              </p:cNvSpPr>
              <p:nvPr/>
            </p:nvSpPr>
            <p:spPr bwMode="ltGray">
              <a:xfrm rot="-5400000">
                <a:off x="1828" y="1761"/>
                <a:ext cx="624" cy="255"/>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8" name="Freeform 14"/>
              <p:cNvSpPr>
                <a:spLocks/>
              </p:cNvSpPr>
              <p:nvPr/>
            </p:nvSpPr>
            <p:spPr bwMode="ltGray">
              <a:xfrm rot="-5400000">
                <a:off x="2551" y="1728"/>
                <a:ext cx="624" cy="294"/>
              </a:xfrm>
              <a:custGeom>
                <a:avLst/>
                <a:gdLst>
                  <a:gd name="T0" fmla="*/ 0 w 624"/>
                  <a:gd name="T1" fmla="*/ 0 h 317"/>
                  <a:gd name="T2" fmla="*/ 0 w 624"/>
                  <a:gd name="T3" fmla="*/ 94 h 317"/>
                  <a:gd name="T4" fmla="*/ 624 w 624"/>
                  <a:gd name="T5" fmla="*/ 94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9" name="Freeform 15"/>
              <p:cNvSpPr>
                <a:spLocks/>
              </p:cNvSpPr>
              <p:nvPr/>
            </p:nvSpPr>
            <p:spPr bwMode="ltGray">
              <a:xfrm rot="-5400000">
                <a:off x="2328" y="1695"/>
                <a:ext cx="624" cy="361"/>
              </a:xfrm>
              <a:custGeom>
                <a:avLst/>
                <a:gdLst>
                  <a:gd name="T0" fmla="*/ 0 w 624"/>
                  <a:gd name="T1" fmla="*/ 0 h 272"/>
                  <a:gd name="T2" fmla="*/ 0 w 624"/>
                  <a:gd name="T3" fmla="*/ 14302 h 272"/>
                  <a:gd name="T4" fmla="*/ 240 w 624"/>
                  <a:gd name="T5" fmla="*/ 12644 h 272"/>
                  <a:gd name="T6" fmla="*/ 624 w 624"/>
                  <a:gd name="T7" fmla="*/ 1430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20" name="Freeform 16"/>
              <p:cNvSpPr>
                <a:spLocks/>
              </p:cNvSpPr>
              <p:nvPr/>
            </p:nvSpPr>
            <p:spPr bwMode="ltGray">
              <a:xfrm rot="-5400000">
                <a:off x="2043" y="1721"/>
                <a:ext cx="632" cy="316"/>
              </a:xfrm>
              <a:custGeom>
                <a:avLst/>
                <a:gdLst>
                  <a:gd name="T0" fmla="*/ 8 w 632"/>
                  <a:gd name="T1" fmla="*/ 7 h 362"/>
                  <a:gd name="T2" fmla="*/ 8 w 632"/>
                  <a:gd name="T3" fmla="*/ 47 h 362"/>
                  <a:gd name="T4" fmla="*/ 248 w 632"/>
                  <a:gd name="T5" fmla="*/ 47 h 362"/>
                  <a:gd name="T6" fmla="*/ 632 w 632"/>
                  <a:gd name="T7" fmla="*/ 47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21" name="Freeform 17"/>
              <p:cNvSpPr>
                <a:spLocks/>
              </p:cNvSpPr>
              <p:nvPr/>
            </p:nvSpPr>
            <p:spPr bwMode="ltGray">
              <a:xfrm rot="-5400000">
                <a:off x="4064" y="1669"/>
                <a:ext cx="624" cy="421"/>
              </a:xfrm>
              <a:custGeom>
                <a:avLst/>
                <a:gdLst>
                  <a:gd name="T0" fmla="*/ 0 w 624"/>
                  <a:gd name="T1" fmla="*/ 0 h 317"/>
                  <a:gd name="T2" fmla="*/ 0 w 624"/>
                  <a:gd name="T3" fmla="*/ 14420 h 317"/>
                  <a:gd name="T4" fmla="*/ 624 w 624"/>
                  <a:gd name="T5" fmla="*/ 1442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22" name="Freeform 18"/>
              <p:cNvSpPr>
                <a:spLocks/>
              </p:cNvSpPr>
              <p:nvPr/>
            </p:nvSpPr>
            <p:spPr bwMode="ltGray">
              <a:xfrm rot="-5400000">
                <a:off x="3736" y="1669"/>
                <a:ext cx="624" cy="422"/>
              </a:xfrm>
              <a:custGeom>
                <a:avLst/>
                <a:gdLst>
                  <a:gd name="T0" fmla="*/ 0 w 624"/>
                  <a:gd name="T1" fmla="*/ 0 h 317"/>
                  <a:gd name="T2" fmla="*/ 0 w 624"/>
                  <a:gd name="T3" fmla="*/ 14943 h 317"/>
                  <a:gd name="T4" fmla="*/ 624 w 624"/>
                  <a:gd name="T5" fmla="*/ 14943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23" name="Freeform 19"/>
              <p:cNvSpPr>
                <a:spLocks/>
              </p:cNvSpPr>
              <p:nvPr/>
            </p:nvSpPr>
            <p:spPr bwMode="ltGray">
              <a:xfrm rot="-5400000">
                <a:off x="4570" y="1755"/>
                <a:ext cx="624" cy="255"/>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24" name="Freeform 20"/>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25" name="Freeform 21"/>
              <p:cNvSpPr>
                <a:spLocks/>
              </p:cNvSpPr>
              <p:nvPr/>
            </p:nvSpPr>
            <p:spPr bwMode="ltGray">
              <a:xfrm rot="-5400000">
                <a:off x="5070" y="1695"/>
                <a:ext cx="624" cy="361"/>
              </a:xfrm>
              <a:custGeom>
                <a:avLst/>
                <a:gdLst>
                  <a:gd name="T0" fmla="*/ 0 w 624"/>
                  <a:gd name="T1" fmla="*/ 0 h 272"/>
                  <a:gd name="T2" fmla="*/ 0 w 624"/>
                  <a:gd name="T3" fmla="*/ 14302 h 272"/>
                  <a:gd name="T4" fmla="*/ 240 w 624"/>
                  <a:gd name="T5" fmla="*/ 12644 h 272"/>
                  <a:gd name="T6" fmla="*/ 624 w 624"/>
                  <a:gd name="T7" fmla="*/ 1430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26" name="Freeform 22"/>
              <p:cNvSpPr>
                <a:spLocks/>
              </p:cNvSpPr>
              <p:nvPr/>
            </p:nvSpPr>
            <p:spPr bwMode="ltGray">
              <a:xfrm rot="-5400000">
                <a:off x="4797" y="1721"/>
                <a:ext cx="632" cy="316"/>
              </a:xfrm>
              <a:custGeom>
                <a:avLst/>
                <a:gdLst>
                  <a:gd name="T0" fmla="*/ 8 w 632"/>
                  <a:gd name="T1" fmla="*/ 7 h 362"/>
                  <a:gd name="T2" fmla="*/ 8 w 632"/>
                  <a:gd name="T3" fmla="*/ 47 h 362"/>
                  <a:gd name="T4" fmla="*/ 248 w 632"/>
                  <a:gd name="T5" fmla="*/ 47 h 362"/>
                  <a:gd name="T6" fmla="*/ 632 w 632"/>
                  <a:gd name="T7" fmla="*/ 47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grpSp>
        <p:sp>
          <p:nvSpPr>
            <p:cNvPr id="6" name="Freeform 23"/>
            <p:cNvSpPr>
              <a:spLocks/>
            </p:cNvSpPr>
            <p:nvPr/>
          </p:nvSpPr>
          <p:spPr bwMode="ltGray">
            <a:xfrm flipH="1">
              <a:off x="-2" y="1536"/>
              <a:ext cx="5762" cy="412"/>
            </a:xfrm>
            <a:custGeom>
              <a:avLst/>
              <a:gdLst>
                <a:gd name="T0" fmla="*/ 0 w 5762"/>
                <a:gd name="T1" fmla="*/ 507 h 385"/>
                <a:gd name="T2" fmla="*/ 5762 w 5762"/>
                <a:gd name="T3" fmla="*/ 485 h 385"/>
                <a:gd name="T4" fmla="*/ 5762 w 5762"/>
                <a:gd name="T5" fmla="*/ 4 h 385"/>
                <a:gd name="T6" fmla="*/ 0 w 5762"/>
                <a:gd name="T7" fmla="*/ 0 h 385"/>
                <a:gd name="T8" fmla="*/ 0 w 5762"/>
                <a:gd name="T9" fmla="*/ 507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en-NZ">
                <a:solidFill>
                  <a:srgbClr val="FFFFFF"/>
                </a:solidFill>
              </a:endParaRPr>
            </a:p>
          </p:txBody>
        </p:sp>
        <p:sp>
          <p:nvSpPr>
            <p:cNvPr id="7" name="Freeform 24"/>
            <p:cNvSpPr>
              <a:spLocks/>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wrap="none" anchor="ctr"/>
            <a:lstStyle/>
            <a:p>
              <a:endParaRPr lang="en-NZ">
                <a:solidFill>
                  <a:srgbClr val="FFFFFF"/>
                </a:solidFill>
              </a:endParaRPr>
            </a:p>
          </p:txBody>
        </p:sp>
      </p:grpSp>
      <p:sp>
        <p:nvSpPr>
          <p:cNvPr id="23577" name="Rectangle 25"/>
          <p:cNvSpPr>
            <a:spLocks noGrp="1" noChangeArrowheads="1"/>
          </p:cNvSpPr>
          <p:nvPr>
            <p:ph type="ctrTitle"/>
          </p:nvPr>
        </p:nvSpPr>
        <p:spPr>
          <a:xfrm>
            <a:off x="1173163" y="1341438"/>
            <a:ext cx="7772400" cy="1143000"/>
          </a:xfrm>
        </p:spPr>
        <p:txBody>
          <a:bodyPr/>
          <a:lstStyle>
            <a:lvl1pPr>
              <a:defRPr/>
            </a:lvl1pPr>
          </a:lstStyle>
          <a:p>
            <a:r>
              <a:rPr lang="en-US"/>
              <a:t>Click to edit Master title style</a:t>
            </a:r>
          </a:p>
        </p:txBody>
      </p:sp>
      <p:sp>
        <p:nvSpPr>
          <p:cNvPr id="23578" name="Rectangle 26"/>
          <p:cNvSpPr>
            <a:spLocks noGrp="1" noChangeArrowheads="1"/>
          </p:cNvSpPr>
          <p:nvPr>
            <p:ph type="subTitle" idx="1"/>
          </p:nvPr>
        </p:nvSpPr>
        <p:spPr>
          <a:xfrm>
            <a:off x="1166813" y="3886200"/>
            <a:ext cx="6400800" cy="1752600"/>
          </a:xfrm>
        </p:spPr>
        <p:txBody>
          <a:bodyPr/>
          <a:lstStyle>
            <a:lvl1pPr marL="0" indent="0">
              <a:buFont typeface="Monotype Sorts" pitchFamily="2" charset="2"/>
              <a:buNone/>
              <a:defRPr/>
            </a:lvl1pPr>
          </a:lstStyle>
          <a:p>
            <a:r>
              <a:rPr lang="en-US"/>
              <a:t>Click to edit Master subtitle style</a:t>
            </a:r>
          </a:p>
        </p:txBody>
      </p:sp>
      <p:sp>
        <p:nvSpPr>
          <p:cNvPr id="27" name="Rectangle 27"/>
          <p:cNvSpPr>
            <a:spLocks noGrp="1" noChangeArrowheads="1"/>
          </p:cNvSpPr>
          <p:nvPr>
            <p:ph type="dt" sz="half" idx="10"/>
          </p:nvPr>
        </p:nvSpPr>
        <p:spPr>
          <a:xfrm>
            <a:off x="1166813" y="6248400"/>
            <a:ext cx="1905000" cy="457200"/>
          </a:xfrm>
        </p:spPr>
        <p:txBody>
          <a:bodyPr/>
          <a:lstStyle>
            <a:lvl1pPr>
              <a:defRPr>
                <a:solidFill>
                  <a:srgbClr val="000000"/>
                </a:solidFill>
              </a:defRPr>
            </a:lvl1pPr>
          </a:lstStyle>
          <a:p>
            <a:pPr>
              <a:defRPr/>
            </a:pPr>
            <a:endParaRPr lang="en-US"/>
          </a:p>
        </p:txBody>
      </p:sp>
      <p:sp>
        <p:nvSpPr>
          <p:cNvPr id="28" name="Rectangle 28"/>
          <p:cNvSpPr>
            <a:spLocks noGrp="1" noChangeArrowheads="1"/>
          </p:cNvSpPr>
          <p:nvPr>
            <p:ph type="ftr" sz="quarter" idx="11"/>
          </p:nvPr>
        </p:nvSpPr>
        <p:spPr/>
        <p:txBody>
          <a:bodyPr/>
          <a:lstStyle>
            <a:lvl1pPr>
              <a:defRPr>
                <a:solidFill>
                  <a:srgbClr val="000000"/>
                </a:solidFill>
              </a:defRPr>
            </a:lvl1pPr>
          </a:lstStyle>
          <a:p>
            <a:pPr>
              <a:defRPr/>
            </a:pPr>
            <a:endParaRPr lang="en-US"/>
          </a:p>
        </p:txBody>
      </p:sp>
      <p:sp>
        <p:nvSpPr>
          <p:cNvPr id="29" name="Rectangle 29"/>
          <p:cNvSpPr>
            <a:spLocks noGrp="1" noChangeArrowheads="1"/>
          </p:cNvSpPr>
          <p:nvPr>
            <p:ph type="sldNum" sz="quarter" idx="12"/>
          </p:nvPr>
        </p:nvSpPr>
        <p:spPr/>
        <p:txBody>
          <a:bodyPr/>
          <a:lstStyle>
            <a:lvl1pPr>
              <a:defRPr>
                <a:solidFill>
                  <a:srgbClr val="000000"/>
                </a:solidFill>
              </a:defRPr>
            </a:lvl1pPr>
          </a:lstStyle>
          <a:p>
            <a:pPr>
              <a:defRPr/>
            </a:pPr>
            <a:fld id="{E1BE294B-8A9A-4508-BC84-E029EE0D9044}" type="slidenum">
              <a:rPr lang="en-US"/>
              <a:pPr>
                <a:defRPr/>
              </a:pPr>
              <a:t>‹#›</a:t>
            </a:fld>
            <a:endParaRPr lang="en-US"/>
          </a:p>
        </p:txBody>
      </p:sp>
    </p:spTree>
    <p:extLst>
      <p:ext uri="{BB962C8B-B14F-4D97-AF65-F5344CB8AC3E}">
        <p14:creationId xmlns:p14="http://schemas.microsoft.com/office/powerpoint/2010/main" val="21505932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28"/>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29"/>
          <p:cNvSpPr>
            <a:spLocks noGrp="1" noChangeArrowheads="1"/>
          </p:cNvSpPr>
          <p:nvPr>
            <p:ph type="sldNum" sz="quarter" idx="12"/>
          </p:nvPr>
        </p:nvSpPr>
        <p:spPr/>
        <p:txBody>
          <a:bodyPr/>
          <a:lstStyle>
            <a:lvl1pPr>
              <a:defRPr/>
            </a:lvl1pPr>
          </a:lstStyle>
          <a:p>
            <a:pPr>
              <a:defRPr/>
            </a:pPr>
            <a:fld id="{3141F644-F5C2-48C5-BECA-73033F4ACAA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982994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7"/>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28"/>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29"/>
          <p:cNvSpPr>
            <a:spLocks noGrp="1" noChangeArrowheads="1"/>
          </p:cNvSpPr>
          <p:nvPr>
            <p:ph type="sldNum" sz="quarter" idx="12"/>
          </p:nvPr>
        </p:nvSpPr>
        <p:spPr/>
        <p:txBody>
          <a:bodyPr/>
          <a:lstStyle>
            <a:lvl1pPr>
              <a:defRPr/>
            </a:lvl1pPr>
          </a:lstStyle>
          <a:p>
            <a:pPr>
              <a:defRPr/>
            </a:pPr>
            <a:fld id="{9F66048C-FDB6-47D8-82A8-DF7C060D4B0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110412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7"/>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28"/>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29"/>
          <p:cNvSpPr>
            <a:spLocks noGrp="1" noChangeArrowheads="1"/>
          </p:cNvSpPr>
          <p:nvPr>
            <p:ph type="sldNum" sz="quarter" idx="12"/>
          </p:nvPr>
        </p:nvSpPr>
        <p:spPr/>
        <p:txBody>
          <a:bodyPr/>
          <a:lstStyle>
            <a:lvl1pPr>
              <a:defRPr/>
            </a:lvl1pPr>
          </a:lstStyle>
          <a:p>
            <a:pPr>
              <a:defRPr/>
            </a:pPr>
            <a:fld id="{00F7B251-E8CF-4716-AFE8-A373A3FECA5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413553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7"/>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28"/>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9" name="Rectangle 29"/>
          <p:cNvSpPr>
            <a:spLocks noGrp="1" noChangeArrowheads="1"/>
          </p:cNvSpPr>
          <p:nvPr>
            <p:ph type="sldNum" sz="quarter" idx="12"/>
          </p:nvPr>
        </p:nvSpPr>
        <p:spPr/>
        <p:txBody>
          <a:bodyPr/>
          <a:lstStyle>
            <a:lvl1pPr>
              <a:defRPr/>
            </a:lvl1pPr>
          </a:lstStyle>
          <a:p>
            <a:pPr>
              <a:defRPr/>
            </a:pPr>
            <a:fld id="{2367A06B-435D-4783-8F64-0AB8F46DDB2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959139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7"/>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28"/>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5" name="Rectangle 29"/>
          <p:cNvSpPr>
            <a:spLocks noGrp="1" noChangeArrowheads="1"/>
          </p:cNvSpPr>
          <p:nvPr>
            <p:ph type="sldNum" sz="quarter" idx="12"/>
          </p:nvPr>
        </p:nvSpPr>
        <p:spPr/>
        <p:txBody>
          <a:bodyPr/>
          <a:lstStyle>
            <a:lvl1pPr>
              <a:defRPr/>
            </a:lvl1pPr>
          </a:lstStyle>
          <a:p>
            <a:pPr>
              <a:defRPr/>
            </a:pPr>
            <a:fld id="{C9E171F8-5745-4BB0-8790-FE19516B22F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415804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28"/>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4" name="Rectangle 29"/>
          <p:cNvSpPr>
            <a:spLocks noGrp="1" noChangeArrowheads="1"/>
          </p:cNvSpPr>
          <p:nvPr>
            <p:ph type="sldNum" sz="quarter" idx="12"/>
          </p:nvPr>
        </p:nvSpPr>
        <p:spPr/>
        <p:txBody>
          <a:bodyPr/>
          <a:lstStyle>
            <a:lvl1pPr>
              <a:defRPr/>
            </a:lvl1pPr>
          </a:lstStyle>
          <a:p>
            <a:pPr>
              <a:defRPr/>
            </a:pPr>
            <a:fld id="{764EC0CC-A674-4D83-9474-C04AC3F32F8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00092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7"/>
          <p:cNvSpPr>
            <a:spLocks noGrp="1" noChangeArrowheads="1"/>
          </p:cNvSpPr>
          <p:nvPr>
            <p:ph type="dt" sz="half" idx="10"/>
          </p:nvPr>
        </p:nvSpPr>
        <p:spPr>
          <a:ln/>
        </p:spPr>
        <p:txBody>
          <a:bodyPr/>
          <a:lstStyle>
            <a:lvl1pPr>
              <a:defRPr/>
            </a:lvl1pPr>
          </a:lstStyle>
          <a:p>
            <a:pPr>
              <a:defRPr/>
            </a:pPr>
            <a:endParaRPr lang="en-US"/>
          </a:p>
        </p:txBody>
      </p:sp>
      <p:sp>
        <p:nvSpPr>
          <p:cNvPr id="8" name="Rectangle 28"/>
          <p:cNvSpPr>
            <a:spLocks noGrp="1" noChangeArrowheads="1"/>
          </p:cNvSpPr>
          <p:nvPr>
            <p:ph type="ftr" sz="quarter" idx="11"/>
          </p:nvPr>
        </p:nvSpPr>
        <p:spPr>
          <a:ln/>
        </p:spPr>
        <p:txBody>
          <a:bodyPr/>
          <a:lstStyle>
            <a:lvl1pPr>
              <a:defRPr/>
            </a:lvl1pPr>
          </a:lstStyle>
          <a:p>
            <a:pPr>
              <a:defRPr/>
            </a:pPr>
            <a:endParaRPr lang="en-US"/>
          </a:p>
        </p:txBody>
      </p:sp>
      <p:sp>
        <p:nvSpPr>
          <p:cNvPr id="9" name="Rectangle 29"/>
          <p:cNvSpPr>
            <a:spLocks noGrp="1" noChangeArrowheads="1"/>
          </p:cNvSpPr>
          <p:nvPr>
            <p:ph type="sldNum" sz="quarter" idx="12"/>
          </p:nvPr>
        </p:nvSpPr>
        <p:spPr>
          <a:ln/>
        </p:spPr>
        <p:txBody>
          <a:bodyPr/>
          <a:lstStyle>
            <a:lvl1pPr>
              <a:defRPr/>
            </a:lvl1pPr>
          </a:lstStyle>
          <a:p>
            <a:pPr>
              <a:defRPr/>
            </a:pPr>
            <a:fld id="{91E433ED-C7A5-4409-86A2-33ED01EDAACA}" type="slidenum">
              <a:rPr lang="en-US"/>
              <a:pPr>
                <a:defRPr/>
              </a:pPr>
              <a:t>‹#›</a:t>
            </a:fld>
            <a:endParaRPr lang="en-US"/>
          </a:p>
        </p:txBody>
      </p:sp>
    </p:spTree>
    <p:extLst>
      <p:ext uri="{BB962C8B-B14F-4D97-AF65-F5344CB8AC3E}">
        <p14:creationId xmlns:p14="http://schemas.microsoft.com/office/powerpoint/2010/main" val="184822477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7"/>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28"/>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29"/>
          <p:cNvSpPr>
            <a:spLocks noGrp="1" noChangeArrowheads="1"/>
          </p:cNvSpPr>
          <p:nvPr>
            <p:ph type="sldNum" sz="quarter" idx="12"/>
          </p:nvPr>
        </p:nvSpPr>
        <p:spPr/>
        <p:txBody>
          <a:bodyPr/>
          <a:lstStyle>
            <a:lvl1pPr>
              <a:defRPr/>
            </a:lvl1pPr>
          </a:lstStyle>
          <a:p>
            <a:pPr>
              <a:defRPr/>
            </a:pPr>
            <a:fld id="{560E6510-C818-4DBA-8B82-FC84F873477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419061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7"/>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28"/>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29"/>
          <p:cNvSpPr>
            <a:spLocks noGrp="1" noChangeArrowheads="1"/>
          </p:cNvSpPr>
          <p:nvPr>
            <p:ph type="sldNum" sz="quarter" idx="12"/>
          </p:nvPr>
        </p:nvSpPr>
        <p:spPr/>
        <p:txBody>
          <a:bodyPr/>
          <a:lstStyle>
            <a:lvl1pPr>
              <a:defRPr/>
            </a:lvl1pPr>
          </a:lstStyle>
          <a:p>
            <a:pPr>
              <a:defRPr/>
            </a:pPr>
            <a:fld id="{D58BE155-6808-4F3B-AA06-3DA55C4F908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2682001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28"/>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29"/>
          <p:cNvSpPr>
            <a:spLocks noGrp="1" noChangeArrowheads="1"/>
          </p:cNvSpPr>
          <p:nvPr>
            <p:ph type="sldNum" sz="quarter" idx="12"/>
          </p:nvPr>
        </p:nvSpPr>
        <p:spPr/>
        <p:txBody>
          <a:bodyPr/>
          <a:lstStyle>
            <a:lvl1pPr>
              <a:defRPr/>
            </a:lvl1pPr>
          </a:lstStyle>
          <a:p>
            <a:pPr>
              <a:defRPr/>
            </a:pPr>
            <a:fld id="{6F6DEE19-0319-418B-9D39-BA894A82051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8222813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463" y="457200"/>
            <a:ext cx="19431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73163" y="457200"/>
            <a:ext cx="56769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28"/>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29"/>
          <p:cNvSpPr>
            <a:spLocks noGrp="1" noChangeArrowheads="1"/>
          </p:cNvSpPr>
          <p:nvPr>
            <p:ph type="sldNum" sz="quarter" idx="12"/>
          </p:nvPr>
        </p:nvSpPr>
        <p:spPr/>
        <p:txBody>
          <a:bodyPr/>
          <a:lstStyle>
            <a:lvl1pPr>
              <a:defRPr/>
            </a:lvl1pPr>
          </a:lstStyle>
          <a:p>
            <a:pPr>
              <a:defRPr/>
            </a:pPr>
            <a:fld id="{2C323142-1569-4E0A-8270-2A7A8A80E6F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231421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3163" y="4572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1173163"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35563"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7"/>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28"/>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29"/>
          <p:cNvSpPr>
            <a:spLocks noGrp="1" noChangeArrowheads="1"/>
          </p:cNvSpPr>
          <p:nvPr>
            <p:ph type="sldNum" sz="quarter" idx="12"/>
          </p:nvPr>
        </p:nvSpPr>
        <p:spPr/>
        <p:txBody>
          <a:bodyPr/>
          <a:lstStyle>
            <a:lvl1pPr>
              <a:defRPr/>
            </a:lvl1pPr>
          </a:lstStyle>
          <a:p>
            <a:pPr>
              <a:defRPr/>
            </a:pPr>
            <a:fld id="{6C96747E-5567-4A97-8FBC-B8CA5464A9A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996961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73163" y="457200"/>
            <a:ext cx="7772400" cy="1143000"/>
          </a:xfrm>
        </p:spPr>
        <p:txBody>
          <a:bodyPr/>
          <a:lstStyle/>
          <a:p>
            <a:r>
              <a:rPr lang="en-US"/>
              <a:t>Click to edit Master title style</a:t>
            </a:r>
          </a:p>
        </p:txBody>
      </p:sp>
      <p:sp>
        <p:nvSpPr>
          <p:cNvPr id="3" name="Content Placeholder 2"/>
          <p:cNvSpPr>
            <a:spLocks noGrp="1"/>
          </p:cNvSpPr>
          <p:nvPr>
            <p:ph sz="half" idx="1"/>
          </p:nvPr>
        </p:nvSpPr>
        <p:spPr>
          <a:xfrm>
            <a:off x="1173163"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135563"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135563"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7"/>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7" name="Rectangle 28"/>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8" name="Rectangle 29"/>
          <p:cNvSpPr>
            <a:spLocks noGrp="1" noChangeArrowheads="1"/>
          </p:cNvSpPr>
          <p:nvPr>
            <p:ph type="sldNum" sz="quarter" idx="12"/>
          </p:nvPr>
        </p:nvSpPr>
        <p:spPr/>
        <p:txBody>
          <a:bodyPr/>
          <a:lstStyle>
            <a:lvl1pPr>
              <a:defRPr/>
            </a:lvl1pPr>
          </a:lstStyle>
          <a:p>
            <a:pPr>
              <a:defRPr/>
            </a:pPr>
            <a:fld id="{28693129-FD6E-4427-893D-2FDEEF245C4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9164578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2438400"/>
            <a:ext cx="9147175" cy="1063625"/>
            <a:chOff x="-2" y="1536"/>
            <a:chExt cx="5762" cy="670"/>
          </a:xfrm>
        </p:grpSpPr>
        <p:grpSp>
          <p:nvGrpSpPr>
            <p:cNvPr id="5" name="Group 3"/>
            <p:cNvGrpSpPr>
              <a:grpSpLocks/>
            </p:cNvGrpSpPr>
            <p:nvPr/>
          </p:nvGrpSpPr>
          <p:grpSpPr bwMode="auto">
            <a:xfrm flipH="1">
              <a:off x="-2" y="1562"/>
              <a:ext cx="5763" cy="651"/>
              <a:chOff x="-3" y="1562"/>
              <a:chExt cx="5763" cy="651"/>
            </a:xfrm>
          </p:grpSpPr>
          <p:sp>
            <p:nvSpPr>
              <p:cNvPr id="8" name="Freeform 4"/>
              <p:cNvSpPr>
                <a:spLocks/>
              </p:cNvSpPr>
              <p:nvPr/>
            </p:nvSpPr>
            <p:spPr bwMode="ltGray">
              <a:xfrm rot="-5400000">
                <a:off x="2558" y="-993"/>
                <a:ext cx="624" cy="5745"/>
              </a:xfrm>
              <a:custGeom>
                <a:avLst/>
                <a:gdLst>
                  <a:gd name="T0" fmla="*/ 0 w 1000"/>
                  <a:gd name="T1" fmla="*/ 0 h 720"/>
                  <a:gd name="T2" fmla="*/ 0 w 1000"/>
                  <a:gd name="T3" fmla="*/ 2147483647 h 720"/>
                  <a:gd name="T4" fmla="*/ 1 w 1000"/>
                  <a:gd name="T5" fmla="*/ 2147483647 h 720"/>
                  <a:gd name="T6" fmla="*/ 1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9" name="Freeform 5"/>
              <p:cNvSpPr>
                <a:spLocks/>
              </p:cNvSpPr>
              <p:nvPr/>
            </p:nvSpPr>
            <p:spPr bwMode="ltGray">
              <a:xfrm rot="-5400000">
                <a:off x="1322" y="1669"/>
                <a:ext cx="624" cy="421"/>
              </a:xfrm>
              <a:custGeom>
                <a:avLst/>
                <a:gdLst>
                  <a:gd name="T0" fmla="*/ 0 w 624"/>
                  <a:gd name="T1" fmla="*/ 0 h 317"/>
                  <a:gd name="T2" fmla="*/ 0 w 624"/>
                  <a:gd name="T3" fmla="*/ 14420 h 317"/>
                  <a:gd name="T4" fmla="*/ 624 w 624"/>
                  <a:gd name="T5" fmla="*/ 1442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 name="Freeform 6"/>
              <p:cNvSpPr>
                <a:spLocks/>
              </p:cNvSpPr>
              <p:nvPr/>
            </p:nvSpPr>
            <p:spPr bwMode="ltGray">
              <a:xfrm rot="-5400000">
                <a:off x="982" y="1669"/>
                <a:ext cx="624" cy="422"/>
              </a:xfrm>
              <a:custGeom>
                <a:avLst/>
                <a:gdLst>
                  <a:gd name="T0" fmla="*/ 0 w 624"/>
                  <a:gd name="T1" fmla="*/ 0 h 317"/>
                  <a:gd name="T2" fmla="*/ 0 w 624"/>
                  <a:gd name="T3" fmla="*/ 14943 h 317"/>
                  <a:gd name="T4" fmla="*/ 624 w 624"/>
                  <a:gd name="T5" fmla="*/ 14943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1" name="Freeform 7"/>
              <p:cNvSpPr>
                <a:spLocks/>
              </p:cNvSpPr>
              <p:nvPr/>
            </p:nvSpPr>
            <p:spPr bwMode="ltGray">
              <a:xfrm rot="-5400000">
                <a:off x="-58" y="1766"/>
                <a:ext cx="624" cy="255"/>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2" name="Freeform 8"/>
              <p:cNvSpPr>
                <a:spLocks/>
              </p:cNvSpPr>
              <p:nvPr/>
            </p:nvSpPr>
            <p:spPr bwMode="ltGray">
              <a:xfrm rot="-5400000">
                <a:off x="664" y="1733"/>
                <a:ext cx="624" cy="294"/>
              </a:xfrm>
              <a:custGeom>
                <a:avLst/>
                <a:gdLst>
                  <a:gd name="T0" fmla="*/ 0 w 624"/>
                  <a:gd name="T1" fmla="*/ 0 h 317"/>
                  <a:gd name="T2" fmla="*/ 0 w 624"/>
                  <a:gd name="T3" fmla="*/ 94 h 317"/>
                  <a:gd name="T4" fmla="*/ 624 w 624"/>
                  <a:gd name="T5" fmla="*/ 94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3" name="Freeform 9"/>
              <p:cNvSpPr>
                <a:spLocks/>
              </p:cNvSpPr>
              <p:nvPr/>
            </p:nvSpPr>
            <p:spPr bwMode="ltGray">
              <a:xfrm rot="-5400000">
                <a:off x="442" y="1699"/>
                <a:ext cx="624" cy="362"/>
              </a:xfrm>
              <a:custGeom>
                <a:avLst/>
                <a:gdLst>
                  <a:gd name="T0" fmla="*/ 0 w 624"/>
                  <a:gd name="T1" fmla="*/ 0 h 272"/>
                  <a:gd name="T2" fmla="*/ 0 w 624"/>
                  <a:gd name="T3" fmla="*/ 14867 h 272"/>
                  <a:gd name="T4" fmla="*/ 240 w 624"/>
                  <a:gd name="T5" fmla="*/ 13125 h 272"/>
                  <a:gd name="T6" fmla="*/ 624 w 624"/>
                  <a:gd name="T7" fmla="*/ 14867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4" name="Freeform 10"/>
              <p:cNvSpPr>
                <a:spLocks/>
              </p:cNvSpPr>
              <p:nvPr/>
            </p:nvSpPr>
            <p:spPr bwMode="ltGray">
              <a:xfrm rot="-5400000">
                <a:off x="154" y="1740"/>
                <a:ext cx="632" cy="315"/>
              </a:xfrm>
              <a:custGeom>
                <a:avLst/>
                <a:gdLst>
                  <a:gd name="T0" fmla="*/ 8 w 632"/>
                  <a:gd name="T1" fmla="*/ 7 h 362"/>
                  <a:gd name="T2" fmla="*/ 8 w 632"/>
                  <a:gd name="T3" fmla="*/ 44 h 362"/>
                  <a:gd name="T4" fmla="*/ 248 w 632"/>
                  <a:gd name="T5" fmla="*/ 44 h 362"/>
                  <a:gd name="T6" fmla="*/ 632 w 632"/>
                  <a:gd name="T7" fmla="*/ 44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5" name="Freeform 11"/>
              <p:cNvSpPr>
                <a:spLocks/>
              </p:cNvSpPr>
              <p:nvPr/>
            </p:nvSpPr>
            <p:spPr bwMode="ltGray">
              <a:xfrm rot="-5400000">
                <a:off x="3198" y="1665"/>
                <a:ext cx="624" cy="421"/>
              </a:xfrm>
              <a:custGeom>
                <a:avLst/>
                <a:gdLst>
                  <a:gd name="T0" fmla="*/ 0 w 624"/>
                  <a:gd name="T1" fmla="*/ 0 h 317"/>
                  <a:gd name="T2" fmla="*/ 0 w 624"/>
                  <a:gd name="T3" fmla="*/ 14420 h 317"/>
                  <a:gd name="T4" fmla="*/ 624 w 624"/>
                  <a:gd name="T5" fmla="*/ 1442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6" name="Freeform 12"/>
              <p:cNvSpPr>
                <a:spLocks/>
              </p:cNvSpPr>
              <p:nvPr/>
            </p:nvSpPr>
            <p:spPr bwMode="ltGray">
              <a:xfrm rot="-5400000">
                <a:off x="2870" y="1664"/>
                <a:ext cx="624" cy="422"/>
              </a:xfrm>
              <a:custGeom>
                <a:avLst/>
                <a:gdLst>
                  <a:gd name="T0" fmla="*/ 0 w 624"/>
                  <a:gd name="T1" fmla="*/ 0 h 317"/>
                  <a:gd name="T2" fmla="*/ 0 w 624"/>
                  <a:gd name="T3" fmla="*/ 14943 h 317"/>
                  <a:gd name="T4" fmla="*/ 624 w 624"/>
                  <a:gd name="T5" fmla="*/ 14943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7" name="Freeform 13"/>
              <p:cNvSpPr>
                <a:spLocks/>
              </p:cNvSpPr>
              <p:nvPr/>
            </p:nvSpPr>
            <p:spPr bwMode="ltGray">
              <a:xfrm rot="-5400000">
                <a:off x="1828" y="1761"/>
                <a:ext cx="624" cy="255"/>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8" name="Freeform 14"/>
              <p:cNvSpPr>
                <a:spLocks/>
              </p:cNvSpPr>
              <p:nvPr/>
            </p:nvSpPr>
            <p:spPr bwMode="ltGray">
              <a:xfrm rot="-5400000">
                <a:off x="2551" y="1728"/>
                <a:ext cx="624" cy="294"/>
              </a:xfrm>
              <a:custGeom>
                <a:avLst/>
                <a:gdLst>
                  <a:gd name="T0" fmla="*/ 0 w 624"/>
                  <a:gd name="T1" fmla="*/ 0 h 317"/>
                  <a:gd name="T2" fmla="*/ 0 w 624"/>
                  <a:gd name="T3" fmla="*/ 94 h 317"/>
                  <a:gd name="T4" fmla="*/ 624 w 624"/>
                  <a:gd name="T5" fmla="*/ 94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9" name="Freeform 15"/>
              <p:cNvSpPr>
                <a:spLocks/>
              </p:cNvSpPr>
              <p:nvPr/>
            </p:nvSpPr>
            <p:spPr bwMode="ltGray">
              <a:xfrm rot="-5400000">
                <a:off x="2328" y="1695"/>
                <a:ext cx="624" cy="361"/>
              </a:xfrm>
              <a:custGeom>
                <a:avLst/>
                <a:gdLst>
                  <a:gd name="T0" fmla="*/ 0 w 624"/>
                  <a:gd name="T1" fmla="*/ 0 h 272"/>
                  <a:gd name="T2" fmla="*/ 0 w 624"/>
                  <a:gd name="T3" fmla="*/ 14302 h 272"/>
                  <a:gd name="T4" fmla="*/ 240 w 624"/>
                  <a:gd name="T5" fmla="*/ 12644 h 272"/>
                  <a:gd name="T6" fmla="*/ 624 w 624"/>
                  <a:gd name="T7" fmla="*/ 1430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20" name="Freeform 16"/>
              <p:cNvSpPr>
                <a:spLocks/>
              </p:cNvSpPr>
              <p:nvPr/>
            </p:nvSpPr>
            <p:spPr bwMode="ltGray">
              <a:xfrm rot="-5400000">
                <a:off x="2043" y="1721"/>
                <a:ext cx="632" cy="316"/>
              </a:xfrm>
              <a:custGeom>
                <a:avLst/>
                <a:gdLst>
                  <a:gd name="T0" fmla="*/ 8 w 632"/>
                  <a:gd name="T1" fmla="*/ 7 h 362"/>
                  <a:gd name="T2" fmla="*/ 8 w 632"/>
                  <a:gd name="T3" fmla="*/ 47 h 362"/>
                  <a:gd name="T4" fmla="*/ 248 w 632"/>
                  <a:gd name="T5" fmla="*/ 47 h 362"/>
                  <a:gd name="T6" fmla="*/ 632 w 632"/>
                  <a:gd name="T7" fmla="*/ 47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21" name="Freeform 17"/>
              <p:cNvSpPr>
                <a:spLocks/>
              </p:cNvSpPr>
              <p:nvPr/>
            </p:nvSpPr>
            <p:spPr bwMode="ltGray">
              <a:xfrm rot="-5400000">
                <a:off x="4064" y="1669"/>
                <a:ext cx="624" cy="421"/>
              </a:xfrm>
              <a:custGeom>
                <a:avLst/>
                <a:gdLst>
                  <a:gd name="T0" fmla="*/ 0 w 624"/>
                  <a:gd name="T1" fmla="*/ 0 h 317"/>
                  <a:gd name="T2" fmla="*/ 0 w 624"/>
                  <a:gd name="T3" fmla="*/ 14420 h 317"/>
                  <a:gd name="T4" fmla="*/ 624 w 624"/>
                  <a:gd name="T5" fmla="*/ 1442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22" name="Freeform 18"/>
              <p:cNvSpPr>
                <a:spLocks/>
              </p:cNvSpPr>
              <p:nvPr/>
            </p:nvSpPr>
            <p:spPr bwMode="ltGray">
              <a:xfrm rot="-5400000">
                <a:off x="3736" y="1669"/>
                <a:ext cx="624" cy="422"/>
              </a:xfrm>
              <a:custGeom>
                <a:avLst/>
                <a:gdLst>
                  <a:gd name="T0" fmla="*/ 0 w 624"/>
                  <a:gd name="T1" fmla="*/ 0 h 317"/>
                  <a:gd name="T2" fmla="*/ 0 w 624"/>
                  <a:gd name="T3" fmla="*/ 14943 h 317"/>
                  <a:gd name="T4" fmla="*/ 624 w 624"/>
                  <a:gd name="T5" fmla="*/ 14943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23" name="Freeform 19"/>
              <p:cNvSpPr>
                <a:spLocks/>
              </p:cNvSpPr>
              <p:nvPr/>
            </p:nvSpPr>
            <p:spPr bwMode="ltGray">
              <a:xfrm rot="-5400000">
                <a:off x="4570" y="1755"/>
                <a:ext cx="624" cy="255"/>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24" name="Freeform 20"/>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25" name="Freeform 21"/>
              <p:cNvSpPr>
                <a:spLocks/>
              </p:cNvSpPr>
              <p:nvPr/>
            </p:nvSpPr>
            <p:spPr bwMode="ltGray">
              <a:xfrm rot="-5400000">
                <a:off x="5070" y="1695"/>
                <a:ext cx="624" cy="361"/>
              </a:xfrm>
              <a:custGeom>
                <a:avLst/>
                <a:gdLst>
                  <a:gd name="T0" fmla="*/ 0 w 624"/>
                  <a:gd name="T1" fmla="*/ 0 h 272"/>
                  <a:gd name="T2" fmla="*/ 0 w 624"/>
                  <a:gd name="T3" fmla="*/ 14302 h 272"/>
                  <a:gd name="T4" fmla="*/ 240 w 624"/>
                  <a:gd name="T5" fmla="*/ 12644 h 272"/>
                  <a:gd name="T6" fmla="*/ 624 w 624"/>
                  <a:gd name="T7" fmla="*/ 1430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26" name="Freeform 22"/>
              <p:cNvSpPr>
                <a:spLocks/>
              </p:cNvSpPr>
              <p:nvPr/>
            </p:nvSpPr>
            <p:spPr bwMode="ltGray">
              <a:xfrm rot="-5400000">
                <a:off x="4797" y="1721"/>
                <a:ext cx="632" cy="316"/>
              </a:xfrm>
              <a:custGeom>
                <a:avLst/>
                <a:gdLst>
                  <a:gd name="T0" fmla="*/ 8 w 632"/>
                  <a:gd name="T1" fmla="*/ 7 h 362"/>
                  <a:gd name="T2" fmla="*/ 8 w 632"/>
                  <a:gd name="T3" fmla="*/ 47 h 362"/>
                  <a:gd name="T4" fmla="*/ 248 w 632"/>
                  <a:gd name="T5" fmla="*/ 47 h 362"/>
                  <a:gd name="T6" fmla="*/ 632 w 632"/>
                  <a:gd name="T7" fmla="*/ 47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grpSp>
        <p:sp>
          <p:nvSpPr>
            <p:cNvPr id="6" name="Freeform 23"/>
            <p:cNvSpPr>
              <a:spLocks/>
            </p:cNvSpPr>
            <p:nvPr/>
          </p:nvSpPr>
          <p:spPr bwMode="ltGray">
            <a:xfrm flipH="1">
              <a:off x="-2" y="1536"/>
              <a:ext cx="5762" cy="412"/>
            </a:xfrm>
            <a:custGeom>
              <a:avLst/>
              <a:gdLst>
                <a:gd name="T0" fmla="*/ 0 w 5762"/>
                <a:gd name="T1" fmla="*/ 507 h 385"/>
                <a:gd name="T2" fmla="*/ 5762 w 5762"/>
                <a:gd name="T3" fmla="*/ 485 h 385"/>
                <a:gd name="T4" fmla="*/ 5762 w 5762"/>
                <a:gd name="T5" fmla="*/ 4 h 385"/>
                <a:gd name="T6" fmla="*/ 0 w 5762"/>
                <a:gd name="T7" fmla="*/ 0 h 385"/>
                <a:gd name="T8" fmla="*/ 0 w 5762"/>
                <a:gd name="T9" fmla="*/ 507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en-NZ">
                <a:solidFill>
                  <a:srgbClr val="FFFFFF"/>
                </a:solidFill>
              </a:endParaRPr>
            </a:p>
          </p:txBody>
        </p:sp>
        <p:sp>
          <p:nvSpPr>
            <p:cNvPr id="7" name="Freeform 24"/>
            <p:cNvSpPr>
              <a:spLocks/>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wrap="none" anchor="ctr"/>
            <a:lstStyle/>
            <a:p>
              <a:endParaRPr lang="en-NZ">
                <a:solidFill>
                  <a:srgbClr val="FFFFFF"/>
                </a:solidFill>
              </a:endParaRPr>
            </a:p>
          </p:txBody>
        </p:sp>
      </p:grpSp>
      <p:sp>
        <p:nvSpPr>
          <p:cNvPr id="23577" name="Rectangle 25"/>
          <p:cNvSpPr>
            <a:spLocks noGrp="1" noChangeArrowheads="1"/>
          </p:cNvSpPr>
          <p:nvPr>
            <p:ph type="ctrTitle"/>
          </p:nvPr>
        </p:nvSpPr>
        <p:spPr>
          <a:xfrm>
            <a:off x="1173163" y="1341438"/>
            <a:ext cx="7772400" cy="1143000"/>
          </a:xfrm>
        </p:spPr>
        <p:txBody>
          <a:bodyPr/>
          <a:lstStyle>
            <a:lvl1pPr>
              <a:defRPr/>
            </a:lvl1pPr>
          </a:lstStyle>
          <a:p>
            <a:r>
              <a:rPr lang="en-US"/>
              <a:t>Click to edit Master title style</a:t>
            </a:r>
          </a:p>
        </p:txBody>
      </p:sp>
      <p:sp>
        <p:nvSpPr>
          <p:cNvPr id="23578" name="Rectangle 26"/>
          <p:cNvSpPr>
            <a:spLocks noGrp="1" noChangeArrowheads="1"/>
          </p:cNvSpPr>
          <p:nvPr>
            <p:ph type="subTitle" idx="1"/>
          </p:nvPr>
        </p:nvSpPr>
        <p:spPr>
          <a:xfrm>
            <a:off x="1166813" y="3886200"/>
            <a:ext cx="6400800" cy="1752600"/>
          </a:xfrm>
        </p:spPr>
        <p:txBody>
          <a:bodyPr/>
          <a:lstStyle>
            <a:lvl1pPr marL="0" indent="0">
              <a:buFont typeface="Monotype Sorts" pitchFamily="2" charset="2"/>
              <a:buNone/>
              <a:defRPr/>
            </a:lvl1pPr>
          </a:lstStyle>
          <a:p>
            <a:r>
              <a:rPr lang="en-US"/>
              <a:t>Click to edit Master subtitle style</a:t>
            </a:r>
          </a:p>
        </p:txBody>
      </p:sp>
      <p:sp>
        <p:nvSpPr>
          <p:cNvPr id="27" name="Rectangle 27"/>
          <p:cNvSpPr>
            <a:spLocks noGrp="1" noChangeArrowheads="1"/>
          </p:cNvSpPr>
          <p:nvPr>
            <p:ph type="dt" sz="half" idx="10"/>
          </p:nvPr>
        </p:nvSpPr>
        <p:spPr>
          <a:xfrm>
            <a:off x="1166813" y="6248400"/>
            <a:ext cx="1905000" cy="457200"/>
          </a:xfrm>
        </p:spPr>
        <p:txBody>
          <a:bodyPr/>
          <a:lstStyle>
            <a:lvl1pPr>
              <a:defRPr>
                <a:solidFill>
                  <a:srgbClr val="000000"/>
                </a:solidFill>
              </a:defRPr>
            </a:lvl1pPr>
          </a:lstStyle>
          <a:p>
            <a:pPr>
              <a:defRPr/>
            </a:pPr>
            <a:endParaRPr lang="en-US"/>
          </a:p>
        </p:txBody>
      </p:sp>
      <p:sp>
        <p:nvSpPr>
          <p:cNvPr id="28" name="Rectangle 28"/>
          <p:cNvSpPr>
            <a:spLocks noGrp="1" noChangeArrowheads="1"/>
          </p:cNvSpPr>
          <p:nvPr>
            <p:ph type="ftr" sz="quarter" idx="11"/>
          </p:nvPr>
        </p:nvSpPr>
        <p:spPr/>
        <p:txBody>
          <a:bodyPr/>
          <a:lstStyle>
            <a:lvl1pPr>
              <a:defRPr>
                <a:solidFill>
                  <a:srgbClr val="000000"/>
                </a:solidFill>
              </a:defRPr>
            </a:lvl1pPr>
          </a:lstStyle>
          <a:p>
            <a:pPr>
              <a:defRPr/>
            </a:pPr>
            <a:endParaRPr lang="en-US"/>
          </a:p>
        </p:txBody>
      </p:sp>
      <p:sp>
        <p:nvSpPr>
          <p:cNvPr id="29" name="Rectangle 29"/>
          <p:cNvSpPr>
            <a:spLocks noGrp="1" noChangeArrowheads="1"/>
          </p:cNvSpPr>
          <p:nvPr>
            <p:ph type="sldNum" sz="quarter" idx="12"/>
          </p:nvPr>
        </p:nvSpPr>
        <p:spPr/>
        <p:txBody>
          <a:bodyPr/>
          <a:lstStyle>
            <a:lvl1pPr>
              <a:defRPr>
                <a:solidFill>
                  <a:srgbClr val="000000"/>
                </a:solidFill>
              </a:defRPr>
            </a:lvl1pPr>
          </a:lstStyle>
          <a:p>
            <a:pPr>
              <a:defRPr/>
            </a:pPr>
            <a:fld id="{E1BE294B-8A9A-4508-BC84-E029EE0D9044}" type="slidenum">
              <a:rPr lang="en-US"/>
              <a:pPr>
                <a:defRPr/>
              </a:pPr>
              <a:t>‹#›</a:t>
            </a:fld>
            <a:endParaRPr lang="en-US"/>
          </a:p>
        </p:txBody>
      </p:sp>
    </p:spTree>
    <p:extLst>
      <p:ext uri="{BB962C8B-B14F-4D97-AF65-F5344CB8AC3E}">
        <p14:creationId xmlns:p14="http://schemas.microsoft.com/office/powerpoint/2010/main" val="10801160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28"/>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29"/>
          <p:cNvSpPr>
            <a:spLocks noGrp="1" noChangeArrowheads="1"/>
          </p:cNvSpPr>
          <p:nvPr>
            <p:ph type="sldNum" sz="quarter" idx="12"/>
          </p:nvPr>
        </p:nvSpPr>
        <p:spPr/>
        <p:txBody>
          <a:bodyPr/>
          <a:lstStyle>
            <a:lvl1pPr>
              <a:defRPr/>
            </a:lvl1pPr>
          </a:lstStyle>
          <a:p>
            <a:pPr>
              <a:defRPr/>
            </a:pPr>
            <a:fld id="{3141F644-F5C2-48C5-BECA-73033F4ACAA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418826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7"/>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28"/>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29"/>
          <p:cNvSpPr>
            <a:spLocks noGrp="1" noChangeArrowheads="1"/>
          </p:cNvSpPr>
          <p:nvPr>
            <p:ph type="sldNum" sz="quarter" idx="12"/>
          </p:nvPr>
        </p:nvSpPr>
        <p:spPr/>
        <p:txBody>
          <a:bodyPr/>
          <a:lstStyle>
            <a:lvl1pPr>
              <a:defRPr/>
            </a:lvl1pPr>
          </a:lstStyle>
          <a:p>
            <a:pPr>
              <a:defRPr/>
            </a:pPr>
            <a:fld id="{9F66048C-FDB6-47D8-82A8-DF7C060D4B0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626101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7"/>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28"/>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29"/>
          <p:cNvSpPr>
            <a:spLocks noGrp="1" noChangeArrowheads="1"/>
          </p:cNvSpPr>
          <p:nvPr>
            <p:ph type="sldNum" sz="quarter" idx="12"/>
          </p:nvPr>
        </p:nvSpPr>
        <p:spPr/>
        <p:txBody>
          <a:bodyPr/>
          <a:lstStyle>
            <a:lvl1pPr>
              <a:defRPr/>
            </a:lvl1pPr>
          </a:lstStyle>
          <a:p>
            <a:pPr>
              <a:defRPr/>
            </a:pPr>
            <a:fld id="{00F7B251-E8CF-4716-AFE8-A373A3FECA5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25631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7"/>
          <p:cNvSpPr>
            <a:spLocks noGrp="1" noChangeArrowheads="1"/>
          </p:cNvSpPr>
          <p:nvPr>
            <p:ph type="dt" sz="half" idx="10"/>
          </p:nvPr>
        </p:nvSpPr>
        <p:spPr>
          <a:ln/>
        </p:spPr>
        <p:txBody>
          <a:bodyPr/>
          <a:lstStyle>
            <a:lvl1pPr>
              <a:defRPr/>
            </a:lvl1pPr>
          </a:lstStyle>
          <a:p>
            <a:pPr>
              <a:defRPr/>
            </a:pPr>
            <a:endParaRPr lang="en-US"/>
          </a:p>
        </p:txBody>
      </p:sp>
      <p:sp>
        <p:nvSpPr>
          <p:cNvPr id="4" name="Rectangle 28"/>
          <p:cNvSpPr>
            <a:spLocks noGrp="1" noChangeArrowheads="1"/>
          </p:cNvSpPr>
          <p:nvPr>
            <p:ph type="ftr" sz="quarter" idx="11"/>
          </p:nvPr>
        </p:nvSpPr>
        <p:spPr>
          <a:ln/>
        </p:spPr>
        <p:txBody>
          <a:bodyPr/>
          <a:lstStyle>
            <a:lvl1pPr>
              <a:defRPr/>
            </a:lvl1pPr>
          </a:lstStyle>
          <a:p>
            <a:pPr>
              <a:defRPr/>
            </a:pPr>
            <a:endParaRPr lang="en-US"/>
          </a:p>
        </p:txBody>
      </p:sp>
      <p:sp>
        <p:nvSpPr>
          <p:cNvPr id="5" name="Rectangle 29"/>
          <p:cNvSpPr>
            <a:spLocks noGrp="1" noChangeArrowheads="1"/>
          </p:cNvSpPr>
          <p:nvPr>
            <p:ph type="sldNum" sz="quarter" idx="12"/>
          </p:nvPr>
        </p:nvSpPr>
        <p:spPr>
          <a:ln/>
        </p:spPr>
        <p:txBody>
          <a:bodyPr/>
          <a:lstStyle>
            <a:lvl1pPr>
              <a:defRPr/>
            </a:lvl1pPr>
          </a:lstStyle>
          <a:p>
            <a:pPr>
              <a:defRPr/>
            </a:pPr>
            <a:fld id="{318D97B8-3F19-43F1-A133-6D151E91F68F}" type="slidenum">
              <a:rPr lang="en-US"/>
              <a:pPr>
                <a:defRPr/>
              </a:pPr>
              <a:t>‹#›</a:t>
            </a:fld>
            <a:endParaRPr lang="en-US"/>
          </a:p>
        </p:txBody>
      </p:sp>
    </p:spTree>
    <p:extLst>
      <p:ext uri="{BB962C8B-B14F-4D97-AF65-F5344CB8AC3E}">
        <p14:creationId xmlns:p14="http://schemas.microsoft.com/office/powerpoint/2010/main" val="8906292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7"/>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28"/>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9" name="Rectangle 29"/>
          <p:cNvSpPr>
            <a:spLocks noGrp="1" noChangeArrowheads="1"/>
          </p:cNvSpPr>
          <p:nvPr>
            <p:ph type="sldNum" sz="quarter" idx="12"/>
          </p:nvPr>
        </p:nvSpPr>
        <p:spPr/>
        <p:txBody>
          <a:bodyPr/>
          <a:lstStyle>
            <a:lvl1pPr>
              <a:defRPr/>
            </a:lvl1pPr>
          </a:lstStyle>
          <a:p>
            <a:pPr>
              <a:defRPr/>
            </a:pPr>
            <a:fld id="{2367A06B-435D-4783-8F64-0AB8F46DDB2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8990803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7"/>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28"/>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5" name="Rectangle 29"/>
          <p:cNvSpPr>
            <a:spLocks noGrp="1" noChangeArrowheads="1"/>
          </p:cNvSpPr>
          <p:nvPr>
            <p:ph type="sldNum" sz="quarter" idx="12"/>
          </p:nvPr>
        </p:nvSpPr>
        <p:spPr/>
        <p:txBody>
          <a:bodyPr/>
          <a:lstStyle>
            <a:lvl1pPr>
              <a:defRPr/>
            </a:lvl1pPr>
          </a:lstStyle>
          <a:p>
            <a:pPr>
              <a:defRPr/>
            </a:pPr>
            <a:fld id="{C9E171F8-5745-4BB0-8790-FE19516B22F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831983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28"/>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4" name="Rectangle 29"/>
          <p:cNvSpPr>
            <a:spLocks noGrp="1" noChangeArrowheads="1"/>
          </p:cNvSpPr>
          <p:nvPr>
            <p:ph type="sldNum" sz="quarter" idx="12"/>
          </p:nvPr>
        </p:nvSpPr>
        <p:spPr/>
        <p:txBody>
          <a:bodyPr/>
          <a:lstStyle>
            <a:lvl1pPr>
              <a:defRPr/>
            </a:lvl1pPr>
          </a:lstStyle>
          <a:p>
            <a:pPr>
              <a:defRPr/>
            </a:pPr>
            <a:fld id="{764EC0CC-A674-4D83-9474-C04AC3F32F8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1147567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7"/>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28"/>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29"/>
          <p:cNvSpPr>
            <a:spLocks noGrp="1" noChangeArrowheads="1"/>
          </p:cNvSpPr>
          <p:nvPr>
            <p:ph type="sldNum" sz="quarter" idx="12"/>
          </p:nvPr>
        </p:nvSpPr>
        <p:spPr/>
        <p:txBody>
          <a:bodyPr/>
          <a:lstStyle>
            <a:lvl1pPr>
              <a:defRPr/>
            </a:lvl1pPr>
          </a:lstStyle>
          <a:p>
            <a:pPr>
              <a:defRPr/>
            </a:pPr>
            <a:fld id="{560E6510-C818-4DBA-8B82-FC84F873477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1910790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7"/>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28"/>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29"/>
          <p:cNvSpPr>
            <a:spLocks noGrp="1" noChangeArrowheads="1"/>
          </p:cNvSpPr>
          <p:nvPr>
            <p:ph type="sldNum" sz="quarter" idx="12"/>
          </p:nvPr>
        </p:nvSpPr>
        <p:spPr/>
        <p:txBody>
          <a:bodyPr/>
          <a:lstStyle>
            <a:lvl1pPr>
              <a:defRPr/>
            </a:lvl1pPr>
          </a:lstStyle>
          <a:p>
            <a:pPr>
              <a:defRPr/>
            </a:pPr>
            <a:fld id="{D58BE155-6808-4F3B-AA06-3DA55C4F908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9276722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28"/>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29"/>
          <p:cNvSpPr>
            <a:spLocks noGrp="1" noChangeArrowheads="1"/>
          </p:cNvSpPr>
          <p:nvPr>
            <p:ph type="sldNum" sz="quarter" idx="12"/>
          </p:nvPr>
        </p:nvSpPr>
        <p:spPr/>
        <p:txBody>
          <a:bodyPr/>
          <a:lstStyle>
            <a:lvl1pPr>
              <a:defRPr/>
            </a:lvl1pPr>
          </a:lstStyle>
          <a:p>
            <a:pPr>
              <a:defRPr/>
            </a:pPr>
            <a:fld id="{6F6DEE19-0319-418B-9D39-BA894A82051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34936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463" y="457200"/>
            <a:ext cx="19431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73163" y="457200"/>
            <a:ext cx="56769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28"/>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29"/>
          <p:cNvSpPr>
            <a:spLocks noGrp="1" noChangeArrowheads="1"/>
          </p:cNvSpPr>
          <p:nvPr>
            <p:ph type="sldNum" sz="quarter" idx="12"/>
          </p:nvPr>
        </p:nvSpPr>
        <p:spPr/>
        <p:txBody>
          <a:bodyPr/>
          <a:lstStyle>
            <a:lvl1pPr>
              <a:defRPr/>
            </a:lvl1pPr>
          </a:lstStyle>
          <a:p>
            <a:pPr>
              <a:defRPr/>
            </a:pPr>
            <a:fld id="{2C323142-1569-4E0A-8270-2A7A8A80E6F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022082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3163" y="4572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1173163"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35563"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7"/>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28"/>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29"/>
          <p:cNvSpPr>
            <a:spLocks noGrp="1" noChangeArrowheads="1"/>
          </p:cNvSpPr>
          <p:nvPr>
            <p:ph type="sldNum" sz="quarter" idx="12"/>
          </p:nvPr>
        </p:nvSpPr>
        <p:spPr/>
        <p:txBody>
          <a:bodyPr/>
          <a:lstStyle>
            <a:lvl1pPr>
              <a:defRPr/>
            </a:lvl1pPr>
          </a:lstStyle>
          <a:p>
            <a:pPr>
              <a:defRPr/>
            </a:pPr>
            <a:fld id="{6C96747E-5567-4A97-8FBC-B8CA5464A9A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3060276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73163" y="457200"/>
            <a:ext cx="7772400" cy="1143000"/>
          </a:xfrm>
        </p:spPr>
        <p:txBody>
          <a:bodyPr/>
          <a:lstStyle/>
          <a:p>
            <a:r>
              <a:rPr lang="en-US"/>
              <a:t>Click to edit Master title style</a:t>
            </a:r>
          </a:p>
        </p:txBody>
      </p:sp>
      <p:sp>
        <p:nvSpPr>
          <p:cNvPr id="3" name="Content Placeholder 2"/>
          <p:cNvSpPr>
            <a:spLocks noGrp="1"/>
          </p:cNvSpPr>
          <p:nvPr>
            <p:ph sz="half" idx="1"/>
          </p:nvPr>
        </p:nvSpPr>
        <p:spPr>
          <a:xfrm>
            <a:off x="1173163"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135563"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135563"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7"/>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7" name="Rectangle 28"/>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8" name="Rectangle 29"/>
          <p:cNvSpPr>
            <a:spLocks noGrp="1" noChangeArrowheads="1"/>
          </p:cNvSpPr>
          <p:nvPr>
            <p:ph type="sldNum" sz="quarter" idx="12"/>
          </p:nvPr>
        </p:nvSpPr>
        <p:spPr/>
        <p:txBody>
          <a:bodyPr/>
          <a:lstStyle>
            <a:lvl1pPr>
              <a:defRPr/>
            </a:lvl1pPr>
          </a:lstStyle>
          <a:p>
            <a:pPr>
              <a:defRPr/>
            </a:pPr>
            <a:fld id="{28693129-FD6E-4427-893D-2FDEEF245C4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1774061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05C95F4-3457-4132-9C3F-92782CB17D2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3390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a:ln/>
        </p:spPr>
        <p:txBody>
          <a:bodyPr/>
          <a:lstStyle>
            <a:lvl1pPr>
              <a:defRPr/>
            </a:lvl1pPr>
          </a:lstStyle>
          <a:p>
            <a:pPr>
              <a:defRPr/>
            </a:pPr>
            <a:endParaRPr lang="en-US"/>
          </a:p>
        </p:txBody>
      </p:sp>
      <p:sp>
        <p:nvSpPr>
          <p:cNvPr id="3" name="Rectangle 28"/>
          <p:cNvSpPr>
            <a:spLocks noGrp="1" noChangeArrowheads="1"/>
          </p:cNvSpPr>
          <p:nvPr>
            <p:ph type="ftr" sz="quarter" idx="11"/>
          </p:nvPr>
        </p:nvSpPr>
        <p:spPr>
          <a:ln/>
        </p:spPr>
        <p:txBody>
          <a:bodyPr/>
          <a:lstStyle>
            <a:lvl1pPr>
              <a:defRPr/>
            </a:lvl1pPr>
          </a:lstStyle>
          <a:p>
            <a:pPr>
              <a:defRPr/>
            </a:pPr>
            <a:endParaRPr lang="en-US"/>
          </a:p>
        </p:txBody>
      </p:sp>
      <p:sp>
        <p:nvSpPr>
          <p:cNvPr id="4" name="Rectangle 29"/>
          <p:cNvSpPr>
            <a:spLocks noGrp="1" noChangeArrowheads="1"/>
          </p:cNvSpPr>
          <p:nvPr>
            <p:ph type="sldNum" sz="quarter" idx="12"/>
          </p:nvPr>
        </p:nvSpPr>
        <p:spPr>
          <a:ln/>
        </p:spPr>
        <p:txBody>
          <a:bodyPr/>
          <a:lstStyle>
            <a:lvl1pPr>
              <a:defRPr/>
            </a:lvl1pPr>
          </a:lstStyle>
          <a:p>
            <a:pPr>
              <a:defRPr/>
            </a:pPr>
            <a:fld id="{A383C354-ADC6-4AFB-A2AD-B95B9B274BEC}" type="slidenum">
              <a:rPr lang="en-US"/>
              <a:pPr>
                <a:defRPr/>
              </a:pPr>
              <a:t>‹#›</a:t>
            </a:fld>
            <a:endParaRPr lang="en-US"/>
          </a:p>
        </p:txBody>
      </p:sp>
    </p:spTree>
    <p:extLst>
      <p:ext uri="{BB962C8B-B14F-4D97-AF65-F5344CB8AC3E}">
        <p14:creationId xmlns:p14="http://schemas.microsoft.com/office/powerpoint/2010/main" val="40585610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96A2D97-5029-46E9-950D-6EFB2F9DD5A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228614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83E13F2-C924-4D35-9BFD-435BB70EA21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0849331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0DDD13A-1047-44E9-88D8-9978C20754B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4544013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E649EA4-F4A8-470B-B493-77CF1582D00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9730820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C81BF684-AEB8-4451-B615-3EEE3BBBD1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2904254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0366A85C-959F-4079-B223-613D790A75A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2289025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F639715-C886-4416-8481-64DD8BE57FC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6090018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0C821EA-0E2F-4C0A-84AC-E03AA28A395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3092530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DAFF5AA-F84C-409D-90B6-DEA95B709DF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889308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EF73AEC-22A9-451D-8F55-7D5112C435B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97804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7"/>
          <p:cNvSpPr>
            <a:spLocks noGrp="1" noChangeArrowheads="1"/>
          </p:cNvSpPr>
          <p:nvPr>
            <p:ph type="dt" sz="half" idx="10"/>
          </p:nvPr>
        </p:nvSpPr>
        <p:spPr>
          <a:ln/>
        </p:spPr>
        <p:txBody>
          <a:bodyPr/>
          <a:lstStyle>
            <a:lvl1pPr>
              <a:defRPr/>
            </a:lvl1pPr>
          </a:lstStyle>
          <a:p>
            <a:pPr>
              <a:defRPr/>
            </a:pPr>
            <a:endParaRPr lang="en-US"/>
          </a:p>
        </p:txBody>
      </p:sp>
      <p:sp>
        <p:nvSpPr>
          <p:cNvPr id="6" name="Rectangle 28"/>
          <p:cNvSpPr>
            <a:spLocks noGrp="1" noChangeArrowheads="1"/>
          </p:cNvSpPr>
          <p:nvPr>
            <p:ph type="ftr" sz="quarter" idx="11"/>
          </p:nvPr>
        </p:nvSpPr>
        <p:spPr>
          <a:ln/>
        </p:spPr>
        <p:txBody>
          <a:bodyPr/>
          <a:lstStyle>
            <a:lvl1pPr>
              <a:defRPr/>
            </a:lvl1pPr>
          </a:lstStyle>
          <a:p>
            <a:pPr>
              <a:defRPr/>
            </a:pPr>
            <a:endParaRPr lang="en-US"/>
          </a:p>
        </p:txBody>
      </p:sp>
      <p:sp>
        <p:nvSpPr>
          <p:cNvPr id="7" name="Rectangle 29"/>
          <p:cNvSpPr>
            <a:spLocks noGrp="1" noChangeArrowheads="1"/>
          </p:cNvSpPr>
          <p:nvPr>
            <p:ph type="sldNum" sz="quarter" idx="12"/>
          </p:nvPr>
        </p:nvSpPr>
        <p:spPr>
          <a:ln/>
        </p:spPr>
        <p:txBody>
          <a:bodyPr/>
          <a:lstStyle>
            <a:lvl1pPr>
              <a:defRPr/>
            </a:lvl1pPr>
          </a:lstStyle>
          <a:p>
            <a:pPr>
              <a:defRPr/>
            </a:pPr>
            <a:fld id="{5E41146D-7B67-4C9E-BA18-CA237686913C}" type="slidenum">
              <a:rPr lang="en-US"/>
              <a:pPr>
                <a:defRPr/>
              </a:pPr>
              <a:t>‹#›</a:t>
            </a:fld>
            <a:endParaRPr lang="en-US"/>
          </a:p>
        </p:txBody>
      </p:sp>
    </p:spTree>
    <p:extLst>
      <p:ext uri="{BB962C8B-B14F-4D97-AF65-F5344CB8AC3E}">
        <p14:creationId xmlns:p14="http://schemas.microsoft.com/office/powerpoint/2010/main" val="421235962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43FBB219-B067-4456-BAE7-40BEAEB1D60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980539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2E87AD1-C77C-4B4E-ABF5-634A504F2FD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4805626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2438400"/>
            <a:ext cx="9147175" cy="1063625"/>
            <a:chOff x="-2" y="1536"/>
            <a:chExt cx="5762" cy="670"/>
          </a:xfrm>
        </p:grpSpPr>
        <p:grpSp>
          <p:nvGrpSpPr>
            <p:cNvPr id="5" name="Group 3"/>
            <p:cNvGrpSpPr>
              <a:grpSpLocks/>
            </p:cNvGrpSpPr>
            <p:nvPr/>
          </p:nvGrpSpPr>
          <p:grpSpPr bwMode="auto">
            <a:xfrm flipH="1">
              <a:off x="-2" y="1562"/>
              <a:ext cx="5763" cy="651"/>
              <a:chOff x="-3" y="1562"/>
              <a:chExt cx="5763" cy="651"/>
            </a:xfrm>
          </p:grpSpPr>
          <p:sp>
            <p:nvSpPr>
              <p:cNvPr id="8" name="Freeform 4"/>
              <p:cNvSpPr>
                <a:spLocks/>
              </p:cNvSpPr>
              <p:nvPr/>
            </p:nvSpPr>
            <p:spPr bwMode="ltGray">
              <a:xfrm rot="-5400000">
                <a:off x="2558" y="-993"/>
                <a:ext cx="624" cy="5745"/>
              </a:xfrm>
              <a:custGeom>
                <a:avLst/>
                <a:gdLst>
                  <a:gd name="T0" fmla="*/ 0 w 1000"/>
                  <a:gd name="T1" fmla="*/ 0 h 720"/>
                  <a:gd name="T2" fmla="*/ 0 w 1000"/>
                  <a:gd name="T3" fmla="*/ 2147483647 h 720"/>
                  <a:gd name="T4" fmla="*/ 1 w 1000"/>
                  <a:gd name="T5" fmla="*/ 2147483647 h 720"/>
                  <a:gd name="T6" fmla="*/ 1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9" name="Freeform 5"/>
              <p:cNvSpPr>
                <a:spLocks/>
              </p:cNvSpPr>
              <p:nvPr/>
            </p:nvSpPr>
            <p:spPr bwMode="ltGray">
              <a:xfrm rot="-5400000">
                <a:off x="1322" y="1669"/>
                <a:ext cx="624" cy="421"/>
              </a:xfrm>
              <a:custGeom>
                <a:avLst/>
                <a:gdLst>
                  <a:gd name="T0" fmla="*/ 0 w 624"/>
                  <a:gd name="T1" fmla="*/ 0 h 317"/>
                  <a:gd name="T2" fmla="*/ 0 w 624"/>
                  <a:gd name="T3" fmla="*/ 765749 h 317"/>
                  <a:gd name="T4" fmla="*/ 624 w 624"/>
                  <a:gd name="T5" fmla="*/ 76574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 name="Freeform 6"/>
              <p:cNvSpPr>
                <a:spLocks/>
              </p:cNvSpPr>
              <p:nvPr/>
            </p:nvSpPr>
            <p:spPr bwMode="ltGray">
              <a:xfrm rot="-5400000">
                <a:off x="982" y="1669"/>
                <a:ext cx="624" cy="422"/>
              </a:xfrm>
              <a:custGeom>
                <a:avLst/>
                <a:gdLst>
                  <a:gd name="T0" fmla="*/ 0 w 624"/>
                  <a:gd name="T1" fmla="*/ 0 h 317"/>
                  <a:gd name="T2" fmla="*/ 0 w 624"/>
                  <a:gd name="T3" fmla="*/ 820331 h 317"/>
                  <a:gd name="T4" fmla="*/ 624 w 624"/>
                  <a:gd name="T5" fmla="*/ 82033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1" name="Freeform 7"/>
              <p:cNvSpPr>
                <a:spLocks/>
              </p:cNvSpPr>
              <p:nvPr/>
            </p:nvSpPr>
            <p:spPr bwMode="ltGray">
              <a:xfrm rot="-5400000">
                <a:off x="-58" y="1766"/>
                <a:ext cx="624" cy="255"/>
              </a:xfrm>
              <a:custGeom>
                <a:avLst/>
                <a:gdLst>
                  <a:gd name="T0" fmla="*/ 0 w 624"/>
                  <a:gd name="T1" fmla="*/ 1 h 370"/>
                  <a:gd name="T2" fmla="*/ 0 w 624"/>
                  <a:gd name="T3" fmla="*/ 1 h 370"/>
                  <a:gd name="T4" fmla="*/ 624 w 624"/>
                  <a:gd name="T5" fmla="*/ 1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2" name="Freeform 8"/>
              <p:cNvSpPr>
                <a:spLocks/>
              </p:cNvSpPr>
              <p:nvPr/>
            </p:nvSpPr>
            <p:spPr bwMode="ltGray">
              <a:xfrm rot="-5400000">
                <a:off x="664" y="1733"/>
                <a:ext cx="624" cy="294"/>
              </a:xfrm>
              <a:custGeom>
                <a:avLst/>
                <a:gdLst>
                  <a:gd name="T0" fmla="*/ 0 w 624"/>
                  <a:gd name="T1" fmla="*/ 0 h 317"/>
                  <a:gd name="T2" fmla="*/ 0 w 624"/>
                  <a:gd name="T3" fmla="*/ 33 h 317"/>
                  <a:gd name="T4" fmla="*/ 624 w 624"/>
                  <a:gd name="T5" fmla="*/ 33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3" name="Freeform 9"/>
              <p:cNvSpPr>
                <a:spLocks/>
              </p:cNvSpPr>
              <p:nvPr/>
            </p:nvSpPr>
            <p:spPr bwMode="ltGray">
              <a:xfrm rot="-5400000">
                <a:off x="442" y="1699"/>
                <a:ext cx="624" cy="362"/>
              </a:xfrm>
              <a:custGeom>
                <a:avLst/>
                <a:gdLst>
                  <a:gd name="T0" fmla="*/ 0 w 624"/>
                  <a:gd name="T1" fmla="*/ 0 h 272"/>
                  <a:gd name="T2" fmla="*/ 0 w 624"/>
                  <a:gd name="T3" fmla="*/ 813165 h 272"/>
                  <a:gd name="T4" fmla="*/ 240 w 624"/>
                  <a:gd name="T5" fmla="*/ 717890 h 272"/>
                  <a:gd name="T6" fmla="*/ 624 w 624"/>
                  <a:gd name="T7" fmla="*/ 813165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4" name="Freeform 10"/>
              <p:cNvSpPr>
                <a:spLocks/>
              </p:cNvSpPr>
              <p:nvPr/>
            </p:nvSpPr>
            <p:spPr bwMode="ltGray">
              <a:xfrm rot="-5400000">
                <a:off x="154" y="1740"/>
                <a:ext cx="632" cy="315"/>
              </a:xfrm>
              <a:custGeom>
                <a:avLst/>
                <a:gdLst>
                  <a:gd name="T0" fmla="*/ 8 w 632"/>
                  <a:gd name="T1" fmla="*/ 3 h 362"/>
                  <a:gd name="T2" fmla="*/ 8 w 632"/>
                  <a:gd name="T3" fmla="*/ 7 h 362"/>
                  <a:gd name="T4" fmla="*/ 248 w 632"/>
                  <a:gd name="T5" fmla="*/ 7 h 362"/>
                  <a:gd name="T6" fmla="*/ 632 w 632"/>
                  <a:gd name="T7" fmla="*/ 7 h 362"/>
                  <a:gd name="T8" fmla="*/ 632 w 632"/>
                  <a:gd name="T9" fmla="*/ 3 h 362"/>
                  <a:gd name="T10" fmla="*/ 104 w 632"/>
                  <a:gd name="T11" fmla="*/ 3 h 362"/>
                  <a:gd name="T12" fmla="*/ 8 w 632"/>
                  <a:gd name="T13" fmla="*/ 3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5" name="Freeform 11"/>
              <p:cNvSpPr>
                <a:spLocks/>
              </p:cNvSpPr>
              <p:nvPr/>
            </p:nvSpPr>
            <p:spPr bwMode="ltGray">
              <a:xfrm rot="-5400000">
                <a:off x="3198" y="1665"/>
                <a:ext cx="624" cy="421"/>
              </a:xfrm>
              <a:custGeom>
                <a:avLst/>
                <a:gdLst>
                  <a:gd name="T0" fmla="*/ 0 w 624"/>
                  <a:gd name="T1" fmla="*/ 0 h 317"/>
                  <a:gd name="T2" fmla="*/ 0 w 624"/>
                  <a:gd name="T3" fmla="*/ 765749 h 317"/>
                  <a:gd name="T4" fmla="*/ 624 w 624"/>
                  <a:gd name="T5" fmla="*/ 76574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6" name="Freeform 12"/>
              <p:cNvSpPr>
                <a:spLocks/>
              </p:cNvSpPr>
              <p:nvPr/>
            </p:nvSpPr>
            <p:spPr bwMode="ltGray">
              <a:xfrm rot="-5400000">
                <a:off x="2870" y="1664"/>
                <a:ext cx="624" cy="422"/>
              </a:xfrm>
              <a:custGeom>
                <a:avLst/>
                <a:gdLst>
                  <a:gd name="T0" fmla="*/ 0 w 624"/>
                  <a:gd name="T1" fmla="*/ 0 h 317"/>
                  <a:gd name="T2" fmla="*/ 0 w 624"/>
                  <a:gd name="T3" fmla="*/ 820331 h 317"/>
                  <a:gd name="T4" fmla="*/ 624 w 624"/>
                  <a:gd name="T5" fmla="*/ 82033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7" name="Freeform 13"/>
              <p:cNvSpPr>
                <a:spLocks/>
              </p:cNvSpPr>
              <p:nvPr/>
            </p:nvSpPr>
            <p:spPr bwMode="ltGray">
              <a:xfrm rot="-5400000">
                <a:off x="1828" y="1761"/>
                <a:ext cx="624" cy="255"/>
              </a:xfrm>
              <a:custGeom>
                <a:avLst/>
                <a:gdLst>
                  <a:gd name="T0" fmla="*/ 0 w 624"/>
                  <a:gd name="T1" fmla="*/ 1 h 370"/>
                  <a:gd name="T2" fmla="*/ 0 w 624"/>
                  <a:gd name="T3" fmla="*/ 1 h 370"/>
                  <a:gd name="T4" fmla="*/ 624 w 624"/>
                  <a:gd name="T5" fmla="*/ 1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8" name="Freeform 14"/>
              <p:cNvSpPr>
                <a:spLocks/>
              </p:cNvSpPr>
              <p:nvPr/>
            </p:nvSpPr>
            <p:spPr bwMode="ltGray">
              <a:xfrm rot="-5400000">
                <a:off x="2551" y="1728"/>
                <a:ext cx="624" cy="294"/>
              </a:xfrm>
              <a:custGeom>
                <a:avLst/>
                <a:gdLst>
                  <a:gd name="T0" fmla="*/ 0 w 624"/>
                  <a:gd name="T1" fmla="*/ 0 h 317"/>
                  <a:gd name="T2" fmla="*/ 0 w 624"/>
                  <a:gd name="T3" fmla="*/ 33 h 317"/>
                  <a:gd name="T4" fmla="*/ 624 w 624"/>
                  <a:gd name="T5" fmla="*/ 33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9" name="Freeform 15"/>
              <p:cNvSpPr>
                <a:spLocks/>
              </p:cNvSpPr>
              <p:nvPr/>
            </p:nvSpPr>
            <p:spPr bwMode="ltGray">
              <a:xfrm rot="-5400000">
                <a:off x="2328" y="1695"/>
                <a:ext cx="624" cy="361"/>
              </a:xfrm>
              <a:custGeom>
                <a:avLst/>
                <a:gdLst>
                  <a:gd name="T0" fmla="*/ 0 w 624"/>
                  <a:gd name="T1" fmla="*/ 0 h 272"/>
                  <a:gd name="T2" fmla="*/ 0 w 624"/>
                  <a:gd name="T3" fmla="*/ 752547 h 272"/>
                  <a:gd name="T4" fmla="*/ 240 w 624"/>
                  <a:gd name="T5" fmla="*/ 665307 h 272"/>
                  <a:gd name="T6" fmla="*/ 624 w 624"/>
                  <a:gd name="T7" fmla="*/ 752547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20" name="Freeform 16"/>
              <p:cNvSpPr>
                <a:spLocks/>
              </p:cNvSpPr>
              <p:nvPr/>
            </p:nvSpPr>
            <p:spPr bwMode="ltGray">
              <a:xfrm rot="-5400000">
                <a:off x="2043" y="1721"/>
                <a:ext cx="632" cy="316"/>
              </a:xfrm>
              <a:custGeom>
                <a:avLst/>
                <a:gdLst>
                  <a:gd name="T0" fmla="*/ 8 w 632"/>
                  <a:gd name="T1" fmla="*/ 3 h 362"/>
                  <a:gd name="T2" fmla="*/ 8 w 632"/>
                  <a:gd name="T3" fmla="*/ 7 h 362"/>
                  <a:gd name="T4" fmla="*/ 248 w 632"/>
                  <a:gd name="T5" fmla="*/ 7 h 362"/>
                  <a:gd name="T6" fmla="*/ 632 w 632"/>
                  <a:gd name="T7" fmla="*/ 7 h 362"/>
                  <a:gd name="T8" fmla="*/ 632 w 632"/>
                  <a:gd name="T9" fmla="*/ 3 h 362"/>
                  <a:gd name="T10" fmla="*/ 104 w 632"/>
                  <a:gd name="T11" fmla="*/ 3 h 362"/>
                  <a:gd name="T12" fmla="*/ 8 w 632"/>
                  <a:gd name="T13" fmla="*/ 3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21" name="Freeform 17"/>
              <p:cNvSpPr>
                <a:spLocks/>
              </p:cNvSpPr>
              <p:nvPr/>
            </p:nvSpPr>
            <p:spPr bwMode="ltGray">
              <a:xfrm rot="-5400000">
                <a:off x="4064" y="1669"/>
                <a:ext cx="624" cy="421"/>
              </a:xfrm>
              <a:custGeom>
                <a:avLst/>
                <a:gdLst>
                  <a:gd name="T0" fmla="*/ 0 w 624"/>
                  <a:gd name="T1" fmla="*/ 0 h 317"/>
                  <a:gd name="T2" fmla="*/ 0 w 624"/>
                  <a:gd name="T3" fmla="*/ 765749 h 317"/>
                  <a:gd name="T4" fmla="*/ 624 w 624"/>
                  <a:gd name="T5" fmla="*/ 76574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22" name="Freeform 18"/>
              <p:cNvSpPr>
                <a:spLocks/>
              </p:cNvSpPr>
              <p:nvPr/>
            </p:nvSpPr>
            <p:spPr bwMode="ltGray">
              <a:xfrm rot="-5400000">
                <a:off x="3736" y="1669"/>
                <a:ext cx="624" cy="422"/>
              </a:xfrm>
              <a:custGeom>
                <a:avLst/>
                <a:gdLst>
                  <a:gd name="T0" fmla="*/ 0 w 624"/>
                  <a:gd name="T1" fmla="*/ 0 h 317"/>
                  <a:gd name="T2" fmla="*/ 0 w 624"/>
                  <a:gd name="T3" fmla="*/ 820331 h 317"/>
                  <a:gd name="T4" fmla="*/ 624 w 624"/>
                  <a:gd name="T5" fmla="*/ 82033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23" name="Freeform 19"/>
              <p:cNvSpPr>
                <a:spLocks/>
              </p:cNvSpPr>
              <p:nvPr/>
            </p:nvSpPr>
            <p:spPr bwMode="ltGray">
              <a:xfrm rot="-5400000">
                <a:off x="4570" y="1755"/>
                <a:ext cx="624" cy="255"/>
              </a:xfrm>
              <a:custGeom>
                <a:avLst/>
                <a:gdLst>
                  <a:gd name="T0" fmla="*/ 0 w 624"/>
                  <a:gd name="T1" fmla="*/ 1 h 370"/>
                  <a:gd name="T2" fmla="*/ 0 w 624"/>
                  <a:gd name="T3" fmla="*/ 1 h 370"/>
                  <a:gd name="T4" fmla="*/ 624 w 624"/>
                  <a:gd name="T5" fmla="*/ 1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24" name="Freeform 20"/>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25" name="Freeform 21"/>
              <p:cNvSpPr>
                <a:spLocks/>
              </p:cNvSpPr>
              <p:nvPr/>
            </p:nvSpPr>
            <p:spPr bwMode="ltGray">
              <a:xfrm rot="-5400000">
                <a:off x="5070" y="1695"/>
                <a:ext cx="624" cy="361"/>
              </a:xfrm>
              <a:custGeom>
                <a:avLst/>
                <a:gdLst>
                  <a:gd name="T0" fmla="*/ 0 w 624"/>
                  <a:gd name="T1" fmla="*/ 0 h 272"/>
                  <a:gd name="T2" fmla="*/ 0 w 624"/>
                  <a:gd name="T3" fmla="*/ 752547 h 272"/>
                  <a:gd name="T4" fmla="*/ 240 w 624"/>
                  <a:gd name="T5" fmla="*/ 665307 h 272"/>
                  <a:gd name="T6" fmla="*/ 624 w 624"/>
                  <a:gd name="T7" fmla="*/ 752547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26" name="Freeform 22"/>
              <p:cNvSpPr>
                <a:spLocks/>
              </p:cNvSpPr>
              <p:nvPr/>
            </p:nvSpPr>
            <p:spPr bwMode="ltGray">
              <a:xfrm rot="-5400000">
                <a:off x="4797" y="1721"/>
                <a:ext cx="632" cy="316"/>
              </a:xfrm>
              <a:custGeom>
                <a:avLst/>
                <a:gdLst>
                  <a:gd name="T0" fmla="*/ 8 w 632"/>
                  <a:gd name="T1" fmla="*/ 3 h 362"/>
                  <a:gd name="T2" fmla="*/ 8 w 632"/>
                  <a:gd name="T3" fmla="*/ 7 h 362"/>
                  <a:gd name="T4" fmla="*/ 248 w 632"/>
                  <a:gd name="T5" fmla="*/ 7 h 362"/>
                  <a:gd name="T6" fmla="*/ 632 w 632"/>
                  <a:gd name="T7" fmla="*/ 7 h 362"/>
                  <a:gd name="T8" fmla="*/ 632 w 632"/>
                  <a:gd name="T9" fmla="*/ 3 h 362"/>
                  <a:gd name="T10" fmla="*/ 104 w 632"/>
                  <a:gd name="T11" fmla="*/ 3 h 362"/>
                  <a:gd name="T12" fmla="*/ 8 w 632"/>
                  <a:gd name="T13" fmla="*/ 3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grpSp>
        <p:sp>
          <p:nvSpPr>
            <p:cNvPr id="6" name="Freeform 23"/>
            <p:cNvSpPr>
              <a:spLocks/>
            </p:cNvSpPr>
            <p:nvPr/>
          </p:nvSpPr>
          <p:spPr bwMode="ltGray">
            <a:xfrm flipH="1">
              <a:off x="-2" y="1536"/>
              <a:ext cx="5762" cy="412"/>
            </a:xfrm>
            <a:custGeom>
              <a:avLst/>
              <a:gdLst>
                <a:gd name="T0" fmla="*/ 0 w 5762"/>
                <a:gd name="T1" fmla="*/ 1312 h 385"/>
                <a:gd name="T2" fmla="*/ 5762 w 5762"/>
                <a:gd name="T3" fmla="*/ 1255 h 385"/>
                <a:gd name="T4" fmla="*/ 5762 w 5762"/>
                <a:gd name="T5" fmla="*/ 4 h 385"/>
                <a:gd name="T6" fmla="*/ 0 w 5762"/>
                <a:gd name="T7" fmla="*/ 0 h 385"/>
                <a:gd name="T8" fmla="*/ 0 w 5762"/>
                <a:gd name="T9" fmla="*/ 1312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en-NZ">
                <a:solidFill>
                  <a:srgbClr val="FFFFFF"/>
                </a:solidFill>
              </a:endParaRPr>
            </a:p>
          </p:txBody>
        </p:sp>
        <p:sp>
          <p:nvSpPr>
            <p:cNvPr id="7" name="Freeform 24"/>
            <p:cNvSpPr>
              <a:spLocks/>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wrap="none" anchor="ctr"/>
            <a:lstStyle/>
            <a:p>
              <a:endParaRPr lang="en-NZ">
                <a:solidFill>
                  <a:srgbClr val="FFFFFF"/>
                </a:solidFill>
              </a:endParaRPr>
            </a:p>
          </p:txBody>
        </p:sp>
      </p:grpSp>
      <p:sp>
        <p:nvSpPr>
          <p:cNvPr id="23577" name="Rectangle 25"/>
          <p:cNvSpPr>
            <a:spLocks noGrp="1" noChangeArrowheads="1"/>
          </p:cNvSpPr>
          <p:nvPr>
            <p:ph type="ctrTitle"/>
          </p:nvPr>
        </p:nvSpPr>
        <p:spPr>
          <a:xfrm>
            <a:off x="1173163" y="1341438"/>
            <a:ext cx="7772400" cy="1143000"/>
          </a:xfrm>
        </p:spPr>
        <p:txBody>
          <a:bodyPr/>
          <a:lstStyle>
            <a:lvl1pPr>
              <a:defRPr/>
            </a:lvl1pPr>
          </a:lstStyle>
          <a:p>
            <a:r>
              <a:rPr lang="en-US"/>
              <a:t>Click to edit Master title style</a:t>
            </a:r>
          </a:p>
        </p:txBody>
      </p:sp>
      <p:sp>
        <p:nvSpPr>
          <p:cNvPr id="23578" name="Rectangle 26"/>
          <p:cNvSpPr>
            <a:spLocks noGrp="1" noChangeArrowheads="1"/>
          </p:cNvSpPr>
          <p:nvPr>
            <p:ph type="subTitle" idx="1"/>
          </p:nvPr>
        </p:nvSpPr>
        <p:spPr>
          <a:xfrm>
            <a:off x="1166813" y="3886200"/>
            <a:ext cx="6400800" cy="1752600"/>
          </a:xfrm>
        </p:spPr>
        <p:txBody>
          <a:bodyPr/>
          <a:lstStyle>
            <a:lvl1pPr marL="0" indent="0">
              <a:buFont typeface="Monotype Sorts" pitchFamily="2" charset="2"/>
              <a:buNone/>
              <a:defRPr/>
            </a:lvl1pPr>
          </a:lstStyle>
          <a:p>
            <a:r>
              <a:rPr lang="en-US"/>
              <a:t>Click to edit Master subtitle style</a:t>
            </a:r>
          </a:p>
        </p:txBody>
      </p:sp>
      <p:sp>
        <p:nvSpPr>
          <p:cNvPr id="27" name="Rectangle 27"/>
          <p:cNvSpPr>
            <a:spLocks noGrp="1" noChangeArrowheads="1"/>
          </p:cNvSpPr>
          <p:nvPr>
            <p:ph type="dt" sz="half" idx="10"/>
          </p:nvPr>
        </p:nvSpPr>
        <p:spPr>
          <a:xfrm>
            <a:off x="1166813" y="6248400"/>
            <a:ext cx="1905000" cy="457200"/>
          </a:xfrm>
        </p:spPr>
        <p:txBody>
          <a:bodyPr/>
          <a:lstStyle>
            <a:lvl1pPr>
              <a:defRPr>
                <a:solidFill>
                  <a:srgbClr val="000000"/>
                </a:solidFill>
              </a:defRPr>
            </a:lvl1pPr>
          </a:lstStyle>
          <a:p>
            <a:pPr>
              <a:defRPr/>
            </a:pPr>
            <a:endParaRPr lang="en-US"/>
          </a:p>
        </p:txBody>
      </p:sp>
      <p:sp>
        <p:nvSpPr>
          <p:cNvPr id="28" name="Rectangle 28"/>
          <p:cNvSpPr>
            <a:spLocks noGrp="1" noChangeArrowheads="1"/>
          </p:cNvSpPr>
          <p:nvPr>
            <p:ph type="ftr" sz="quarter" idx="11"/>
          </p:nvPr>
        </p:nvSpPr>
        <p:spPr/>
        <p:txBody>
          <a:bodyPr/>
          <a:lstStyle>
            <a:lvl1pPr>
              <a:defRPr>
                <a:solidFill>
                  <a:srgbClr val="000000"/>
                </a:solidFill>
              </a:defRPr>
            </a:lvl1pPr>
          </a:lstStyle>
          <a:p>
            <a:pPr>
              <a:defRPr/>
            </a:pPr>
            <a:endParaRPr lang="en-US"/>
          </a:p>
        </p:txBody>
      </p:sp>
      <p:sp>
        <p:nvSpPr>
          <p:cNvPr id="29" name="Rectangle 29"/>
          <p:cNvSpPr>
            <a:spLocks noGrp="1" noChangeArrowheads="1"/>
          </p:cNvSpPr>
          <p:nvPr>
            <p:ph type="sldNum" sz="quarter" idx="12"/>
          </p:nvPr>
        </p:nvSpPr>
        <p:spPr/>
        <p:txBody>
          <a:bodyPr/>
          <a:lstStyle>
            <a:lvl1pPr>
              <a:defRPr>
                <a:solidFill>
                  <a:srgbClr val="000000"/>
                </a:solidFill>
              </a:defRPr>
            </a:lvl1pPr>
          </a:lstStyle>
          <a:p>
            <a:pPr>
              <a:defRPr/>
            </a:pPr>
            <a:fld id="{6638DE49-A0A3-426E-B29D-3E73DC367067}" type="slidenum">
              <a:rPr lang="en-US"/>
              <a:pPr>
                <a:defRPr/>
              </a:pPr>
              <a:t>‹#›</a:t>
            </a:fld>
            <a:endParaRPr lang="en-US"/>
          </a:p>
        </p:txBody>
      </p:sp>
    </p:spTree>
    <p:extLst>
      <p:ext uri="{BB962C8B-B14F-4D97-AF65-F5344CB8AC3E}">
        <p14:creationId xmlns:p14="http://schemas.microsoft.com/office/powerpoint/2010/main" val="396036771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45D690A1-CF38-460A-8657-279F0CEEBAE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4214285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7"/>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1D803194-D656-4C67-86FC-79E5F26EA68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9313555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7"/>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E17C08DA-C71C-4B4D-8B80-C107C5CF3E8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6024510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7"/>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28"/>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29"/>
          <p:cNvSpPr>
            <a:spLocks noGrp="1" noChangeArrowheads="1"/>
          </p:cNvSpPr>
          <p:nvPr>
            <p:ph type="sldNum" sz="quarter" idx="12"/>
          </p:nvPr>
        </p:nvSpPr>
        <p:spPr>
          <a:ln/>
        </p:spPr>
        <p:txBody>
          <a:bodyPr/>
          <a:lstStyle>
            <a:lvl1pPr>
              <a:defRPr/>
            </a:lvl1pPr>
          </a:lstStyle>
          <a:p>
            <a:pPr>
              <a:defRPr/>
            </a:pPr>
            <a:fld id="{91E433ED-C7A5-4409-86A2-33ED01EDAAC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3424639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7"/>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28"/>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29"/>
          <p:cNvSpPr>
            <a:spLocks noGrp="1" noChangeArrowheads="1"/>
          </p:cNvSpPr>
          <p:nvPr>
            <p:ph type="sldNum" sz="quarter" idx="12"/>
          </p:nvPr>
        </p:nvSpPr>
        <p:spPr>
          <a:ln/>
        </p:spPr>
        <p:txBody>
          <a:bodyPr/>
          <a:lstStyle>
            <a:lvl1pPr>
              <a:defRPr/>
            </a:lvl1pPr>
          </a:lstStyle>
          <a:p>
            <a:pPr>
              <a:defRPr/>
            </a:pPr>
            <a:fld id="{318D97B8-3F19-43F1-A133-6D151E91F68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0960618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28"/>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29"/>
          <p:cNvSpPr>
            <a:spLocks noGrp="1" noChangeArrowheads="1"/>
          </p:cNvSpPr>
          <p:nvPr>
            <p:ph type="sldNum" sz="quarter" idx="12"/>
          </p:nvPr>
        </p:nvSpPr>
        <p:spPr>
          <a:ln/>
        </p:spPr>
        <p:txBody>
          <a:bodyPr/>
          <a:lstStyle>
            <a:lvl1pPr>
              <a:defRPr/>
            </a:lvl1pPr>
          </a:lstStyle>
          <a:p>
            <a:pPr>
              <a:defRPr/>
            </a:pPr>
            <a:fld id="{A383C354-ADC6-4AFB-A2AD-B95B9B274BE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2563218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7"/>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5E41146D-7B67-4C9E-BA18-CA237686913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04238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7"/>
          <p:cNvSpPr>
            <a:spLocks noGrp="1" noChangeArrowheads="1"/>
          </p:cNvSpPr>
          <p:nvPr>
            <p:ph type="dt" sz="half" idx="10"/>
          </p:nvPr>
        </p:nvSpPr>
        <p:spPr>
          <a:ln/>
        </p:spPr>
        <p:txBody>
          <a:bodyPr/>
          <a:lstStyle>
            <a:lvl1pPr>
              <a:defRPr/>
            </a:lvl1pPr>
          </a:lstStyle>
          <a:p>
            <a:pPr>
              <a:defRPr/>
            </a:pPr>
            <a:endParaRPr lang="en-US"/>
          </a:p>
        </p:txBody>
      </p:sp>
      <p:sp>
        <p:nvSpPr>
          <p:cNvPr id="6" name="Rectangle 28"/>
          <p:cNvSpPr>
            <a:spLocks noGrp="1" noChangeArrowheads="1"/>
          </p:cNvSpPr>
          <p:nvPr>
            <p:ph type="ftr" sz="quarter" idx="11"/>
          </p:nvPr>
        </p:nvSpPr>
        <p:spPr>
          <a:ln/>
        </p:spPr>
        <p:txBody>
          <a:bodyPr/>
          <a:lstStyle>
            <a:lvl1pPr>
              <a:defRPr/>
            </a:lvl1pPr>
          </a:lstStyle>
          <a:p>
            <a:pPr>
              <a:defRPr/>
            </a:pPr>
            <a:endParaRPr lang="en-US"/>
          </a:p>
        </p:txBody>
      </p:sp>
      <p:sp>
        <p:nvSpPr>
          <p:cNvPr id="7" name="Rectangle 29"/>
          <p:cNvSpPr>
            <a:spLocks noGrp="1" noChangeArrowheads="1"/>
          </p:cNvSpPr>
          <p:nvPr>
            <p:ph type="sldNum" sz="quarter" idx="12"/>
          </p:nvPr>
        </p:nvSpPr>
        <p:spPr>
          <a:ln/>
        </p:spPr>
        <p:txBody>
          <a:bodyPr/>
          <a:lstStyle>
            <a:lvl1pPr>
              <a:defRPr/>
            </a:lvl1pPr>
          </a:lstStyle>
          <a:p>
            <a:pPr>
              <a:defRPr/>
            </a:pPr>
            <a:fld id="{B4C5E35D-1DD1-4D1D-B97F-7565377735E6}" type="slidenum">
              <a:rPr lang="en-US"/>
              <a:pPr>
                <a:defRPr/>
              </a:pPr>
              <a:t>‹#›</a:t>
            </a:fld>
            <a:endParaRPr lang="en-US"/>
          </a:p>
        </p:txBody>
      </p:sp>
    </p:spTree>
    <p:extLst>
      <p:ext uri="{BB962C8B-B14F-4D97-AF65-F5344CB8AC3E}">
        <p14:creationId xmlns:p14="http://schemas.microsoft.com/office/powerpoint/2010/main" val="348218247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7"/>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B4C5E35D-1DD1-4D1D-B97F-7565377735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5598857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2FA86941-895E-450F-A6A6-625FCFCD0FB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6211320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463" y="457200"/>
            <a:ext cx="19431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73163" y="457200"/>
            <a:ext cx="56769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29"/>
          <p:cNvSpPr>
            <a:spLocks noGrp="1" noChangeArrowheads="1"/>
          </p:cNvSpPr>
          <p:nvPr>
            <p:ph type="sldNum" sz="quarter" idx="12"/>
          </p:nvPr>
        </p:nvSpPr>
        <p:spPr>
          <a:ln/>
        </p:spPr>
        <p:txBody>
          <a:bodyPr/>
          <a:lstStyle>
            <a:lvl1pPr>
              <a:defRPr/>
            </a:lvl1pPr>
          </a:lstStyle>
          <a:p>
            <a:pPr>
              <a:defRPr/>
            </a:pPr>
            <a:fld id="{49559B94-62C3-4E3C-B0AF-1717982A5D7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5939908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3163" y="4572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1173163"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35563"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7"/>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29"/>
          <p:cNvSpPr>
            <a:spLocks noGrp="1" noChangeArrowheads="1"/>
          </p:cNvSpPr>
          <p:nvPr>
            <p:ph type="sldNum" sz="quarter" idx="12"/>
          </p:nvPr>
        </p:nvSpPr>
        <p:spPr>
          <a:ln/>
        </p:spPr>
        <p:txBody>
          <a:bodyPr/>
          <a:lstStyle>
            <a:lvl1pPr>
              <a:defRPr/>
            </a:lvl1pPr>
          </a:lstStyle>
          <a:p>
            <a:pPr>
              <a:defRPr/>
            </a:pPr>
            <a:fld id="{22F3BF22-A2A9-4F3E-90D4-938AD0C984A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9929553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73163" y="457200"/>
            <a:ext cx="7772400" cy="1143000"/>
          </a:xfrm>
        </p:spPr>
        <p:txBody>
          <a:bodyPr/>
          <a:lstStyle/>
          <a:p>
            <a:r>
              <a:rPr lang="en-US"/>
              <a:t>Click to edit Master title style</a:t>
            </a:r>
          </a:p>
        </p:txBody>
      </p:sp>
      <p:sp>
        <p:nvSpPr>
          <p:cNvPr id="3" name="Content Placeholder 2"/>
          <p:cNvSpPr>
            <a:spLocks noGrp="1"/>
          </p:cNvSpPr>
          <p:nvPr>
            <p:ph sz="half" idx="1"/>
          </p:nvPr>
        </p:nvSpPr>
        <p:spPr>
          <a:xfrm>
            <a:off x="1173163"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135563"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135563"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7"/>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7" name="Rectangle 28"/>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8" name="Rectangle 29"/>
          <p:cNvSpPr>
            <a:spLocks noGrp="1" noChangeArrowheads="1"/>
          </p:cNvSpPr>
          <p:nvPr>
            <p:ph type="sldNum" sz="quarter" idx="12"/>
          </p:nvPr>
        </p:nvSpPr>
        <p:spPr>
          <a:ln/>
        </p:spPr>
        <p:txBody>
          <a:bodyPr/>
          <a:lstStyle>
            <a:lvl1pPr>
              <a:defRPr/>
            </a:lvl1pPr>
          </a:lstStyle>
          <a:p>
            <a:pPr>
              <a:defRPr/>
            </a:pPr>
            <a:fld id="{2AEE4FC4-C011-44E9-845C-597FBEB6C7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1553128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2438400"/>
            <a:ext cx="9147175" cy="1063625"/>
            <a:chOff x="-2" y="1536"/>
            <a:chExt cx="5762" cy="670"/>
          </a:xfrm>
        </p:grpSpPr>
        <p:grpSp>
          <p:nvGrpSpPr>
            <p:cNvPr id="5" name="Group 3"/>
            <p:cNvGrpSpPr>
              <a:grpSpLocks/>
            </p:cNvGrpSpPr>
            <p:nvPr/>
          </p:nvGrpSpPr>
          <p:grpSpPr bwMode="auto">
            <a:xfrm flipH="1">
              <a:off x="-2" y="1562"/>
              <a:ext cx="5763" cy="651"/>
              <a:chOff x="-3" y="1562"/>
              <a:chExt cx="5763" cy="651"/>
            </a:xfrm>
          </p:grpSpPr>
          <p:sp>
            <p:nvSpPr>
              <p:cNvPr id="8" name="Freeform 4"/>
              <p:cNvSpPr>
                <a:spLocks/>
              </p:cNvSpPr>
              <p:nvPr/>
            </p:nvSpPr>
            <p:spPr bwMode="ltGray">
              <a:xfrm rot="-5400000">
                <a:off x="2558" y="-993"/>
                <a:ext cx="624" cy="5745"/>
              </a:xfrm>
              <a:custGeom>
                <a:avLst/>
                <a:gdLst>
                  <a:gd name="T0" fmla="*/ 0 w 1000"/>
                  <a:gd name="T1" fmla="*/ 0 h 720"/>
                  <a:gd name="T2" fmla="*/ 0 w 1000"/>
                  <a:gd name="T3" fmla="*/ 2147483647 h 720"/>
                  <a:gd name="T4" fmla="*/ 1 w 1000"/>
                  <a:gd name="T5" fmla="*/ 2147483647 h 720"/>
                  <a:gd name="T6" fmla="*/ 1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9" name="Freeform 5"/>
              <p:cNvSpPr>
                <a:spLocks/>
              </p:cNvSpPr>
              <p:nvPr/>
            </p:nvSpPr>
            <p:spPr bwMode="ltGray">
              <a:xfrm rot="-5400000">
                <a:off x="1322" y="1669"/>
                <a:ext cx="624" cy="421"/>
              </a:xfrm>
              <a:custGeom>
                <a:avLst/>
                <a:gdLst>
                  <a:gd name="T0" fmla="*/ 0 w 624"/>
                  <a:gd name="T1" fmla="*/ 0 h 317"/>
                  <a:gd name="T2" fmla="*/ 0 w 624"/>
                  <a:gd name="T3" fmla="*/ 14420 h 317"/>
                  <a:gd name="T4" fmla="*/ 624 w 624"/>
                  <a:gd name="T5" fmla="*/ 1442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0" name="Freeform 6"/>
              <p:cNvSpPr>
                <a:spLocks/>
              </p:cNvSpPr>
              <p:nvPr/>
            </p:nvSpPr>
            <p:spPr bwMode="ltGray">
              <a:xfrm rot="-5400000">
                <a:off x="982" y="1669"/>
                <a:ext cx="624" cy="422"/>
              </a:xfrm>
              <a:custGeom>
                <a:avLst/>
                <a:gdLst>
                  <a:gd name="T0" fmla="*/ 0 w 624"/>
                  <a:gd name="T1" fmla="*/ 0 h 317"/>
                  <a:gd name="T2" fmla="*/ 0 w 624"/>
                  <a:gd name="T3" fmla="*/ 14943 h 317"/>
                  <a:gd name="T4" fmla="*/ 624 w 624"/>
                  <a:gd name="T5" fmla="*/ 14943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1" name="Freeform 7"/>
              <p:cNvSpPr>
                <a:spLocks/>
              </p:cNvSpPr>
              <p:nvPr/>
            </p:nvSpPr>
            <p:spPr bwMode="ltGray">
              <a:xfrm rot="-5400000">
                <a:off x="-58" y="1766"/>
                <a:ext cx="624" cy="255"/>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2" name="Freeform 8"/>
              <p:cNvSpPr>
                <a:spLocks/>
              </p:cNvSpPr>
              <p:nvPr/>
            </p:nvSpPr>
            <p:spPr bwMode="ltGray">
              <a:xfrm rot="-5400000">
                <a:off x="664" y="1733"/>
                <a:ext cx="624" cy="294"/>
              </a:xfrm>
              <a:custGeom>
                <a:avLst/>
                <a:gdLst>
                  <a:gd name="T0" fmla="*/ 0 w 624"/>
                  <a:gd name="T1" fmla="*/ 0 h 317"/>
                  <a:gd name="T2" fmla="*/ 0 w 624"/>
                  <a:gd name="T3" fmla="*/ 94 h 317"/>
                  <a:gd name="T4" fmla="*/ 624 w 624"/>
                  <a:gd name="T5" fmla="*/ 94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3" name="Freeform 9"/>
              <p:cNvSpPr>
                <a:spLocks/>
              </p:cNvSpPr>
              <p:nvPr/>
            </p:nvSpPr>
            <p:spPr bwMode="ltGray">
              <a:xfrm rot="-5400000">
                <a:off x="442" y="1699"/>
                <a:ext cx="624" cy="362"/>
              </a:xfrm>
              <a:custGeom>
                <a:avLst/>
                <a:gdLst>
                  <a:gd name="T0" fmla="*/ 0 w 624"/>
                  <a:gd name="T1" fmla="*/ 0 h 272"/>
                  <a:gd name="T2" fmla="*/ 0 w 624"/>
                  <a:gd name="T3" fmla="*/ 14867 h 272"/>
                  <a:gd name="T4" fmla="*/ 240 w 624"/>
                  <a:gd name="T5" fmla="*/ 13125 h 272"/>
                  <a:gd name="T6" fmla="*/ 624 w 624"/>
                  <a:gd name="T7" fmla="*/ 14867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4" name="Freeform 10"/>
              <p:cNvSpPr>
                <a:spLocks/>
              </p:cNvSpPr>
              <p:nvPr/>
            </p:nvSpPr>
            <p:spPr bwMode="ltGray">
              <a:xfrm rot="-5400000">
                <a:off x="154" y="1740"/>
                <a:ext cx="632" cy="315"/>
              </a:xfrm>
              <a:custGeom>
                <a:avLst/>
                <a:gdLst>
                  <a:gd name="T0" fmla="*/ 8 w 632"/>
                  <a:gd name="T1" fmla="*/ 7 h 362"/>
                  <a:gd name="T2" fmla="*/ 8 w 632"/>
                  <a:gd name="T3" fmla="*/ 44 h 362"/>
                  <a:gd name="T4" fmla="*/ 248 w 632"/>
                  <a:gd name="T5" fmla="*/ 44 h 362"/>
                  <a:gd name="T6" fmla="*/ 632 w 632"/>
                  <a:gd name="T7" fmla="*/ 44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5" name="Freeform 11"/>
              <p:cNvSpPr>
                <a:spLocks/>
              </p:cNvSpPr>
              <p:nvPr/>
            </p:nvSpPr>
            <p:spPr bwMode="ltGray">
              <a:xfrm rot="-5400000">
                <a:off x="3198" y="1665"/>
                <a:ext cx="624" cy="421"/>
              </a:xfrm>
              <a:custGeom>
                <a:avLst/>
                <a:gdLst>
                  <a:gd name="T0" fmla="*/ 0 w 624"/>
                  <a:gd name="T1" fmla="*/ 0 h 317"/>
                  <a:gd name="T2" fmla="*/ 0 w 624"/>
                  <a:gd name="T3" fmla="*/ 14420 h 317"/>
                  <a:gd name="T4" fmla="*/ 624 w 624"/>
                  <a:gd name="T5" fmla="*/ 1442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6" name="Freeform 12"/>
              <p:cNvSpPr>
                <a:spLocks/>
              </p:cNvSpPr>
              <p:nvPr/>
            </p:nvSpPr>
            <p:spPr bwMode="ltGray">
              <a:xfrm rot="-5400000">
                <a:off x="2870" y="1664"/>
                <a:ext cx="624" cy="422"/>
              </a:xfrm>
              <a:custGeom>
                <a:avLst/>
                <a:gdLst>
                  <a:gd name="T0" fmla="*/ 0 w 624"/>
                  <a:gd name="T1" fmla="*/ 0 h 317"/>
                  <a:gd name="T2" fmla="*/ 0 w 624"/>
                  <a:gd name="T3" fmla="*/ 14943 h 317"/>
                  <a:gd name="T4" fmla="*/ 624 w 624"/>
                  <a:gd name="T5" fmla="*/ 14943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7" name="Freeform 13"/>
              <p:cNvSpPr>
                <a:spLocks/>
              </p:cNvSpPr>
              <p:nvPr/>
            </p:nvSpPr>
            <p:spPr bwMode="ltGray">
              <a:xfrm rot="-5400000">
                <a:off x="1828" y="1761"/>
                <a:ext cx="624" cy="255"/>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8" name="Freeform 14"/>
              <p:cNvSpPr>
                <a:spLocks/>
              </p:cNvSpPr>
              <p:nvPr/>
            </p:nvSpPr>
            <p:spPr bwMode="ltGray">
              <a:xfrm rot="-5400000">
                <a:off x="2551" y="1728"/>
                <a:ext cx="624" cy="294"/>
              </a:xfrm>
              <a:custGeom>
                <a:avLst/>
                <a:gdLst>
                  <a:gd name="T0" fmla="*/ 0 w 624"/>
                  <a:gd name="T1" fmla="*/ 0 h 317"/>
                  <a:gd name="T2" fmla="*/ 0 w 624"/>
                  <a:gd name="T3" fmla="*/ 94 h 317"/>
                  <a:gd name="T4" fmla="*/ 624 w 624"/>
                  <a:gd name="T5" fmla="*/ 94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9" name="Freeform 15"/>
              <p:cNvSpPr>
                <a:spLocks/>
              </p:cNvSpPr>
              <p:nvPr/>
            </p:nvSpPr>
            <p:spPr bwMode="ltGray">
              <a:xfrm rot="-5400000">
                <a:off x="2328" y="1695"/>
                <a:ext cx="624" cy="361"/>
              </a:xfrm>
              <a:custGeom>
                <a:avLst/>
                <a:gdLst>
                  <a:gd name="T0" fmla="*/ 0 w 624"/>
                  <a:gd name="T1" fmla="*/ 0 h 272"/>
                  <a:gd name="T2" fmla="*/ 0 w 624"/>
                  <a:gd name="T3" fmla="*/ 14302 h 272"/>
                  <a:gd name="T4" fmla="*/ 240 w 624"/>
                  <a:gd name="T5" fmla="*/ 12644 h 272"/>
                  <a:gd name="T6" fmla="*/ 624 w 624"/>
                  <a:gd name="T7" fmla="*/ 1430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0" name="Freeform 16"/>
              <p:cNvSpPr>
                <a:spLocks/>
              </p:cNvSpPr>
              <p:nvPr/>
            </p:nvSpPr>
            <p:spPr bwMode="ltGray">
              <a:xfrm rot="-5400000">
                <a:off x="2043" y="1721"/>
                <a:ext cx="632" cy="316"/>
              </a:xfrm>
              <a:custGeom>
                <a:avLst/>
                <a:gdLst>
                  <a:gd name="T0" fmla="*/ 8 w 632"/>
                  <a:gd name="T1" fmla="*/ 7 h 362"/>
                  <a:gd name="T2" fmla="*/ 8 w 632"/>
                  <a:gd name="T3" fmla="*/ 47 h 362"/>
                  <a:gd name="T4" fmla="*/ 248 w 632"/>
                  <a:gd name="T5" fmla="*/ 47 h 362"/>
                  <a:gd name="T6" fmla="*/ 632 w 632"/>
                  <a:gd name="T7" fmla="*/ 47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1" name="Freeform 17"/>
              <p:cNvSpPr>
                <a:spLocks/>
              </p:cNvSpPr>
              <p:nvPr/>
            </p:nvSpPr>
            <p:spPr bwMode="ltGray">
              <a:xfrm rot="-5400000">
                <a:off x="4064" y="1669"/>
                <a:ext cx="624" cy="421"/>
              </a:xfrm>
              <a:custGeom>
                <a:avLst/>
                <a:gdLst>
                  <a:gd name="T0" fmla="*/ 0 w 624"/>
                  <a:gd name="T1" fmla="*/ 0 h 317"/>
                  <a:gd name="T2" fmla="*/ 0 w 624"/>
                  <a:gd name="T3" fmla="*/ 14420 h 317"/>
                  <a:gd name="T4" fmla="*/ 624 w 624"/>
                  <a:gd name="T5" fmla="*/ 1442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2" name="Freeform 18"/>
              <p:cNvSpPr>
                <a:spLocks/>
              </p:cNvSpPr>
              <p:nvPr/>
            </p:nvSpPr>
            <p:spPr bwMode="ltGray">
              <a:xfrm rot="-5400000">
                <a:off x="3736" y="1669"/>
                <a:ext cx="624" cy="422"/>
              </a:xfrm>
              <a:custGeom>
                <a:avLst/>
                <a:gdLst>
                  <a:gd name="T0" fmla="*/ 0 w 624"/>
                  <a:gd name="T1" fmla="*/ 0 h 317"/>
                  <a:gd name="T2" fmla="*/ 0 w 624"/>
                  <a:gd name="T3" fmla="*/ 14943 h 317"/>
                  <a:gd name="T4" fmla="*/ 624 w 624"/>
                  <a:gd name="T5" fmla="*/ 14943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3" name="Freeform 19"/>
              <p:cNvSpPr>
                <a:spLocks/>
              </p:cNvSpPr>
              <p:nvPr/>
            </p:nvSpPr>
            <p:spPr bwMode="ltGray">
              <a:xfrm rot="-5400000">
                <a:off x="4570" y="1755"/>
                <a:ext cx="624" cy="255"/>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4" name="Freeform 20"/>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5" name="Freeform 21"/>
              <p:cNvSpPr>
                <a:spLocks/>
              </p:cNvSpPr>
              <p:nvPr/>
            </p:nvSpPr>
            <p:spPr bwMode="ltGray">
              <a:xfrm rot="-5400000">
                <a:off x="5070" y="1695"/>
                <a:ext cx="624" cy="361"/>
              </a:xfrm>
              <a:custGeom>
                <a:avLst/>
                <a:gdLst>
                  <a:gd name="T0" fmla="*/ 0 w 624"/>
                  <a:gd name="T1" fmla="*/ 0 h 272"/>
                  <a:gd name="T2" fmla="*/ 0 w 624"/>
                  <a:gd name="T3" fmla="*/ 14302 h 272"/>
                  <a:gd name="T4" fmla="*/ 240 w 624"/>
                  <a:gd name="T5" fmla="*/ 12644 h 272"/>
                  <a:gd name="T6" fmla="*/ 624 w 624"/>
                  <a:gd name="T7" fmla="*/ 1430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26" name="Freeform 22"/>
              <p:cNvSpPr>
                <a:spLocks/>
              </p:cNvSpPr>
              <p:nvPr/>
            </p:nvSpPr>
            <p:spPr bwMode="ltGray">
              <a:xfrm rot="-5400000">
                <a:off x="4797" y="1721"/>
                <a:ext cx="632" cy="316"/>
              </a:xfrm>
              <a:custGeom>
                <a:avLst/>
                <a:gdLst>
                  <a:gd name="T0" fmla="*/ 8 w 632"/>
                  <a:gd name="T1" fmla="*/ 7 h 362"/>
                  <a:gd name="T2" fmla="*/ 8 w 632"/>
                  <a:gd name="T3" fmla="*/ 47 h 362"/>
                  <a:gd name="T4" fmla="*/ 248 w 632"/>
                  <a:gd name="T5" fmla="*/ 47 h 362"/>
                  <a:gd name="T6" fmla="*/ 632 w 632"/>
                  <a:gd name="T7" fmla="*/ 47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grpSp>
        <p:sp>
          <p:nvSpPr>
            <p:cNvPr id="6" name="Freeform 23"/>
            <p:cNvSpPr>
              <a:spLocks/>
            </p:cNvSpPr>
            <p:nvPr/>
          </p:nvSpPr>
          <p:spPr bwMode="ltGray">
            <a:xfrm flipH="1">
              <a:off x="-2" y="1536"/>
              <a:ext cx="5762" cy="412"/>
            </a:xfrm>
            <a:custGeom>
              <a:avLst/>
              <a:gdLst>
                <a:gd name="T0" fmla="*/ 0 w 5762"/>
                <a:gd name="T1" fmla="*/ 507 h 385"/>
                <a:gd name="T2" fmla="*/ 5762 w 5762"/>
                <a:gd name="T3" fmla="*/ 485 h 385"/>
                <a:gd name="T4" fmla="*/ 5762 w 5762"/>
                <a:gd name="T5" fmla="*/ 4 h 385"/>
                <a:gd name="T6" fmla="*/ 0 w 5762"/>
                <a:gd name="T7" fmla="*/ 0 h 385"/>
                <a:gd name="T8" fmla="*/ 0 w 5762"/>
                <a:gd name="T9" fmla="*/ 507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en-NZ"/>
            </a:p>
          </p:txBody>
        </p:sp>
        <p:sp>
          <p:nvSpPr>
            <p:cNvPr id="7" name="Freeform 24"/>
            <p:cNvSpPr>
              <a:spLocks/>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wrap="none" anchor="ctr"/>
            <a:lstStyle/>
            <a:p>
              <a:endParaRPr lang="en-NZ"/>
            </a:p>
          </p:txBody>
        </p:sp>
      </p:grpSp>
      <p:sp>
        <p:nvSpPr>
          <p:cNvPr id="23577" name="Rectangle 25"/>
          <p:cNvSpPr>
            <a:spLocks noGrp="1" noChangeArrowheads="1"/>
          </p:cNvSpPr>
          <p:nvPr>
            <p:ph type="ctrTitle"/>
          </p:nvPr>
        </p:nvSpPr>
        <p:spPr>
          <a:xfrm>
            <a:off x="1173163" y="1341438"/>
            <a:ext cx="7772400" cy="1143000"/>
          </a:xfrm>
        </p:spPr>
        <p:txBody>
          <a:bodyPr/>
          <a:lstStyle>
            <a:lvl1pPr>
              <a:defRPr/>
            </a:lvl1pPr>
          </a:lstStyle>
          <a:p>
            <a:r>
              <a:rPr lang="en-US"/>
              <a:t>Click to edit Master title style</a:t>
            </a:r>
          </a:p>
        </p:txBody>
      </p:sp>
      <p:sp>
        <p:nvSpPr>
          <p:cNvPr id="23578" name="Rectangle 26"/>
          <p:cNvSpPr>
            <a:spLocks noGrp="1" noChangeArrowheads="1"/>
          </p:cNvSpPr>
          <p:nvPr>
            <p:ph type="subTitle" idx="1"/>
          </p:nvPr>
        </p:nvSpPr>
        <p:spPr>
          <a:xfrm>
            <a:off x="1166813" y="3886200"/>
            <a:ext cx="6400800" cy="1752600"/>
          </a:xfrm>
        </p:spPr>
        <p:txBody>
          <a:bodyPr/>
          <a:lstStyle>
            <a:lvl1pPr marL="0" indent="0">
              <a:buFont typeface="Monotype Sorts" pitchFamily="2" charset="2"/>
              <a:buNone/>
              <a:defRPr/>
            </a:lvl1pPr>
          </a:lstStyle>
          <a:p>
            <a:r>
              <a:rPr lang="en-US"/>
              <a:t>Click to edit Master subtitle style</a:t>
            </a:r>
          </a:p>
        </p:txBody>
      </p:sp>
      <p:sp>
        <p:nvSpPr>
          <p:cNvPr id="27" name="Rectangle 27"/>
          <p:cNvSpPr>
            <a:spLocks noGrp="1" noChangeArrowheads="1"/>
          </p:cNvSpPr>
          <p:nvPr>
            <p:ph type="dt" sz="half" idx="10"/>
          </p:nvPr>
        </p:nvSpPr>
        <p:spPr>
          <a:xfrm>
            <a:off x="1166813" y="6248400"/>
            <a:ext cx="1905000" cy="457200"/>
          </a:xfrm>
        </p:spPr>
        <p:txBody>
          <a:bodyPr/>
          <a:lstStyle>
            <a:lvl1pPr>
              <a:defRPr>
                <a:solidFill>
                  <a:srgbClr val="000000"/>
                </a:solidFill>
              </a:defRPr>
            </a:lvl1pPr>
          </a:lstStyle>
          <a:p>
            <a:pPr>
              <a:defRPr/>
            </a:pPr>
            <a:endParaRPr lang="en-US"/>
          </a:p>
        </p:txBody>
      </p:sp>
      <p:sp>
        <p:nvSpPr>
          <p:cNvPr id="28" name="Rectangle 28"/>
          <p:cNvSpPr>
            <a:spLocks noGrp="1" noChangeArrowheads="1"/>
          </p:cNvSpPr>
          <p:nvPr>
            <p:ph type="ftr" sz="quarter" idx="11"/>
          </p:nvPr>
        </p:nvSpPr>
        <p:spPr/>
        <p:txBody>
          <a:bodyPr/>
          <a:lstStyle>
            <a:lvl1pPr>
              <a:defRPr>
                <a:solidFill>
                  <a:srgbClr val="000000"/>
                </a:solidFill>
              </a:defRPr>
            </a:lvl1pPr>
          </a:lstStyle>
          <a:p>
            <a:pPr>
              <a:defRPr/>
            </a:pPr>
            <a:endParaRPr lang="en-US"/>
          </a:p>
        </p:txBody>
      </p:sp>
      <p:sp>
        <p:nvSpPr>
          <p:cNvPr id="29" name="Rectangle 29"/>
          <p:cNvSpPr>
            <a:spLocks noGrp="1" noChangeArrowheads="1"/>
          </p:cNvSpPr>
          <p:nvPr>
            <p:ph type="sldNum" sz="quarter" idx="12"/>
          </p:nvPr>
        </p:nvSpPr>
        <p:spPr/>
        <p:txBody>
          <a:bodyPr/>
          <a:lstStyle>
            <a:lvl1pPr>
              <a:defRPr>
                <a:solidFill>
                  <a:srgbClr val="000000"/>
                </a:solidFill>
              </a:defRPr>
            </a:lvl1pPr>
          </a:lstStyle>
          <a:p>
            <a:pPr>
              <a:defRPr/>
            </a:pPr>
            <a:fld id="{3156B2AF-E8CA-4836-A0B5-62270AE39041}" type="slidenum">
              <a:rPr lang="en-US"/>
              <a:pPr>
                <a:defRPr/>
              </a:pPr>
              <a:t>‹#›</a:t>
            </a:fld>
            <a:endParaRPr lang="en-US"/>
          </a:p>
        </p:txBody>
      </p:sp>
    </p:spTree>
    <p:extLst>
      <p:ext uri="{BB962C8B-B14F-4D97-AF65-F5344CB8AC3E}">
        <p14:creationId xmlns:p14="http://schemas.microsoft.com/office/powerpoint/2010/main" val="375568610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p:txBody>
          <a:bodyPr/>
          <a:lstStyle>
            <a:lvl1pPr>
              <a:defRPr/>
            </a:lvl1pPr>
          </a:lstStyle>
          <a:p>
            <a:pPr>
              <a:defRPr/>
            </a:pPr>
            <a:endParaRPr lang="en-US"/>
          </a:p>
        </p:txBody>
      </p:sp>
      <p:sp>
        <p:nvSpPr>
          <p:cNvPr id="5" name="Rectangle 28"/>
          <p:cNvSpPr>
            <a:spLocks noGrp="1" noChangeArrowheads="1"/>
          </p:cNvSpPr>
          <p:nvPr>
            <p:ph type="ftr" sz="quarter" idx="11"/>
          </p:nvPr>
        </p:nvSpPr>
        <p:spPr/>
        <p:txBody>
          <a:bodyPr/>
          <a:lstStyle>
            <a:lvl1pPr>
              <a:defRPr/>
            </a:lvl1pPr>
          </a:lstStyle>
          <a:p>
            <a:pPr>
              <a:defRPr/>
            </a:pPr>
            <a:endParaRPr lang="en-US"/>
          </a:p>
        </p:txBody>
      </p:sp>
      <p:sp>
        <p:nvSpPr>
          <p:cNvPr id="6" name="Rectangle 29"/>
          <p:cNvSpPr>
            <a:spLocks noGrp="1" noChangeArrowheads="1"/>
          </p:cNvSpPr>
          <p:nvPr>
            <p:ph type="sldNum" sz="quarter" idx="12"/>
          </p:nvPr>
        </p:nvSpPr>
        <p:spPr/>
        <p:txBody>
          <a:bodyPr/>
          <a:lstStyle>
            <a:lvl1pPr>
              <a:defRPr/>
            </a:lvl1pPr>
          </a:lstStyle>
          <a:p>
            <a:pPr>
              <a:defRPr/>
            </a:pPr>
            <a:fld id="{7DF50D15-DFA2-433F-A297-A838AB60A89F}" type="slidenum">
              <a:rPr lang="en-US"/>
              <a:pPr>
                <a:defRPr/>
              </a:pPr>
              <a:t>‹#›</a:t>
            </a:fld>
            <a:endParaRPr lang="en-US"/>
          </a:p>
        </p:txBody>
      </p:sp>
    </p:spTree>
    <p:extLst>
      <p:ext uri="{BB962C8B-B14F-4D97-AF65-F5344CB8AC3E}">
        <p14:creationId xmlns:p14="http://schemas.microsoft.com/office/powerpoint/2010/main" val="328900335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7"/>
          <p:cNvSpPr>
            <a:spLocks noGrp="1" noChangeArrowheads="1"/>
          </p:cNvSpPr>
          <p:nvPr>
            <p:ph type="dt" sz="half" idx="10"/>
          </p:nvPr>
        </p:nvSpPr>
        <p:spPr/>
        <p:txBody>
          <a:bodyPr/>
          <a:lstStyle>
            <a:lvl1pPr>
              <a:defRPr/>
            </a:lvl1pPr>
          </a:lstStyle>
          <a:p>
            <a:pPr>
              <a:defRPr/>
            </a:pPr>
            <a:endParaRPr lang="en-US"/>
          </a:p>
        </p:txBody>
      </p:sp>
      <p:sp>
        <p:nvSpPr>
          <p:cNvPr id="5" name="Rectangle 28"/>
          <p:cNvSpPr>
            <a:spLocks noGrp="1" noChangeArrowheads="1"/>
          </p:cNvSpPr>
          <p:nvPr>
            <p:ph type="ftr" sz="quarter" idx="11"/>
          </p:nvPr>
        </p:nvSpPr>
        <p:spPr/>
        <p:txBody>
          <a:bodyPr/>
          <a:lstStyle>
            <a:lvl1pPr>
              <a:defRPr/>
            </a:lvl1pPr>
          </a:lstStyle>
          <a:p>
            <a:pPr>
              <a:defRPr/>
            </a:pPr>
            <a:endParaRPr lang="en-US"/>
          </a:p>
        </p:txBody>
      </p:sp>
      <p:sp>
        <p:nvSpPr>
          <p:cNvPr id="6" name="Rectangle 29"/>
          <p:cNvSpPr>
            <a:spLocks noGrp="1" noChangeArrowheads="1"/>
          </p:cNvSpPr>
          <p:nvPr>
            <p:ph type="sldNum" sz="quarter" idx="12"/>
          </p:nvPr>
        </p:nvSpPr>
        <p:spPr/>
        <p:txBody>
          <a:bodyPr/>
          <a:lstStyle>
            <a:lvl1pPr>
              <a:defRPr/>
            </a:lvl1pPr>
          </a:lstStyle>
          <a:p>
            <a:pPr>
              <a:defRPr/>
            </a:pPr>
            <a:fld id="{1A96B6F4-9296-4805-AC22-0B07F79E2380}" type="slidenum">
              <a:rPr lang="en-US"/>
              <a:pPr>
                <a:defRPr/>
              </a:pPr>
              <a:t>‹#›</a:t>
            </a:fld>
            <a:endParaRPr lang="en-US"/>
          </a:p>
        </p:txBody>
      </p:sp>
    </p:spTree>
    <p:extLst>
      <p:ext uri="{BB962C8B-B14F-4D97-AF65-F5344CB8AC3E}">
        <p14:creationId xmlns:p14="http://schemas.microsoft.com/office/powerpoint/2010/main" val="221660082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7"/>
          <p:cNvSpPr>
            <a:spLocks noGrp="1" noChangeArrowheads="1"/>
          </p:cNvSpPr>
          <p:nvPr>
            <p:ph type="dt" sz="half" idx="10"/>
          </p:nvPr>
        </p:nvSpPr>
        <p:spPr/>
        <p:txBody>
          <a:bodyPr/>
          <a:lstStyle>
            <a:lvl1pPr>
              <a:defRPr/>
            </a:lvl1pPr>
          </a:lstStyle>
          <a:p>
            <a:pPr>
              <a:defRPr/>
            </a:pPr>
            <a:endParaRPr lang="en-US"/>
          </a:p>
        </p:txBody>
      </p:sp>
      <p:sp>
        <p:nvSpPr>
          <p:cNvPr id="6" name="Rectangle 28"/>
          <p:cNvSpPr>
            <a:spLocks noGrp="1" noChangeArrowheads="1"/>
          </p:cNvSpPr>
          <p:nvPr>
            <p:ph type="ftr" sz="quarter" idx="11"/>
          </p:nvPr>
        </p:nvSpPr>
        <p:spPr/>
        <p:txBody>
          <a:bodyPr/>
          <a:lstStyle>
            <a:lvl1pPr>
              <a:defRPr/>
            </a:lvl1pPr>
          </a:lstStyle>
          <a:p>
            <a:pPr>
              <a:defRPr/>
            </a:pPr>
            <a:endParaRPr lang="en-US"/>
          </a:p>
        </p:txBody>
      </p:sp>
      <p:sp>
        <p:nvSpPr>
          <p:cNvPr id="7" name="Rectangle 29"/>
          <p:cNvSpPr>
            <a:spLocks noGrp="1" noChangeArrowheads="1"/>
          </p:cNvSpPr>
          <p:nvPr>
            <p:ph type="sldNum" sz="quarter" idx="12"/>
          </p:nvPr>
        </p:nvSpPr>
        <p:spPr/>
        <p:txBody>
          <a:bodyPr/>
          <a:lstStyle>
            <a:lvl1pPr>
              <a:defRPr/>
            </a:lvl1pPr>
          </a:lstStyle>
          <a:p>
            <a:pPr>
              <a:defRPr/>
            </a:pPr>
            <a:fld id="{5BFD2C1E-0631-40C5-BB93-2ADE8A7722E0}" type="slidenum">
              <a:rPr lang="en-US"/>
              <a:pPr>
                <a:defRPr/>
              </a:pPr>
              <a:t>‹#›</a:t>
            </a:fld>
            <a:endParaRPr lang="en-US"/>
          </a:p>
        </p:txBody>
      </p:sp>
    </p:spTree>
    <p:extLst>
      <p:ext uri="{BB962C8B-B14F-4D97-AF65-F5344CB8AC3E}">
        <p14:creationId xmlns:p14="http://schemas.microsoft.com/office/powerpoint/2010/main" val="415018311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7"/>
          <p:cNvSpPr>
            <a:spLocks noGrp="1" noChangeArrowheads="1"/>
          </p:cNvSpPr>
          <p:nvPr>
            <p:ph type="dt" sz="half" idx="10"/>
          </p:nvPr>
        </p:nvSpPr>
        <p:spPr/>
        <p:txBody>
          <a:bodyPr/>
          <a:lstStyle>
            <a:lvl1pPr>
              <a:defRPr/>
            </a:lvl1pPr>
          </a:lstStyle>
          <a:p>
            <a:pPr>
              <a:defRPr/>
            </a:pPr>
            <a:endParaRPr lang="en-US"/>
          </a:p>
        </p:txBody>
      </p:sp>
      <p:sp>
        <p:nvSpPr>
          <p:cNvPr id="8" name="Rectangle 28"/>
          <p:cNvSpPr>
            <a:spLocks noGrp="1" noChangeArrowheads="1"/>
          </p:cNvSpPr>
          <p:nvPr>
            <p:ph type="ftr" sz="quarter" idx="11"/>
          </p:nvPr>
        </p:nvSpPr>
        <p:spPr/>
        <p:txBody>
          <a:bodyPr/>
          <a:lstStyle>
            <a:lvl1pPr>
              <a:defRPr/>
            </a:lvl1pPr>
          </a:lstStyle>
          <a:p>
            <a:pPr>
              <a:defRPr/>
            </a:pPr>
            <a:endParaRPr lang="en-US"/>
          </a:p>
        </p:txBody>
      </p:sp>
      <p:sp>
        <p:nvSpPr>
          <p:cNvPr id="9" name="Rectangle 29"/>
          <p:cNvSpPr>
            <a:spLocks noGrp="1" noChangeArrowheads="1"/>
          </p:cNvSpPr>
          <p:nvPr>
            <p:ph type="sldNum" sz="quarter" idx="12"/>
          </p:nvPr>
        </p:nvSpPr>
        <p:spPr/>
        <p:txBody>
          <a:bodyPr/>
          <a:lstStyle>
            <a:lvl1pPr>
              <a:defRPr/>
            </a:lvl1pPr>
          </a:lstStyle>
          <a:p>
            <a:pPr>
              <a:defRPr/>
            </a:pPr>
            <a:fld id="{EEB19C60-52A2-455E-AD3E-4BCC3E6476A6}" type="slidenum">
              <a:rPr lang="en-US"/>
              <a:pPr>
                <a:defRPr/>
              </a:pPr>
              <a:t>‹#›</a:t>
            </a:fld>
            <a:endParaRPr lang="en-US"/>
          </a:p>
        </p:txBody>
      </p:sp>
    </p:spTree>
    <p:extLst>
      <p:ext uri="{BB962C8B-B14F-4D97-AF65-F5344CB8AC3E}">
        <p14:creationId xmlns:p14="http://schemas.microsoft.com/office/powerpoint/2010/main" val="293291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 Target="../slides/slide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32.xml"/><Relationship Id="rId13" Type="http://schemas.openxmlformats.org/officeDocument/2006/relationships/slideLayout" Target="../slideLayouts/slideLayout137.xml"/><Relationship Id="rId3" Type="http://schemas.openxmlformats.org/officeDocument/2006/relationships/slideLayout" Target="../slideLayouts/slideLayout127.xml"/><Relationship Id="rId7" Type="http://schemas.openxmlformats.org/officeDocument/2006/relationships/slideLayout" Target="../slideLayouts/slideLayout131.xml"/><Relationship Id="rId12" Type="http://schemas.openxmlformats.org/officeDocument/2006/relationships/slideLayout" Target="../slideLayouts/slideLayout136.xml"/><Relationship Id="rId2" Type="http://schemas.openxmlformats.org/officeDocument/2006/relationships/slideLayout" Target="../slideLayouts/slideLayout126.xml"/><Relationship Id="rId1" Type="http://schemas.openxmlformats.org/officeDocument/2006/relationships/slideLayout" Target="../slideLayouts/slideLayout125.xml"/><Relationship Id="rId6" Type="http://schemas.openxmlformats.org/officeDocument/2006/relationships/slideLayout" Target="../slideLayouts/slideLayout130.xml"/><Relationship Id="rId11" Type="http://schemas.openxmlformats.org/officeDocument/2006/relationships/slideLayout" Target="../slideLayouts/slideLayout135.xml"/><Relationship Id="rId5" Type="http://schemas.openxmlformats.org/officeDocument/2006/relationships/slideLayout" Target="../slideLayouts/slideLayout129.xml"/><Relationship Id="rId15" Type="http://schemas.openxmlformats.org/officeDocument/2006/relationships/slide" Target="../slides/slide5.xml"/><Relationship Id="rId10" Type="http://schemas.openxmlformats.org/officeDocument/2006/relationships/slideLayout" Target="../slideLayouts/slideLayout134.xml"/><Relationship Id="rId4" Type="http://schemas.openxmlformats.org/officeDocument/2006/relationships/slideLayout" Target="../slideLayouts/slideLayout128.xml"/><Relationship Id="rId9" Type="http://schemas.openxmlformats.org/officeDocument/2006/relationships/slideLayout" Target="../slideLayouts/slideLayout133.xml"/><Relationship Id="rId1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45.xml"/><Relationship Id="rId13" Type="http://schemas.openxmlformats.org/officeDocument/2006/relationships/slideLayout" Target="../slideLayouts/slideLayout150.xml"/><Relationship Id="rId3" Type="http://schemas.openxmlformats.org/officeDocument/2006/relationships/slideLayout" Target="../slideLayouts/slideLayout140.xml"/><Relationship Id="rId7" Type="http://schemas.openxmlformats.org/officeDocument/2006/relationships/slideLayout" Target="../slideLayouts/slideLayout144.xml"/><Relationship Id="rId12" Type="http://schemas.openxmlformats.org/officeDocument/2006/relationships/slideLayout" Target="../slideLayouts/slideLayout149.xml"/><Relationship Id="rId17" Type="http://schemas.openxmlformats.org/officeDocument/2006/relationships/theme" Target="../theme/theme11.xml"/><Relationship Id="rId2" Type="http://schemas.openxmlformats.org/officeDocument/2006/relationships/slideLayout" Target="../slideLayouts/slideLayout139.xml"/><Relationship Id="rId16" Type="http://schemas.openxmlformats.org/officeDocument/2006/relationships/slideLayout" Target="../slideLayouts/slideLayout153.xml"/><Relationship Id="rId1" Type="http://schemas.openxmlformats.org/officeDocument/2006/relationships/slideLayout" Target="../slideLayouts/slideLayout138.xml"/><Relationship Id="rId6" Type="http://schemas.openxmlformats.org/officeDocument/2006/relationships/slideLayout" Target="../slideLayouts/slideLayout143.xml"/><Relationship Id="rId11" Type="http://schemas.openxmlformats.org/officeDocument/2006/relationships/slideLayout" Target="../slideLayouts/slideLayout148.xml"/><Relationship Id="rId5" Type="http://schemas.openxmlformats.org/officeDocument/2006/relationships/slideLayout" Target="../slideLayouts/slideLayout142.xml"/><Relationship Id="rId15" Type="http://schemas.openxmlformats.org/officeDocument/2006/relationships/slideLayout" Target="../slideLayouts/slideLayout152.xml"/><Relationship Id="rId10" Type="http://schemas.openxmlformats.org/officeDocument/2006/relationships/slideLayout" Target="../slideLayouts/slideLayout147.xml"/><Relationship Id="rId4" Type="http://schemas.openxmlformats.org/officeDocument/2006/relationships/slideLayout" Target="../slideLayouts/slideLayout141.xml"/><Relationship Id="rId9" Type="http://schemas.openxmlformats.org/officeDocument/2006/relationships/slideLayout" Target="../slideLayouts/slideLayout146.xml"/><Relationship Id="rId14" Type="http://schemas.openxmlformats.org/officeDocument/2006/relationships/slideLayout" Target="../slideLayouts/slideLayout15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61.xml"/><Relationship Id="rId13" Type="http://schemas.openxmlformats.org/officeDocument/2006/relationships/slideLayout" Target="../slideLayouts/slideLayout166.xml"/><Relationship Id="rId3" Type="http://schemas.openxmlformats.org/officeDocument/2006/relationships/slideLayout" Target="../slideLayouts/slideLayout156.xml"/><Relationship Id="rId7" Type="http://schemas.openxmlformats.org/officeDocument/2006/relationships/slideLayout" Target="../slideLayouts/slideLayout160.xml"/><Relationship Id="rId12" Type="http://schemas.openxmlformats.org/officeDocument/2006/relationships/slideLayout" Target="../slideLayouts/slideLayout165.xml"/><Relationship Id="rId17" Type="http://schemas.openxmlformats.org/officeDocument/2006/relationships/theme" Target="../theme/theme12.xml"/><Relationship Id="rId2" Type="http://schemas.openxmlformats.org/officeDocument/2006/relationships/slideLayout" Target="../slideLayouts/slideLayout155.xml"/><Relationship Id="rId16" Type="http://schemas.openxmlformats.org/officeDocument/2006/relationships/slideLayout" Target="../slideLayouts/slideLayout169.xml"/><Relationship Id="rId1" Type="http://schemas.openxmlformats.org/officeDocument/2006/relationships/slideLayout" Target="../slideLayouts/slideLayout154.xml"/><Relationship Id="rId6" Type="http://schemas.openxmlformats.org/officeDocument/2006/relationships/slideLayout" Target="../slideLayouts/slideLayout159.xml"/><Relationship Id="rId11" Type="http://schemas.openxmlformats.org/officeDocument/2006/relationships/slideLayout" Target="../slideLayouts/slideLayout164.xml"/><Relationship Id="rId5" Type="http://schemas.openxmlformats.org/officeDocument/2006/relationships/slideLayout" Target="../slideLayouts/slideLayout158.xml"/><Relationship Id="rId15" Type="http://schemas.openxmlformats.org/officeDocument/2006/relationships/slideLayout" Target="../slideLayouts/slideLayout168.xml"/><Relationship Id="rId10" Type="http://schemas.openxmlformats.org/officeDocument/2006/relationships/slideLayout" Target="../slideLayouts/slideLayout163.xml"/><Relationship Id="rId4" Type="http://schemas.openxmlformats.org/officeDocument/2006/relationships/slideLayout" Target="../slideLayouts/slideLayout157.xml"/><Relationship Id="rId9" Type="http://schemas.openxmlformats.org/officeDocument/2006/relationships/slideLayout" Target="../slideLayouts/slideLayout162.xml"/><Relationship Id="rId14" Type="http://schemas.openxmlformats.org/officeDocument/2006/relationships/slideLayout" Target="../slideLayouts/slideLayout167.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77.xml"/><Relationship Id="rId13" Type="http://schemas.openxmlformats.org/officeDocument/2006/relationships/slideLayout" Target="../slideLayouts/slideLayout182.xml"/><Relationship Id="rId3" Type="http://schemas.openxmlformats.org/officeDocument/2006/relationships/slideLayout" Target="../slideLayouts/slideLayout172.xml"/><Relationship Id="rId7" Type="http://schemas.openxmlformats.org/officeDocument/2006/relationships/slideLayout" Target="../slideLayouts/slideLayout176.xml"/><Relationship Id="rId12" Type="http://schemas.openxmlformats.org/officeDocument/2006/relationships/slideLayout" Target="../slideLayouts/slideLayout181.xml"/><Relationship Id="rId17" Type="http://schemas.openxmlformats.org/officeDocument/2006/relationships/theme" Target="../theme/theme13.xml"/><Relationship Id="rId2" Type="http://schemas.openxmlformats.org/officeDocument/2006/relationships/slideLayout" Target="../slideLayouts/slideLayout171.xml"/><Relationship Id="rId16" Type="http://schemas.openxmlformats.org/officeDocument/2006/relationships/slideLayout" Target="../slideLayouts/slideLayout185.xml"/><Relationship Id="rId1" Type="http://schemas.openxmlformats.org/officeDocument/2006/relationships/slideLayout" Target="../slideLayouts/slideLayout170.xml"/><Relationship Id="rId6" Type="http://schemas.openxmlformats.org/officeDocument/2006/relationships/slideLayout" Target="../slideLayouts/slideLayout175.xml"/><Relationship Id="rId11" Type="http://schemas.openxmlformats.org/officeDocument/2006/relationships/slideLayout" Target="../slideLayouts/slideLayout180.xml"/><Relationship Id="rId5" Type="http://schemas.openxmlformats.org/officeDocument/2006/relationships/slideLayout" Target="../slideLayouts/slideLayout174.xml"/><Relationship Id="rId15" Type="http://schemas.openxmlformats.org/officeDocument/2006/relationships/slideLayout" Target="../slideLayouts/slideLayout184.xml"/><Relationship Id="rId10" Type="http://schemas.openxmlformats.org/officeDocument/2006/relationships/slideLayout" Target="../slideLayouts/slideLayout179.xml"/><Relationship Id="rId4" Type="http://schemas.openxmlformats.org/officeDocument/2006/relationships/slideLayout" Target="../slideLayouts/slideLayout173.xml"/><Relationship Id="rId9" Type="http://schemas.openxmlformats.org/officeDocument/2006/relationships/slideLayout" Target="../slideLayouts/slideLayout178.xml"/><Relationship Id="rId14" Type="http://schemas.openxmlformats.org/officeDocument/2006/relationships/slideLayout" Target="../slideLayouts/slideLayout18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93.xml"/><Relationship Id="rId13" Type="http://schemas.openxmlformats.org/officeDocument/2006/relationships/slideLayout" Target="../slideLayouts/slideLayout198.xml"/><Relationship Id="rId3" Type="http://schemas.openxmlformats.org/officeDocument/2006/relationships/slideLayout" Target="../slideLayouts/slideLayout188.xml"/><Relationship Id="rId7" Type="http://schemas.openxmlformats.org/officeDocument/2006/relationships/slideLayout" Target="../slideLayouts/slideLayout192.xml"/><Relationship Id="rId12" Type="http://schemas.openxmlformats.org/officeDocument/2006/relationships/slideLayout" Target="../slideLayouts/slideLayout197.xml"/><Relationship Id="rId2" Type="http://schemas.openxmlformats.org/officeDocument/2006/relationships/slideLayout" Target="../slideLayouts/slideLayout187.xml"/><Relationship Id="rId1" Type="http://schemas.openxmlformats.org/officeDocument/2006/relationships/slideLayout" Target="../slideLayouts/slideLayout186.xml"/><Relationship Id="rId6" Type="http://schemas.openxmlformats.org/officeDocument/2006/relationships/slideLayout" Target="../slideLayouts/slideLayout191.xml"/><Relationship Id="rId11" Type="http://schemas.openxmlformats.org/officeDocument/2006/relationships/slideLayout" Target="../slideLayouts/slideLayout196.xml"/><Relationship Id="rId5" Type="http://schemas.openxmlformats.org/officeDocument/2006/relationships/slideLayout" Target="../slideLayouts/slideLayout190.xml"/><Relationship Id="rId15" Type="http://schemas.openxmlformats.org/officeDocument/2006/relationships/slide" Target="../slides/slide5.xml"/><Relationship Id="rId10" Type="http://schemas.openxmlformats.org/officeDocument/2006/relationships/slideLayout" Target="../slideLayouts/slideLayout195.xml"/><Relationship Id="rId4" Type="http://schemas.openxmlformats.org/officeDocument/2006/relationships/slideLayout" Target="../slideLayouts/slideLayout189.xml"/><Relationship Id="rId9" Type="http://schemas.openxmlformats.org/officeDocument/2006/relationships/slideLayout" Target="../slideLayouts/slideLayout194.xml"/><Relationship Id="rId14" Type="http://schemas.openxmlformats.org/officeDocument/2006/relationships/theme" Target="../theme/theme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 Target="../slides/slide5.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slide" Target="../slides/slide5.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slide" Target="../slides/slide5.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slide" Target="../slides/slide5.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5" Type="http://schemas.openxmlformats.org/officeDocument/2006/relationships/slide" Target="../slides/slide5.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2.xml"/><Relationship Id="rId13" Type="http://schemas.openxmlformats.org/officeDocument/2006/relationships/slideLayout" Target="../slideLayouts/slideLayout107.xml"/><Relationship Id="rId3" Type="http://schemas.openxmlformats.org/officeDocument/2006/relationships/slideLayout" Target="../slideLayouts/slideLayout97.xml"/><Relationship Id="rId7" Type="http://schemas.openxmlformats.org/officeDocument/2006/relationships/slideLayout" Target="../slideLayouts/slideLayout101.xml"/><Relationship Id="rId12" Type="http://schemas.openxmlformats.org/officeDocument/2006/relationships/slideLayout" Target="../slideLayouts/slideLayout106.xml"/><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slideLayout" Target="../slideLayouts/slideLayout105.xml"/><Relationship Id="rId5" Type="http://schemas.openxmlformats.org/officeDocument/2006/relationships/slideLayout" Target="../slideLayouts/slideLayout99.xml"/><Relationship Id="rId15" Type="http://schemas.openxmlformats.org/officeDocument/2006/relationships/slide" Target="../slides/slide5.xml"/><Relationship Id="rId10" Type="http://schemas.openxmlformats.org/officeDocument/2006/relationships/slideLayout" Target="../slideLayouts/slideLayout104.xml"/><Relationship Id="rId4" Type="http://schemas.openxmlformats.org/officeDocument/2006/relationships/slideLayout" Target="../slideLayouts/slideLayout98.xml"/><Relationship Id="rId9" Type="http://schemas.openxmlformats.org/officeDocument/2006/relationships/slideLayout" Target="../slideLayouts/slideLayout103.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slideLayout" Target="../slideLayouts/slideLayout120.xml"/><Relationship Id="rId18" Type="http://schemas.openxmlformats.org/officeDocument/2006/relationships/theme" Target="../theme/theme9.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17" Type="http://schemas.openxmlformats.org/officeDocument/2006/relationships/slideLayout" Target="../slideLayouts/slideLayout124.xml"/><Relationship Id="rId2" Type="http://schemas.openxmlformats.org/officeDocument/2006/relationships/slideLayout" Target="../slideLayouts/slideLayout109.xml"/><Relationship Id="rId16" Type="http://schemas.openxmlformats.org/officeDocument/2006/relationships/slideLayout" Target="../slideLayouts/slideLayout123.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5" Type="http://schemas.openxmlformats.org/officeDocument/2006/relationships/slideLayout" Target="../slideLayouts/slideLayout12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slideLayout" Target="../slideLayouts/slideLayout1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4763"/>
            <a:ext cx="1063625" cy="6858001"/>
            <a:chOff x="0" y="-3"/>
            <a:chExt cx="670" cy="4320"/>
          </a:xfrm>
        </p:grpSpPr>
        <p:grpSp>
          <p:nvGrpSpPr>
            <p:cNvPr id="1033" name="Group 3"/>
            <p:cNvGrpSpPr>
              <a:grpSpLocks/>
            </p:cNvGrpSpPr>
            <p:nvPr/>
          </p:nvGrpSpPr>
          <p:grpSpPr bwMode="auto">
            <a:xfrm rot="16200000" flipH="1">
              <a:off x="-1815" y="1838"/>
              <a:ext cx="4320" cy="638"/>
              <a:chOff x="-2" y="1562"/>
              <a:chExt cx="5762" cy="638"/>
            </a:xfrm>
          </p:grpSpPr>
          <p:sp>
            <p:nvSpPr>
              <p:cNvPr id="1036" name="Freeform 4"/>
              <p:cNvSpPr>
                <a:spLocks/>
              </p:cNvSpPr>
              <p:nvPr/>
            </p:nvSpPr>
            <p:spPr bwMode="ltGray">
              <a:xfrm rot="-5400000">
                <a:off x="2554" y="-990"/>
                <a:ext cx="624" cy="5746"/>
              </a:xfrm>
              <a:custGeom>
                <a:avLst/>
                <a:gdLst>
                  <a:gd name="T0" fmla="*/ 0 w 1000"/>
                  <a:gd name="T1" fmla="*/ 0 h 720"/>
                  <a:gd name="T2" fmla="*/ 0 w 1000"/>
                  <a:gd name="T3" fmla="*/ 2147483647 h 720"/>
                  <a:gd name="T4" fmla="*/ 1 w 1000"/>
                  <a:gd name="T5" fmla="*/ 2147483647 h 720"/>
                  <a:gd name="T6" fmla="*/ 1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037" name="Freeform 5"/>
              <p:cNvSpPr>
                <a:spLocks/>
              </p:cNvSpPr>
              <p:nvPr/>
            </p:nvSpPr>
            <p:spPr bwMode="ltGray">
              <a:xfrm rot="-5400000">
                <a:off x="1323" y="1669"/>
                <a:ext cx="624" cy="421"/>
              </a:xfrm>
              <a:custGeom>
                <a:avLst/>
                <a:gdLst>
                  <a:gd name="T0" fmla="*/ 0 w 624"/>
                  <a:gd name="T1" fmla="*/ 0 h 317"/>
                  <a:gd name="T2" fmla="*/ 0 w 624"/>
                  <a:gd name="T3" fmla="*/ 765749 h 317"/>
                  <a:gd name="T4" fmla="*/ 624 w 624"/>
                  <a:gd name="T5" fmla="*/ 76574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038" name="Freeform 6"/>
              <p:cNvSpPr>
                <a:spLocks/>
              </p:cNvSpPr>
              <p:nvPr/>
            </p:nvSpPr>
            <p:spPr bwMode="ltGray">
              <a:xfrm rot="-5400000">
                <a:off x="952" y="1683"/>
                <a:ext cx="624" cy="423"/>
              </a:xfrm>
              <a:custGeom>
                <a:avLst/>
                <a:gdLst>
                  <a:gd name="T0" fmla="*/ 0 w 624"/>
                  <a:gd name="T1" fmla="*/ 0 h 317"/>
                  <a:gd name="T2" fmla="*/ 0 w 624"/>
                  <a:gd name="T3" fmla="*/ 875495 h 317"/>
                  <a:gd name="T4" fmla="*/ 624 w 624"/>
                  <a:gd name="T5" fmla="*/ 875495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039" name="Freeform 7"/>
              <p:cNvSpPr>
                <a:spLocks/>
              </p:cNvSpPr>
              <p:nvPr/>
            </p:nvSpPr>
            <p:spPr bwMode="ltGray">
              <a:xfrm rot="-5400000">
                <a:off x="-87" y="1767"/>
                <a:ext cx="624" cy="255"/>
              </a:xfrm>
              <a:custGeom>
                <a:avLst/>
                <a:gdLst>
                  <a:gd name="T0" fmla="*/ 0 w 624"/>
                  <a:gd name="T1" fmla="*/ 1 h 370"/>
                  <a:gd name="T2" fmla="*/ 0 w 624"/>
                  <a:gd name="T3" fmla="*/ 1 h 370"/>
                  <a:gd name="T4" fmla="*/ 624 w 624"/>
                  <a:gd name="T5" fmla="*/ 1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040" name="Freeform 8"/>
              <p:cNvSpPr>
                <a:spLocks/>
              </p:cNvSpPr>
              <p:nvPr/>
            </p:nvSpPr>
            <p:spPr bwMode="ltGray">
              <a:xfrm rot="-5400000">
                <a:off x="664" y="1733"/>
                <a:ext cx="624" cy="293"/>
              </a:xfrm>
              <a:custGeom>
                <a:avLst/>
                <a:gdLst>
                  <a:gd name="T0" fmla="*/ 0 w 624"/>
                  <a:gd name="T1" fmla="*/ 0 h 317"/>
                  <a:gd name="T2" fmla="*/ 0 w 624"/>
                  <a:gd name="T3" fmla="*/ 30 h 317"/>
                  <a:gd name="T4" fmla="*/ 624 w 624"/>
                  <a:gd name="T5" fmla="*/ 3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041" name="Freeform 9"/>
              <p:cNvSpPr>
                <a:spLocks/>
              </p:cNvSpPr>
              <p:nvPr/>
            </p:nvSpPr>
            <p:spPr bwMode="ltGray">
              <a:xfrm rot="-5400000">
                <a:off x="423" y="1699"/>
                <a:ext cx="624" cy="364"/>
              </a:xfrm>
              <a:custGeom>
                <a:avLst/>
                <a:gdLst>
                  <a:gd name="T0" fmla="*/ 0 w 624"/>
                  <a:gd name="T1" fmla="*/ 0 h 272"/>
                  <a:gd name="T2" fmla="*/ 0 w 624"/>
                  <a:gd name="T3" fmla="*/ 950213 h 272"/>
                  <a:gd name="T4" fmla="*/ 240 w 624"/>
                  <a:gd name="T5" fmla="*/ 836843 h 272"/>
                  <a:gd name="T6" fmla="*/ 624 w 624"/>
                  <a:gd name="T7" fmla="*/ 950213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042" name="Freeform 10"/>
              <p:cNvSpPr>
                <a:spLocks/>
              </p:cNvSpPr>
              <p:nvPr/>
            </p:nvSpPr>
            <p:spPr bwMode="ltGray">
              <a:xfrm rot="-5400000">
                <a:off x="136" y="1728"/>
                <a:ext cx="632" cy="316"/>
              </a:xfrm>
              <a:custGeom>
                <a:avLst/>
                <a:gdLst>
                  <a:gd name="T0" fmla="*/ 8 w 632"/>
                  <a:gd name="T1" fmla="*/ 3 h 362"/>
                  <a:gd name="T2" fmla="*/ 8 w 632"/>
                  <a:gd name="T3" fmla="*/ 7 h 362"/>
                  <a:gd name="T4" fmla="*/ 248 w 632"/>
                  <a:gd name="T5" fmla="*/ 7 h 362"/>
                  <a:gd name="T6" fmla="*/ 632 w 632"/>
                  <a:gd name="T7" fmla="*/ 7 h 362"/>
                  <a:gd name="T8" fmla="*/ 632 w 632"/>
                  <a:gd name="T9" fmla="*/ 3 h 362"/>
                  <a:gd name="T10" fmla="*/ 104 w 632"/>
                  <a:gd name="T11" fmla="*/ 3 h 362"/>
                  <a:gd name="T12" fmla="*/ 8 w 632"/>
                  <a:gd name="T13" fmla="*/ 3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043" name="Freeform 11"/>
              <p:cNvSpPr>
                <a:spLocks/>
              </p:cNvSpPr>
              <p:nvPr/>
            </p:nvSpPr>
            <p:spPr bwMode="ltGray">
              <a:xfrm rot="-5400000">
                <a:off x="3171" y="1650"/>
                <a:ext cx="624" cy="420"/>
              </a:xfrm>
              <a:custGeom>
                <a:avLst/>
                <a:gdLst>
                  <a:gd name="T0" fmla="*/ 0 w 624"/>
                  <a:gd name="T1" fmla="*/ 0 h 317"/>
                  <a:gd name="T2" fmla="*/ 0 w 624"/>
                  <a:gd name="T3" fmla="*/ 716464 h 317"/>
                  <a:gd name="T4" fmla="*/ 624 w 624"/>
                  <a:gd name="T5" fmla="*/ 716464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044" name="Freeform 12"/>
              <p:cNvSpPr>
                <a:spLocks/>
              </p:cNvSpPr>
              <p:nvPr/>
            </p:nvSpPr>
            <p:spPr bwMode="ltGray">
              <a:xfrm rot="-5400000">
                <a:off x="2870" y="1664"/>
                <a:ext cx="624" cy="421"/>
              </a:xfrm>
              <a:custGeom>
                <a:avLst/>
                <a:gdLst>
                  <a:gd name="T0" fmla="*/ 0 w 624"/>
                  <a:gd name="T1" fmla="*/ 0 h 317"/>
                  <a:gd name="T2" fmla="*/ 0 w 624"/>
                  <a:gd name="T3" fmla="*/ 765749 h 317"/>
                  <a:gd name="T4" fmla="*/ 624 w 624"/>
                  <a:gd name="T5" fmla="*/ 76574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045" name="Freeform 13"/>
              <p:cNvSpPr>
                <a:spLocks/>
              </p:cNvSpPr>
              <p:nvPr/>
            </p:nvSpPr>
            <p:spPr bwMode="ltGray">
              <a:xfrm rot="-5400000">
                <a:off x="1829" y="1747"/>
                <a:ext cx="624" cy="256"/>
              </a:xfrm>
              <a:custGeom>
                <a:avLst/>
                <a:gdLst>
                  <a:gd name="T0" fmla="*/ 0 w 624"/>
                  <a:gd name="T1" fmla="*/ 1 h 370"/>
                  <a:gd name="T2" fmla="*/ 0 w 624"/>
                  <a:gd name="T3" fmla="*/ 1 h 370"/>
                  <a:gd name="T4" fmla="*/ 624 w 624"/>
                  <a:gd name="T5" fmla="*/ 1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046" name="Freeform 14"/>
              <p:cNvSpPr>
                <a:spLocks/>
              </p:cNvSpPr>
              <p:nvPr/>
            </p:nvSpPr>
            <p:spPr bwMode="ltGray">
              <a:xfrm rot="-5400000">
                <a:off x="2532" y="1729"/>
                <a:ext cx="624" cy="292"/>
              </a:xfrm>
              <a:custGeom>
                <a:avLst/>
                <a:gdLst>
                  <a:gd name="T0" fmla="*/ 0 w 624"/>
                  <a:gd name="T1" fmla="*/ 0 h 317"/>
                  <a:gd name="T2" fmla="*/ 0 w 624"/>
                  <a:gd name="T3" fmla="*/ 27 h 317"/>
                  <a:gd name="T4" fmla="*/ 624 w 624"/>
                  <a:gd name="T5" fmla="*/ 27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047" name="Freeform 15"/>
              <p:cNvSpPr>
                <a:spLocks/>
              </p:cNvSpPr>
              <p:nvPr/>
            </p:nvSpPr>
            <p:spPr bwMode="ltGray">
              <a:xfrm rot="-5400000">
                <a:off x="2330" y="1695"/>
                <a:ext cx="624" cy="360"/>
              </a:xfrm>
              <a:custGeom>
                <a:avLst/>
                <a:gdLst>
                  <a:gd name="T0" fmla="*/ 0 w 624"/>
                  <a:gd name="T1" fmla="*/ 0 h 272"/>
                  <a:gd name="T2" fmla="*/ 0 w 624"/>
                  <a:gd name="T3" fmla="*/ 696366 h 272"/>
                  <a:gd name="T4" fmla="*/ 240 w 624"/>
                  <a:gd name="T5" fmla="*/ 614507 h 272"/>
                  <a:gd name="T6" fmla="*/ 624 w 624"/>
                  <a:gd name="T7" fmla="*/ 696366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048" name="Freeform 16"/>
              <p:cNvSpPr>
                <a:spLocks/>
              </p:cNvSpPr>
              <p:nvPr/>
            </p:nvSpPr>
            <p:spPr bwMode="ltGray">
              <a:xfrm rot="-5400000">
                <a:off x="2023" y="1721"/>
                <a:ext cx="632" cy="316"/>
              </a:xfrm>
              <a:custGeom>
                <a:avLst/>
                <a:gdLst>
                  <a:gd name="T0" fmla="*/ 8 w 632"/>
                  <a:gd name="T1" fmla="*/ 3 h 362"/>
                  <a:gd name="T2" fmla="*/ 8 w 632"/>
                  <a:gd name="T3" fmla="*/ 7 h 362"/>
                  <a:gd name="T4" fmla="*/ 248 w 632"/>
                  <a:gd name="T5" fmla="*/ 7 h 362"/>
                  <a:gd name="T6" fmla="*/ 632 w 632"/>
                  <a:gd name="T7" fmla="*/ 7 h 362"/>
                  <a:gd name="T8" fmla="*/ 632 w 632"/>
                  <a:gd name="T9" fmla="*/ 3 h 362"/>
                  <a:gd name="T10" fmla="*/ 104 w 632"/>
                  <a:gd name="T11" fmla="*/ 3 h 362"/>
                  <a:gd name="T12" fmla="*/ 8 w 632"/>
                  <a:gd name="T13" fmla="*/ 3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049" name="Freeform 17"/>
              <p:cNvSpPr>
                <a:spLocks/>
              </p:cNvSpPr>
              <p:nvPr/>
            </p:nvSpPr>
            <p:spPr bwMode="ltGray">
              <a:xfrm rot="-5400000">
                <a:off x="4039" y="1640"/>
                <a:ext cx="624" cy="420"/>
              </a:xfrm>
              <a:custGeom>
                <a:avLst/>
                <a:gdLst>
                  <a:gd name="T0" fmla="*/ 0 w 624"/>
                  <a:gd name="T1" fmla="*/ 0 h 317"/>
                  <a:gd name="T2" fmla="*/ 0 w 624"/>
                  <a:gd name="T3" fmla="*/ 716464 h 317"/>
                  <a:gd name="T4" fmla="*/ 624 w 624"/>
                  <a:gd name="T5" fmla="*/ 716464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050" name="Freeform 18"/>
              <p:cNvSpPr>
                <a:spLocks/>
              </p:cNvSpPr>
              <p:nvPr/>
            </p:nvSpPr>
            <p:spPr bwMode="ltGray">
              <a:xfrm rot="-5400000">
                <a:off x="3677" y="1653"/>
                <a:ext cx="624" cy="423"/>
              </a:xfrm>
              <a:custGeom>
                <a:avLst/>
                <a:gdLst>
                  <a:gd name="T0" fmla="*/ 0 w 624"/>
                  <a:gd name="T1" fmla="*/ 0 h 317"/>
                  <a:gd name="T2" fmla="*/ 0 w 624"/>
                  <a:gd name="T3" fmla="*/ 875495 h 317"/>
                  <a:gd name="T4" fmla="*/ 624 w 624"/>
                  <a:gd name="T5" fmla="*/ 875495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051" name="Freeform 19"/>
              <p:cNvSpPr>
                <a:spLocks/>
              </p:cNvSpPr>
              <p:nvPr/>
            </p:nvSpPr>
            <p:spPr bwMode="ltGray">
              <a:xfrm rot="-5400000">
                <a:off x="4524" y="1732"/>
                <a:ext cx="624" cy="255"/>
              </a:xfrm>
              <a:custGeom>
                <a:avLst/>
                <a:gdLst>
                  <a:gd name="T0" fmla="*/ 0 w 624"/>
                  <a:gd name="T1" fmla="*/ 1 h 370"/>
                  <a:gd name="T2" fmla="*/ 0 w 624"/>
                  <a:gd name="T3" fmla="*/ 1 h 370"/>
                  <a:gd name="T4" fmla="*/ 624 w 624"/>
                  <a:gd name="T5" fmla="*/ 1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052" name="Freeform 20"/>
              <p:cNvSpPr>
                <a:spLocks/>
              </p:cNvSpPr>
              <p:nvPr/>
            </p:nvSpPr>
            <p:spPr bwMode="ltGray">
              <a:xfrm>
                <a:off x="5469" y="1547"/>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053" name="Freeform 21"/>
              <p:cNvSpPr>
                <a:spLocks/>
              </p:cNvSpPr>
              <p:nvPr/>
            </p:nvSpPr>
            <p:spPr bwMode="ltGray">
              <a:xfrm rot="-5400000">
                <a:off x="5059" y="1665"/>
                <a:ext cx="624" cy="360"/>
              </a:xfrm>
              <a:custGeom>
                <a:avLst/>
                <a:gdLst>
                  <a:gd name="T0" fmla="*/ 0 w 624"/>
                  <a:gd name="T1" fmla="*/ 0 h 272"/>
                  <a:gd name="T2" fmla="*/ 0 w 624"/>
                  <a:gd name="T3" fmla="*/ 696366 h 272"/>
                  <a:gd name="T4" fmla="*/ 240 w 624"/>
                  <a:gd name="T5" fmla="*/ 614507 h 272"/>
                  <a:gd name="T6" fmla="*/ 624 w 624"/>
                  <a:gd name="T7" fmla="*/ 696366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054" name="Freeform 22"/>
              <p:cNvSpPr>
                <a:spLocks/>
              </p:cNvSpPr>
              <p:nvPr/>
            </p:nvSpPr>
            <p:spPr bwMode="ltGray">
              <a:xfrm rot="-5400000">
                <a:off x="4756" y="1691"/>
                <a:ext cx="632" cy="316"/>
              </a:xfrm>
              <a:custGeom>
                <a:avLst/>
                <a:gdLst>
                  <a:gd name="T0" fmla="*/ 8 w 632"/>
                  <a:gd name="T1" fmla="*/ 3 h 362"/>
                  <a:gd name="T2" fmla="*/ 8 w 632"/>
                  <a:gd name="T3" fmla="*/ 7 h 362"/>
                  <a:gd name="T4" fmla="*/ 248 w 632"/>
                  <a:gd name="T5" fmla="*/ 7 h 362"/>
                  <a:gd name="T6" fmla="*/ 632 w 632"/>
                  <a:gd name="T7" fmla="*/ 7 h 362"/>
                  <a:gd name="T8" fmla="*/ 632 w 632"/>
                  <a:gd name="T9" fmla="*/ 3 h 362"/>
                  <a:gd name="T10" fmla="*/ 104 w 632"/>
                  <a:gd name="T11" fmla="*/ 3 h 362"/>
                  <a:gd name="T12" fmla="*/ 8 w 632"/>
                  <a:gd name="T13" fmla="*/ 3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grpSp>
        <p:sp>
          <p:nvSpPr>
            <p:cNvPr id="1034" name="Freeform 23"/>
            <p:cNvSpPr>
              <a:spLocks/>
            </p:cNvSpPr>
            <p:nvPr/>
          </p:nvSpPr>
          <p:spPr bwMode="ltGray">
            <a:xfrm rot="16200000" flipH="1">
              <a:off x="-1954" y="1951"/>
              <a:ext cx="4320" cy="412"/>
            </a:xfrm>
            <a:custGeom>
              <a:avLst/>
              <a:gdLst>
                <a:gd name="T0" fmla="*/ 0 w 5762"/>
                <a:gd name="T1" fmla="*/ 1312 h 385"/>
                <a:gd name="T2" fmla="*/ 1 w 5762"/>
                <a:gd name="T3" fmla="*/ 1255 h 385"/>
                <a:gd name="T4" fmla="*/ 1 w 5762"/>
                <a:gd name="T5" fmla="*/ 4 h 385"/>
                <a:gd name="T6" fmla="*/ 0 w 5762"/>
                <a:gd name="T7" fmla="*/ 0 h 385"/>
                <a:gd name="T8" fmla="*/ 0 w 5762"/>
                <a:gd name="T9" fmla="*/ 1312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en-NZ"/>
            </a:p>
          </p:txBody>
        </p:sp>
        <p:sp>
          <p:nvSpPr>
            <p:cNvPr id="1035" name="Freeform 24"/>
            <p:cNvSpPr>
              <a:spLocks/>
            </p:cNvSpPr>
            <p:nvPr/>
          </p:nvSpPr>
          <p:spPr bwMode="ltGray">
            <a:xfrm rot="16200000" flipH="1">
              <a:off x="-1584" y="2062"/>
              <a:ext cx="4319" cy="189"/>
            </a:xfrm>
            <a:custGeom>
              <a:avLst/>
              <a:gdLst>
                <a:gd name="T0" fmla="*/ 0 w 5761"/>
                <a:gd name="T1" fmla="*/ 28 h 189"/>
                <a:gd name="T2" fmla="*/ 1 w 5761"/>
                <a:gd name="T3" fmla="*/ 0 h 189"/>
                <a:gd name="T4" fmla="*/ 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en-NZ"/>
            </a:p>
          </p:txBody>
        </p:sp>
      </p:grpSp>
      <p:sp>
        <p:nvSpPr>
          <p:cNvPr id="1027" name="Rectangle 25"/>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26"/>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2555" name="Rectangle 27"/>
          <p:cNvSpPr>
            <a:spLocks noGrp="1" noChangeArrowheads="1"/>
          </p:cNvSpPr>
          <p:nvPr>
            <p:ph type="dt" sz="half" idx="2"/>
          </p:nvPr>
        </p:nvSpPr>
        <p:spPr bwMode="auto">
          <a:xfrm>
            <a:off x="1173163" y="6265863"/>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spcBef>
                <a:spcPct val="50000"/>
              </a:spcBef>
              <a:defRPr sz="1400" b="0">
                <a:solidFill>
                  <a:schemeClr val="tx1"/>
                </a:solidFill>
                <a:latin typeface="+mn-lt"/>
              </a:defRPr>
            </a:lvl1pPr>
          </a:lstStyle>
          <a:p>
            <a:pPr>
              <a:defRPr/>
            </a:pPr>
            <a:endParaRPr lang="en-US"/>
          </a:p>
        </p:txBody>
      </p:sp>
      <p:sp>
        <p:nvSpPr>
          <p:cNvPr id="22556" name="Rectangle 28"/>
          <p:cNvSpPr>
            <a:spLocks noGrp="1" noChangeArrowheads="1"/>
          </p:cNvSpPr>
          <p:nvPr>
            <p:ph type="ftr" sz="quarter" idx="3"/>
          </p:nvPr>
        </p:nvSpPr>
        <p:spPr bwMode="auto">
          <a:xfrm>
            <a:off x="35814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b="0">
                <a:solidFill>
                  <a:schemeClr val="tx1"/>
                </a:solidFill>
                <a:latin typeface="+mn-lt"/>
              </a:defRPr>
            </a:lvl1pPr>
          </a:lstStyle>
          <a:p>
            <a:pPr>
              <a:defRPr/>
            </a:pPr>
            <a:endParaRPr lang="en-US"/>
          </a:p>
        </p:txBody>
      </p:sp>
      <p:sp>
        <p:nvSpPr>
          <p:cNvPr id="22557" name="Rectangle 29"/>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b="0">
                <a:solidFill>
                  <a:schemeClr val="tx1"/>
                </a:solidFill>
                <a:latin typeface="+mn-lt"/>
              </a:defRPr>
            </a:lvl1pPr>
          </a:lstStyle>
          <a:p>
            <a:pPr>
              <a:defRPr/>
            </a:pPr>
            <a:fld id="{C3208890-ECFF-42AB-B934-0312EFEBD485}" type="slidenum">
              <a:rPr lang="en-US"/>
              <a:pPr>
                <a:defRPr/>
              </a:pPr>
              <a:t>‹#›</a:t>
            </a:fld>
            <a:endParaRPr lang="en-US"/>
          </a:p>
        </p:txBody>
      </p:sp>
      <p:sp>
        <p:nvSpPr>
          <p:cNvPr id="1032" name="AutoShape 30">
            <a:hlinkClick r:id="rId15" action="ppaction://hlinksldjump" highlightClick="1"/>
          </p:cNvPr>
          <p:cNvSpPr>
            <a:spLocks noChangeArrowheads="1"/>
          </p:cNvSpPr>
          <p:nvPr userDrawn="1"/>
        </p:nvSpPr>
        <p:spPr bwMode="auto">
          <a:xfrm>
            <a:off x="8721725" y="6435725"/>
            <a:ext cx="304800" cy="304800"/>
          </a:xfrm>
          <a:prstGeom prst="actionButtonHome">
            <a:avLst/>
          </a:prstGeom>
          <a:gradFill rotWithShape="0">
            <a:gsLst>
              <a:gs pos="0">
                <a:srgbClr val="FF3399"/>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a:defRPr/>
            </a:pPr>
            <a:endParaRPr lang="en-US" altLang="en-US"/>
          </a:p>
        </p:txBody>
      </p:sp>
    </p:spTree>
  </p:cSld>
  <p:clrMap bg1="lt1" tx1="dk1" bg2="lt2" tx2="dk2" accent1="accent1" accent2="accent2" accent3="accent3" accent4="accent4" accent5="accent5" accent6="accent6" hlink="hlink" folHlink="folHlink"/>
  <p:sldLayoutIdLst>
    <p:sldLayoutId id="2147487640" r:id="rId1"/>
    <p:sldLayoutId id="2147487602" r:id="rId2"/>
    <p:sldLayoutId id="2147487603" r:id="rId3"/>
    <p:sldLayoutId id="2147487604" r:id="rId4"/>
    <p:sldLayoutId id="2147487605" r:id="rId5"/>
    <p:sldLayoutId id="2147487606" r:id="rId6"/>
    <p:sldLayoutId id="2147487607" r:id="rId7"/>
    <p:sldLayoutId id="2147487608" r:id="rId8"/>
    <p:sldLayoutId id="2147487609" r:id="rId9"/>
    <p:sldLayoutId id="2147487610" r:id="rId10"/>
    <p:sldLayoutId id="2147487611" r:id="rId11"/>
    <p:sldLayoutId id="2147487612" r:id="rId12"/>
    <p:sldLayoutId id="2147487613" r:id="rId13"/>
  </p:sldLayoutIdLst>
  <p:txStyles>
    <p:titleStyle>
      <a:lvl1pPr algn="l" rtl="0" eaLnBrk="0" fontAlgn="base" hangingPunct="0">
        <a:spcBef>
          <a:spcPct val="0"/>
        </a:spcBef>
        <a:spcAft>
          <a:spcPct val="0"/>
        </a:spcAft>
        <a:defRPr kumimoji="1" sz="4400" b="0" i="0" u="none">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defRPr>
      </a:lvl2pPr>
      <a:lvl3pPr algn="l" rtl="0" eaLnBrk="0" fontAlgn="base" hangingPunct="0">
        <a:spcBef>
          <a:spcPct val="0"/>
        </a:spcBef>
        <a:spcAft>
          <a:spcPct val="0"/>
        </a:spcAft>
        <a:defRPr kumimoji="1" sz="4400">
          <a:solidFill>
            <a:schemeClr val="tx2"/>
          </a:solidFill>
          <a:latin typeface="Times New Roman" pitchFamily="18" charset="0"/>
        </a:defRPr>
      </a:lvl3pPr>
      <a:lvl4pPr algn="l" rtl="0" eaLnBrk="0" fontAlgn="base" hangingPunct="0">
        <a:spcBef>
          <a:spcPct val="0"/>
        </a:spcBef>
        <a:spcAft>
          <a:spcPct val="0"/>
        </a:spcAft>
        <a:defRPr kumimoji="1" sz="4400">
          <a:solidFill>
            <a:schemeClr val="tx2"/>
          </a:solidFill>
          <a:latin typeface="Times New Roman" pitchFamily="18" charset="0"/>
        </a:defRPr>
      </a:lvl4pPr>
      <a:lvl5pPr algn="l" rtl="0" eaLnBrk="0" fontAlgn="base" hangingPunct="0">
        <a:spcBef>
          <a:spcPct val="0"/>
        </a:spcBef>
        <a:spcAft>
          <a:spcPct val="0"/>
        </a:spcAft>
        <a:defRPr kumimoji="1" sz="4400">
          <a:solidFill>
            <a:schemeClr val="tx2"/>
          </a:solidFill>
          <a:latin typeface="Times New Roman" pitchFamily="18" charset="0"/>
        </a:defRPr>
      </a:lvl5pPr>
      <a:lvl6pPr marL="457200" algn="l" rtl="0" eaLnBrk="0" fontAlgn="base" hangingPunct="0">
        <a:spcBef>
          <a:spcPct val="0"/>
        </a:spcBef>
        <a:spcAft>
          <a:spcPct val="0"/>
        </a:spcAft>
        <a:defRPr kumimoji="1" sz="4400">
          <a:solidFill>
            <a:schemeClr val="tx2"/>
          </a:solidFill>
          <a:latin typeface="Times New Roman" pitchFamily="18" charset="0"/>
        </a:defRPr>
      </a:lvl6pPr>
      <a:lvl7pPr marL="914400" algn="l" rtl="0" eaLnBrk="0" fontAlgn="base" hangingPunct="0">
        <a:spcBef>
          <a:spcPct val="0"/>
        </a:spcBef>
        <a:spcAft>
          <a:spcPct val="0"/>
        </a:spcAft>
        <a:defRPr kumimoji="1" sz="4400">
          <a:solidFill>
            <a:schemeClr val="tx2"/>
          </a:solidFill>
          <a:latin typeface="Times New Roman" pitchFamily="18" charset="0"/>
        </a:defRPr>
      </a:lvl7pPr>
      <a:lvl8pPr marL="1371600" algn="l" rtl="0" eaLnBrk="0" fontAlgn="base" hangingPunct="0">
        <a:spcBef>
          <a:spcPct val="0"/>
        </a:spcBef>
        <a:spcAft>
          <a:spcPct val="0"/>
        </a:spcAft>
        <a:defRPr kumimoji="1" sz="4400">
          <a:solidFill>
            <a:schemeClr val="tx2"/>
          </a:solidFill>
          <a:latin typeface="Times New Roman" pitchFamily="18" charset="0"/>
        </a:defRPr>
      </a:lvl8pPr>
      <a:lvl9pPr marL="1828800" algn="l" rtl="0" eaLnBrk="0" fontAlgn="base" hangingPunct="0">
        <a:spcBef>
          <a:spcPct val="0"/>
        </a:spcBef>
        <a:spcAft>
          <a:spcPct val="0"/>
        </a:spcAft>
        <a:defRPr kumimoji="1"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SzPct val="70000"/>
        <a:buFont typeface="Monotype Sort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9EFF"/>
            </a:gs>
            <a:gs pos="39999">
              <a:srgbClr val="85C2FF"/>
            </a:gs>
            <a:gs pos="70000">
              <a:srgbClr val="C4D6EB"/>
            </a:gs>
            <a:gs pos="100000">
              <a:srgbClr val="FFEBFA"/>
            </a:gs>
          </a:gsLst>
          <a:lin ang="5400000" scaled="1"/>
        </a:gradFill>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4763"/>
            <a:ext cx="1063625" cy="6858001"/>
            <a:chOff x="0" y="-3"/>
            <a:chExt cx="670" cy="4320"/>
          </a:xfrm>
        </p:grpSpPr>
        <p:grpSp>
          <p:nvGrpSpPr>
            <p:cNvPr id="13321" name="Group 3"/>
            <p:cNvGrpSpPr>
              <a:grpSpLocks/>
            </p:cNvGrpSpPr>
            <p:nvPr/>
          </p:nvGrpSpPr>
          <p:grpSpPr bwMode="auto">
            <a:xfrm rot="16200000" flipH="1">
              <a:off x="-1815" y="1838"/>
              <a:ext cx="4320" cy="638"/>
              <a:chOff x="-2" y="1562"/>
              <a:chExt cx="5762" cy="638"/>
            </a:xfrm>
          </p:grpSpPr>
          <p:sp>
            <p:nvSpPr>
              <p:cNvPr id="13324" name="Freeform 4"/>
              <p:cNvSpPr>
                <a:spLocks/>
              </p:cNvSpPr>
              <p:nvPr/>
            </p:nvSpPr>
            <p:spPr bwMode="ltGray">
              <a:xfrm rot="-5400000">
                <a:off x="2554" y="-990"/>
                <a:ext cx="624" cy="5746"/>
              </a:xfrm>
              <a:custGeom>
                <a:avLst/>
                <a:gdLst>
                  <a:gd name="T0" fmla="*/ 0 w 1000"/>
                  <a:gd name="T1" fmla="*/ 0 h 720"/>
                  <a:gd name="T2" fmla="*/ 0 w 1000"/>
                  <a:gd name="T3" fmla="*/ 2147483647 h 720"/>
                  <a:gd name="T4" fmla="*/ 1 w 1000"/>
                  <a:gd name="T5" fmla="*/ 2147483647 h 720"/>
                  <a:gd name="T6" fmla="*/ 1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3325" name="Freeform 5"/>
              <p:cNvSpPr>
                <a:spLocks/>
              </p:cNvSpPr>
              <p:nvPr/>
            </p:nvSpPr>
            <p:spPr bwMode="ltGray">
              <a:xfrm rot="-5400000">
                <a:off x="1323" y="1669"/>
                <a:ext cx="624" cy="421"/>
              </a:xfrm>
              <a:custGeom>
                <a:avLst/>
                <a:gdLst>
                  <a:gd name="T0" fmla="*/ 0 w 624"/>
                  <a:gd name="T1" fmla="*/ 0 h 317"/>
                  <a:gd name="T2" fmla="*/ 0 w 624"/>
                  <a:gd name="T3" fmla="*/ 14420 h 317"/>
                  <a:gd name="T4" fmla="*/ 624 w 624"/>
                  <a:gd name="T5" fmla="*/ 1442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3326" name="Freeform 6"/>
              <p:cNvSpPr>
                <a:spLocks/>
              </p:cNvSpPr>
              <p:nvPr/>
            </p:nvSpPr>
            <p:spPr bwMode="ltGray">
              <a:xfrm rot="-5400000">
                <a:off x="952" y="1683"/>
                <a:ext cx="624" cy="423"/>
              </a:xfrm>
              <a:custGeom>
                <a:avLst/>
                <a:gdLst>
                  <a:gd name="T0" fmla="*/ 0 w 624"/>
                  <a:gd name="T1" fmla="*/ 0 h 317"/>
                  <a:gd name="T2" fmla="*/ 0 w 624"/>
                  <a:gd name="T3" fmla="*/ 15428 h 317"/>
                  <a:gd name="T4" fmla="*/ 624 w 624"/>
                  <a:gd name="T5" fmla="*/ 15428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3327" name="Freeform 7"/>
              <p:cNvSpPr>
                <a:spLocks/>
              </p:cNvSpPr>
              <p:nvPr/>
            </p:nvSpPr>
            <p:spPr bwMode="ltGray">
              <a:xfrm rot="-5400000">
                <a:off x="-87" y="1767"/>
                <a:ext cx="624" cy="255"/>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3328" name="Freeform 8"/>
              <p:cNvSpPr>
                <a:spLocks/>
              </p:cNvSpPr>
              <p:nvPr/>
            </p:nvSpPr>
            <p:spPr bwMode="ltGray">
              <a:xfrm rot="-5400000">
                <a:off x="664" y="1733"/>
                <a:ext cx="624" cy="293"/>
              </a:xfrm>
              <a:custGeom>
                <a:avLst/>
                <a:gdLst>
                  <a:gd name="T0" fmla="*/ 0 w 624"/>
                  <a:gd name="T1" fmla="*/ 0 h 317"/>
                  <a:gd name="T2" fmla="*/ 0 w 624"/>
                  <a:gd name="T3" fmla="*/ 90 h 317"/>
                  <a:gd name="T4" fmla="*/ 624 w 624"/>
                  <a:gd name="T5" fmla="*/ 9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3329" name="Freeform 9"/>
              <p:cNvSpPr>
                <a:spLocks/>
              </p:cNvSpPr>
              <p:nvPr/>
            </p:nvSpPr>
            <p:spPr bwMode="ltGray">
              <a:xfrm rot="-5400000">
                <a:off x="423" y="1699"/>
                <a:ext cx="624" cy="364"/>
              </a:xfrm>
              <a:custGeom>
                <a:avLst/>
                <a:gdLst>
                  <a:gd name="T0" fmla="*/ 0 w 624"/>
                  <a:gd name="T1" fmla="*/ 0 h 272"/>
                  <a:gd name="T2" fmla="*/ 0 w 624"/>
                  <a:gd name="T3" fmla="*/ 16082 h 272"/>
                  <a:gd name="T4" fmla="*/ 240 w 624"/>
                  <a:gd name="T5" fmla="*/ 14164 h 272"/>
                  <a:gd name="T6" fmla="*/ 624 w 624"/>
                  <a:gd name="T7" fmla="*/ 1608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3330" name="Freeform 10"/>
              <p:cNvSpPr>
                <a:spLocks/>
              </p:cNvSpPr>
              <p:nvPr/>
            </p:nvSpPr>
            <p:spPr bwMode="ltGray">
              <a:xfrm rot="-5400000">
                <a:off x="136" y="1728"/>
                <a:ext cx="632" cy="316"/>
              </a:xfrm>
              <a:custGeom>
                <a:avLst/>
                <a:gdLst>
                  <a:gd name="T0" fmla="*/ 8 w 632"/>
                  <a:gd name="T1" fmla="*/ 7 h 362"/>
                  <a:gd name="T2" fmla="*/ 8 w 632"/>
                  <a:gd name="T3" fmla="*/ 47 h 362"/>
                  <a:gd name="T4" fmla="*/ 248 w 632"/>
                  <a:gd name="T5" fmla="*/ 47 h 362"/>
                  <a:gd name="T6" fmla="*/ 632 w 632"/>
                  <a:gd name="T7" fmla="*/ 47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3331" name="Freeform 11"/>
              <p:cNvSpPr>
                <a:spLocks/>
              </p:cNvSpPr>
              <p:nvPr/>
            </p:nvSpPr>
            <p:spPr bwMode="ltGray">
              <a:xfrm rot="-5400000">
                <a:off x="3171" y="1650"/>
                <a:ext cx="624" cy="420"/>
              </a:xfrm>
              <a:custGeom>
                <a:avLst/>
                <a:gdLst>
                  <a:gd name="T0" fmla="*/ 0 w 624"/>
                  <a:gd name="T1" fmla="*/ 0 h 317"/>
                  <a:gd name="T2" fmla="*/ 0 w 624"/>
                  <a:gd name="T3" fmla="*/ 13949 h 317"/>
                  <a:gd name="T4" fmla="*/ 624 w 624"/>
                  <a:gd name="T5" fmla="*/ 1394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3332" name="Freeform 12"/>
              <p:cNvSpPr>
                <a:spLocks/>
              </p:cNvSpPr>
              <p:nvPr/>
            </p:nvSpPr>
            <p:spPr bwMode="ltGray">
              <a:xfrm rot="-5400000">
                <a:off x="2870" y="1664"/>
                <a:ext cx="624" cy="421"/>
              </a:xfrm>
              <a:custGeom>
                <a:avLst/>
                <a:gdLst>
                  <a:gd name="T0" fmla="*/ 0 w 624"/>
                  <a:gd name="T1" fmla="*/ 0 h 317"/>
                  <a:gd name="T2" fmla="*/ 0 w 624"/>
                  <a:gd name="T3" fmla="*/ 14420 h 317"/>
                  <a:gd name="T4" fmla="*/ 624 w 624"/>
                  <a:gd name="T5" fmla="*/ 1442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3333" name="Freeform 13"/>
              <p:cNvSpPr>
                <a:spLocks/>
              </p:cNvSpPr>
              <p:nvPr/>
            </p:nvSpPr>
            <p:spPr bwMode="ltGray">
              <a:xfrm rot="-5400000">
                <a:off x="1829" y="1747"/>
                <a:ext cx="624" cy="256"/>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3334" name="Freeform 14"/>
              <p:cNvSpPr>
                <a:spLocks/>
              </p:cNvSpPr>
              <p:nvPr/>
            </p:nvSpPr>
            <p:spPr bwMode="ltGray">
              <a:xfrm rot="-5400000">
                <a:off x="2532" y="1729"/>
                <a:ext cx="624" cy="292"/>
              </a:xfrm>
              <a:custGeom>
                <a:avLst/>
                <a:gdLst>
                  <a:gd name="T0" fmla="*/ 0 w 624"/>
                  <a:gd name="T1" fmla="*/ 0 h 317"/>
                  <a:gd name="T2" fmla="*/ 0 w 624"/>
                  <a:gd name="T3" fmla="*/ 87 h 317"/>
                  <a:gd name="T4" fmla="*/ 624 w 624"/>
                  <a:gd name="T5" fmla="*/ 87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3335" name="Freeform 15"/>
              <p:cNvSpPr>
                <a:spLocks/>
              </p:cNvSpPr>
              <p:nvPr/>
            </p:nvSpPr>
            <p:spPr bwMode="ltGray">
              <a:xfrm rot="-5400000">
                <a:off x="2330" y="1695"/>
                <a:ext cx="624" cy="360"/>
              </a:xfrm>
              <a:custGeom>
                <a:avLst/>
                <a:gdLst>
                  <a:gd name="T0" fmla="*/ 0 w 624"/>
                  <a:gd name="T1" fmla="*/ 0 h 272"/>
                  <a:gd name="T2" fmla="*/ 0 w 624"/>
                  <a:gd name="T3" fmla="*/ 13759 h 272"/>
                  <a:gd name="T4" fmla="*/ 240 w 624"/>
                  <a:gd name="T5" fmla="*/ 12141 h 272"/>
                  <a:gd name="T6" fmla="*/ 624 w 624"/>
                  <a:gd name="T7" fmla="*/ 13759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3336" name="Freeform 16"/>
              <p:cNvSpPr>
                <a:spLocks/>
              </p:cNvSpPr>
              <p:nvPr/>
            </p:nvSpPr>
            <p:spPr bwMode="ltGray">
              <a:xfrm rot="-5400000">
                <a:off x="2023" y="1721"/>
                <a:ext cx="632" cy="316"/>
              </a:xfrm>
              <a:custGeom>
                <a:avLst/>
                <a:gdLst>
                  <a:gd name="T0" fmla="*/ 8 w 632"/>
                  <a:gd name="T1" fmla="*/ 7 h 362"/>
                  <a:gd name="T2" fmla="*/ 8 w 632"/>
                  <a:gd name="T3" fmla="*/ 47 h 362"/>
                  <a:gd name="T4" fmla="*/ 248 w 632"/>
                  <a:gd name="T5" fmla="*/ 47 h 362"/>
                  <a:gd name="T6" fmla="*/ 632 w 632"/>
                  <a:gd name="T7" fmla="*/ 47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3337" name="Freeform 17"/>
              <p:cNvSpPr>
                <a:spLocks/>
              </p:cNvSpPr>
              <p:nvPr/>
            </p:nvSpPr>
            <p:spPr bwMode="ltGray">
              <a:xfrm rot="-5400000">
                <a:off x="4039" y="1640"/>
                <a:ext cx="624" cy="420"/>
              </a:xfrm>
              <a:custGeom>
                <a:avLst/>
                <a:gdLst>
                  <a:gd name="T0" fmla="*/ 0 w 624"/>
                  <a:gd name="T1" fmla="*/ 0 h 317"/>
                  <a:gd name="T2" fmla="*/ 0 w 624"/>
                  <a:gd name="T3" fmla="*/ 13949 h 317"/>
                  <a:gd name="T4" fmla="*/ 624 w 624"/>
                  <a:gd name="T5" fmla="*/ 1394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3338" name="Freeform 18"/>
              <p:cNvSpPr>
                <a:spLocks/>
              </p:cNvSpPr>
              <p:nvPr/>
            </p:nvSpPr>
            <p:spPr bwMode="ltGray">
              <a:xfrm rot="-5400000">
                <a:off x="3677" y="1653"/>
                <a:ext cx="624" cy="423"/>
              </a:xfrm>
              <a:custGeom>
                <a:avLst/>
                <a:gdLst>
                  <a:gd name="T0" fmla="*/ 0 w 624"/>
                  <a:gd name="T1" fmla="*/ 0 h 317"/>
                  <a:gd name="T2" fmla="*/ 0 w 624"/>
                  <a:gd name="T3" fmla="*/ 15428 h 317"/>
                  <a:gd name="T4" fmla="*/ 624 w 624"/>
                  <a:gd name="T5" fmla="*/ 15428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3339" name="Freeform 19"/>
              <p:cNvSpPr>
                <a:spLocks/>
              </p:cNvSpPr>
              <p:nvPr/>
            </p:nvSpPr>
            <p:spPr bwMode="ltGray">
              <a:xfrm rot="-5400000">
                <a:off x="4524" y="1732"/>
                <a:ext cx="624" cy="255"/>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3340" name="Freeform 20"/>
              <p:cNvSpPr>
                <a:spLocks/>
              </p:cNvSpPr>
              <p:nvPr/>
            </p:nvSpPr>
            <p:spPr bwMode="ltGray">
              <a:xfrm>
                <a:off x="5469" y="1547"/>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3341" name="Freeform 21"/>
              <p:cNvSpPr>
                <a:spLocks/>
              </p:cNvSpPr>
              <p:nvPr/>
            </p:nvSpPr>
            <p:spPr bwMode="ltGray">
              <a:xfrm rot="-5400000">
                <a:off x="5059" y="1665"/>
                <a:ext cx="624" cy="360"/>
              </a:xfrm>
              <a:custGeom>
                <a:avLst/>
                <a:gdLst>
                  <a:gd name="T0" fmla="*/ 0 w 624"/>
                  <a:gd name="T1" fmla="*/ 0 h 272"/>
                  <a:gd name="T2" fmla="*/ 0 w 624"/>
                  <a:gd name="T3" fmla="*/ 13759 h 272"/>
                  <a:gd name="T4" fmla="*/ 240 w 624"/>
                  <a:gd name="T5" fmla="*/ 12141 h 272"/>
                  <a:gd name="T6" fmla="*/ 624 w 624"/>
                  <a:gd name="T7" fmla="*/ 13759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3342" name="Freeform 22"/>
              <p:cNvSpPr>
                <a:spLocks/>
              </p:cNvSpPr>
              <p:nvPr/>
            </p:nvSpPr>
            <p:spPr bwMode="ltGray">
              <a:xfrm rot="-5400000">
                <a:off x="4756" y="1691"/>
                <a:ext cx="632" cy="316"/>
              </a:xfrm>
              <a:custGeom>
                <a:avLst/>
                <a:gdLst>
                  <a:gd name="T0" fmla="*/ 8 w 632"/>
                  <a:gd name="T1" fmla="*/ 7 h 362"/>
                  <a:gd name="T2" fmla="*/ 8 w 632"/>
                  <a:gd name="T3" fmla="*/ 47 h 362"/>
                  <a:gd name="T4" fmla="*/ 248 w 632"/>
                  <a:gd name="T5" fmla="*/ 47 h 362"/>
                  <a:gd name="T6" fmla="*/ 632 w 632"/>
                  <a:gd name="T7" fmla="*/ 47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grpSp>
        <p:sp>
          <p:nvSpPr>
            <p:cNvPr id="13322" name="Freeform 23"/>
            <p:cNvSpPr>
              <a:spLocks/>
            </p:cNvSpPr>
            <p:nvPr/>
          </p:nvSpPr>
          <p:spPr bwMode="ltGray">
            <a:xfrm rot="16200000" flipH="1">
              <a:off x="-1954" y="1951"/>
              <a:ext cx="4320" cy="412"/>
            </a:xfrm>
            <a:custGeom>
              <a:avLst/>
              <a:gdLst>
                <a:gd name="T0" fmla="*/ 0 w 5762"/>
                <a:gd name="T1" fmla="*/ 507 h 385"/>
                <a:gd name="T2" fmla="*/ 102 w 5762"/>
                <a:gd name="T3" fmla="*/ 485 h 385"/>
                <a:gd name="T4" fmla="*/ 102 w 5762"/>
                <a:gd name="T5" fmla="*/ 4 h 385"/>
                <a:gd name="T6" fmla="*/ 0 w 5762"/>
                <a:gd name="T7" fmla="*/ 0 h 385"/>
                <a:gd name="T8" fmla="*/ 0 w 5762"/>
                <a:gd name="T9" fmla="*/ 507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en-NZ"/>
            </a:p>
          </p:txBody>
        </p:sp>
        <p:sp>
          <p:nvSpPr>
            <p:cNvPr id="13323" name="Freeform 24"/>
            <p:cNvSpPr>
              <a:spLocks/>
            </p:cNvSpPr>
            <p:nvPr/>
          </p:nvSpPr>
          <p:spPr bwMode="ltGray">
            <a:xfrm rot="16200000" flipH="1">
              <a:off x="-1584" y="2062"/>
              <a:ext cx="4319" cy="189"/>
            </a:xfrm>
            <a:custGeom>
              <a:avLst/>
              <a:gdLst>
                <a:gd name="T0" fmla="*/ 0 w 5761"/>
                <a:gd name="T1" fmla="*/ 28 h 189"/>
                <a:gd name="T2" fmla="*/ 102 w 5761"/>
                <a:gd name="T3" fmla="*/ 0 h 189"/>
                <a:gd name="T4" fmla="*/ 102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en-NZ"/>
            </a:p>
          </p:txBody>
        </p:sp>
      </p:grpSp>
      <p:sp>
        <p:nvSpPr>
          <p:cNvPr id="13315" name="Rectangle 25"/>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3316" name="Rectangle 26"/>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2555" name="Rectangle 27"/>
          <p:cNvSpPr>
            <a:spLocks noGrp="1" noChangeArrowheads="1"/>
          </p:cNvSpPr>
          <p:nvPr>
            <p:ph type="dt" sz="half" idx="2"/>
          </p:nvPr>
        </p:nvSpPr>
        <p:spPr bwMode="auto">
          <a:xfrm>
            <a:off x="1173163" y="6265863"/>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spcBef>
                <a:spcPct val="50000"/>
              </a:spcBef>
              <a:defRPr sz="1400" b="0">
                <a:solidFill>
                  <a:srgbClr val="000000"/>
                </a:solidFill>
                <a:latin typeface="+mn-lt"/>
              </a:defRPr>
            </a:lvl1pPr>
          </a:lstStyle>
          <a:p>
            <a:pPr>
              <a:defRPr/>
            </a:pPr>
            <a:endParaRPr lang="en-US"/>
          </a:p>
        </p:txBody>
      </p:sp>
      <p:sp>
        <p:nvSpPr>
          <p:cNvPr id="22556" name="Rectangle 28"/>
          <p:cNvSpPr>
            <a:spLocks noGrp="1" noChangeArrowheads="1"/>
          </p:cNvSpPr>
          <p:nvPr>
            <p:ph type="ftr" sz="quarter" idx="3"/>
          </p:nvPr>
        </p:nvSpPr>
        <p:spPr bwMode="auto">
          <a:xfrm>
            <a:off x="35814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b="0">
                <a:solidFill>
                  <a:srgbClr val="000000"/>
                </a:solidFill>
                <a:latin typeface="+mn-lt"/>
              </a:defRPr>
            </a:lvl1pPr>
          </a:lstStyle>
          <a:p>
            <a:pPr>
              <a:defRPr/>
            </a:pPr>
            <a:endParaRPr lang="en-US"/>
          </a:p>
        </p:txBody>
      </p:sp>
      <p:sp>
        <p:nvSpPr>
          <p:cNvPr id="22557" name="Rectangle 29"/>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b="0">
                <a:solidFill>
                  <a:srgbClr val="000000"/>
                </a:solidFill>
                <a:latin typeface="+mn-lt"/>
              </a:defRPr>
            </a:lvl1pPr>
          </a:lstStyle>
          <a:p>
            <a:pPr>
              <a:defRPr/>
            </a:pPr>
            <a:fld id="{BA8C6519-6B9E-4E27-A994-9D1DDADB84DE}" type="slidenum">
              <a:rPr lang="en-US"/>
              <a:pPr>
                <a:defRPr/>
              </a:pPr>
              <a:t>‹#›</a:t>
            </a:fld>
            <a:endParaRPr lang="en-US"/>
          </a:p>
        </p:txBody>
      </p:sp>
      <p:sp>
        <p:nvSpPr>
          <p:cNvPr id="1032" name="AutoShape 30">
            <a:hlinkClick r:id="rId15" action="ppaction://hlinksldjump" highlightClick="1"/>
          </p:cNvPr>
          <p:cNvSpPr>
            <a:spLocks noChangeArrowheads="1"/>
          </p:cNvSpPr>
          <p:nvPr userDrawn="1"/>
        </p:nvSpPr>
        <p:spPr bwMode="auto">
          <a:xfrm>
            <a:off x="8721725" y="6435725"/>
            <a:ext cx="304800" cy="304800"/>
          </a:xfrm>
          <a:prstGeom prst="actionButtonHome">
            <a:avLst/>
          </a:prstGeom>
          <a:gradFill rotWithShape="0">
            <a:gsLst>
              <a:gs pos="0">
                <a:srgbClr val="FF3399"/>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a:defRPr/>
            </a:pPr>
            <a:endParaRPr lang="en-US" altLang="en-US">
              <a:solidFill>
                <a:srgbClr val="FFFFFF"/>
              </a:solidFill>
            </a:endParaRPr>
          </a:p>
        </p:txBody>
      </p:sp>
    </p:spTree>
    <p:extLst>
      <p:ext uri="{BB962C8B-B14F-4D97-AF65-F5344CB8AC3E}">
        <p14:creationId xmlns:p14="http://schemas.microsoft.com/office/powerpoint/2010/main" val="3948457901"/>
      </p:ext>
    </p:extLst>
  </p:cSld>
  <p:clrMap bg1="lt1" tx1="dk1" bg2="lt2" tx2="dk2" accent1="accent1" accent2="accent2" accent3="accent3" accent4="accent4" accent5="accent5" accent6="accent6" hlink="hlink" folHlink="folHlink"/>
  <p:sldLayoutIdLst>
    <p:sldLayoutId id="2147487955" r:id="rId1"/>
    <p:sldLayoutId id="2147487956" r:id="rId2"/>
    <p:sldLayoutId id="2147487957" r:id="rId3"/>
    <p:sldLayoutId id="2147487958" r:id="rId4"/>
    <p:sldLayoutId id="2147487959" r:id="rId5"/>
    <p:sldLayoutId id="2147487960" r:id="rId6"/>
    <p:sldLayoutId id="2147487961" r:id="rId7"/>
    <p:sldLayoutId id="2147487962" r:id="rId8"/>
    <p:sldLayoutId id="2147487963" r:id="rId9"/>
    <p:sldLayoutId id="2147487964" r:id="rId10"/>
    <p:sldLayoutId id="2147487965" r:id="rId11"/>
    <p:sldLayoutId id="2147487966" r:id="rId12"/>
    <p:sldLayoutId id="2147487967" r:id="rId13"/>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defRPr>
      </a:lvl2pPr>
      <a:lvl3pPr algn="l" rtl="0" eaLnBrk="0" fontAlgn="base" hangingPunct="0">
        <a:spcBef>
          <a:spcPct val="0"/>
        </a:spcBef>
        <a:spcAft>
          <a:spcPct val="0"/>
        </a:spcAft>
        <a:defRPr kumimoji="1" sz="4400">
          <a:solidFill>
            <a:schemeClr val="tx2"/>
          </a:solidFill>
          <a:latin typeface="Times New Roman" pitchFamily="18" charset="0"/>
        </a:defRPr>
      </a:lvl3pPr>
      <a:lvl4pPr algn="l" rtl="0" eaLnBrk="0" fontAlgn="base" hangingPunct="0">
        <a:spcBef>
          <a:spcPct val="0"/>
        </a:spcBef>
        <a:spcAft>
          <a:spcPct val="0"/>
        </a:spcAft>
        <a:defRPr kumimoji="1" sz="4400">
          <a:solidFill>
            <a:schemeClr val="tx2"/>
          </a:solidFill>
          <a:latin typeface="Times New Roman" pitchFamily="18" charset="0"/>
        </a:defRPr>
      </a:lvl4pPr>
      <a:lvl5pPr algn="l" rtl="0" eaLnBrk="0" fontAlgn="base" hangingPunct="0">
        <a:spcBef>
          <a:spcPct val="0"/>
        </a:spcBef>
        <a:spcAft>
          <a:spcPct val="0"/>
        </a:spcAft>
        <a:defRPr kumimoji="1" sz="4400">
          <a:solidFill>
            <a:schemeClr val="tx2"/>
          </a:solidFill>
          <a:latin typeface="Times New Roman" pitchFamily="18" charset="0"/>
        </a:defRPr>
      </a:lvl5pPr>
      <a:lvl6pPr marL="457200" algn="l" rtl="0" eaLnBrk="0" fontAlgn="base" hangingPunct="0">
        <a:spcBef>
          <a:spcPct val="0"/>
        </a:spcBef>
        <a:spcAft>
          <a:spcPct val="0"/>
        </a:spcAft>
        <a:defRPr kumimoji="1" sz="4400">
          <a:solidFill>
            <a:schemeClr val="tx2"/>
          </a:solidFill>
          <a:latin typeface="Times New Roman" pitchFamily="18" charset="0"/>
        </a:defRPr>
      </a:lvl6pPr>
      <a:lvl7pPr marL="914400" algn="l" rtl="0" eaLnBrk="0" fontAlgn="base" hangingPunct="0">
        <a:spcBef>
          <a:spcPct val="0"/>
        </a:spcBef>
        <a:spcAft>
          <a:spcPct val="0"/>
        </a:spcAft>
        <a:defRPr kumimoji="1" sz="4400">
          <a:solidFill>
            <a:schemeClr val="tx2"/>
          </a:solidFill>
          <a:latin typeface="Times New Roman" pitchFamily="18" charset="0"/>
        </a:defRPr>
      </a:lvl7pPr>
      <a:lvl8pPr marL="1371600" algn="l" rtl="0" eaLnBrk="0" fontAlgn="base" hangingPunct="0">
        <a:spcBef>
          <a:spcPct val="0"/>
        </a:spcBef>
        <a:spcAft>
          <a:spcPct val="0"/>
        </a:spcAft>
        <a:defRPr kumimoji="1" sz="4400">
          <a:solidFill>
            <a:schemeClr val="tx2"/>
          </a:solidFill>
          <a:latin typeface="Times New Roman" pitchFamily="18" charset="0"/>
        </a:defRPr>
      </a:lvl8pPr>
      <a:lvl9pPr marL="1828800" algn="l" rtl="0" eaLnBrk="0" fontAlgn="base" hangingPunct="0">
        <a:spcBef>
          <a:spcPct val="0"/>
        </a:spcBef>
        <a:spcAft>
          <a:spcPct val="0"/>
        </a:spcAft>
        <a:defRPr kumimoji="1"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SzPct val="70000"/>
        <a:buFont typeface="Monotype Sort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5E9EFF"/>
            </a:gs>
            <a:gs pos="18761">
              <a:srgbClr val="F2F2F2"/>
            </a:gs>
            <a:gs pos="39999">
              <a:srgbClr val="85C2FF"/>
            </a:gs>
            <a:gs pos="45009">
              <a:srgbClr val="9ED3D7"/>
            </a:gs>
            <a:gs pos="70000">
              <a:srgbClr val="C4D6EB"/>
            </a:gs>
            <a:gs pos="100000">
              <a:srgbClr val="FFEBFA"/>
            </a:gs>
          </a:gsLst>
          <a:lin ang="5400000"/>
        </a:gra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516688"/>
            <a:ext cx="9140825" cy="338137"/>
          </a:xfrm>
          <a:prstGeom prst="rect">
            <a:avLst/>
          </a:prstGeom>
          <a:gradFill rotWithShape="1">
            <a:gsLst>
              <a:gs pos="0">
                <a:srgbClr val="FFEBFA"/>
              </a:gs>
              <a:gs pos="100000">
                <a:srgbClr val="FF9933"/>
              </a:gs>
            </a:gsLst>
            <a:lin ang="2700000" scaled="1"/>
          </a:gradFill>
          <a:ln w="9525">
            <a:solidFill>
              <a:srgbClr val="ABB202"/>
            </a:solidFill>
            <a:miter lim="800000"/>
            <a:headEnd/>
            <a:tailEnd/>
          </a:ln>
        </p:spPr>
        <p:txBody>
          <a:bodyPr wrap="none" anchor="ctr"/>
          <a:lstStyle>
            <a:lvl1pPr>
              <a:defRPr sz="2000">
                <a:solidFill>
                  <a:schemeClr val="tx1"/>
                </a:solidFill>
                <a:latin typeface="Times"/>
              </a:defRPr>
            </a:lvl1pPr>
            <a:lvl2pPr marL="742950" indent="-285750">
              <a:defRPr sz="2000">
                <a:solidFill>
                  <a:schemeClr val="tx1"/>
                </a:solidFill>
                <a:latin typeface="Times"/>
              </a:defRPr>
            </a:lvl2pPr>
            <a:lvl3pPr marL="1143000" indent="-228600">
              <a:defRPr sz="2000">
                <a:solidFill>
                  <a:schemeClr val="tx1"/>
                </a:solidFill>
                <a:latin typeface="Times"/>
              </a:defRPr>
            </a:lvl3pPr>
            <a:lvl4pPr marL="1600200" indent="-228600">
              <a:defRPr sz="2000">
                <a:solidFill>
                  <a:schemeClr val="tx1"/>
                </a:solidFill>
                <a:latin typeface="Times"/>
              </a:defRPr>
            </a:lvl4pPr>
            <a:lvl5pPr marL="2057400" indent="-228600">
              <a:defRPr sz="2000">
                <a:solidFill>
                  <a:schemeClr val="tx1"/>
                </a:solidFill>
                <a:latin typeface="Times"/>
              </a:defRPr>
            </a:lvl5pPr>
            <a:lvl6pPr marL="2514600" indent="-228600" eaLnBrk="0" fontAlgn="base" hangingPunct="0">
              <a:spcBef>
                <a:spcPct val="0"/>
              </a:spcBef>
              <a:spcAft>
                <a:spcPct val="0"/>
              </a:spcAft>
              <a:defRPr sz="2000">
                <a:solidFill>
                  <a:schemeClr val="tx1"/>
                </a:solidFill>
                <a:latin typeface="Times"/>
              </a:defRPr>
            </a:lvl6pPr>
            <a:lvl7pPr marL="2971800" indent="-228600" eaLnBrk="0" fontAlgn="base" hangingPunct="0">
              <a:spcBef>
                <a:spcPct val="0"/>
              </a:spcBef>
              <a:spcAft>
                <a:spcPct val="0"/>
              </a:spcAft>
              <a:defRPr sz="2000">
                <a:solidFill>
                  <a:schemeClr val="tx1"/>
                </a:solidFill>
                <a:latin typeface="Times"/>
              </a:defRPr>
            </a:lvl7pPr>
            <a:lvl8pPr marL="3429000" indent="-228600" eaLnBrk="0" fontAlgn="base" hangingPunct="0">
              <a:spcBef>
                <a:spcPct val="0"/>
              </a:spcBef>
              <a:spcAft>
                <a:spcPct val="0"/>
              </a:spcAft>
              <a:defRPr sz="2000">
                <a:solidFill>
                  <a:schemeClr val="tx1"/>
                </a:solidFill>
                <a:latin typeface="Times"/>
              </a:defRPr>
            </a:lvl8pPr>
            <a:lvl9pPr marL="3886200" indent="-228600" eaLnBrk="0" fontAlgn="base" hangingPunct="0">
              <a:spcBef>
                <a:spcPct val="0"/>
              </a:spcBef>
              <a:spcAft>
                <a:spcPct val="0"/>
              </a:spcAft>
              <a:defRPr sz="2000">
                <a:solidFill>
                  <a:schemeClr val="tx1"/>
                </a:solidFill>
                <a:latin typeface="Times"/>
              </a:defRPr>
            </a:lvl9pPr>
          </a:lstStyle>
          <a:p>
            <a:pPr algn="l">
              <a:defRPr/>
            </a:pPr>
            <a:endParaRPr lang="en-US" altLang="en-US" b="0">
              <a:solidFill>
                <a:srgbClr val="000000"/>
              </a:solidFill>
            </a:endParaRPr>
          </a:p>
        </p:txBody>
      </p:sp>
      <p:sp>
        <p:nvSpPr>
          <p:cNvPr id="233475" name="Rectangle 3"/>
          <p:cNvSpPr>
            <a:spLocks noGrp="1" noChangeArrowheads="1"/>
          </p:cNvSpPr>
          <p:nvPr>
            <p:ph type="title"/>
          </p:nvPr>
        </p:nvSpPr>
        <p:spPr bwMode="auto">
          <a:xfrm>
            <a:off x="0" y="0"/>
            <a:ext cx="9140825" cy="1219200"/>
          </a:xfrm>
          <a:prstGeom prst="rect">
            <a:avLst/>
          </a:prstGeom>
          <a:gradFill rotWithShape="1">
            <a:gsLst>
              <a:gs pos="0">
                <a:srgbClr val="3333CC"/>
              </a:gs>
              <a:gs pos="100000">
                <a:srgbClr val="3333CC">
                  <a:gamma/>
                  <a:shade val="46275"/>
                  <a:invGamma/>
                </a:srgbClr>
              </a:gs>
            </a:gsLst>
            <a:path path="shape">
              <a:fillToRect l="50000" t="50000" r="50000" b="50000"/>
            </a:path>
          </a:gradFill>
          <a:ln w="9525">
            <a:noFill/>
            <a:miter lim="800000"/>
            <a:headEnd/>
            <a:tailEnd/>
          </a:ln>
          <a:effectLst/>
        </p:spPr>
        <p:txBody>
          <a:bodyPr vert="horz" wrap="square" lIns="792000" tIns="432000" rIns="0" bIns="0" numCol="1" anchor="t" anchorCtr="0" compatLnSpc="1">
            <a:prstTxWarp prst="textNoShape">
              <a:avLst/>
            </a:prstTxWarp>
          </a:bodyPr>
          <a:lstStyle/>
          <a:p>
            <a:pPr lvl="0"/>
            <a:r>
              <a:rPr lang="nl-BE"/>
              <a:t>Click to edit Master title style</a:t>
            </a:r>
            <a:endParaRPr lang="nl-NL"/>
          </a:p>
        </p:txBody>
      </p:sp>
      <p:sp>
        <p:nvSpPr>
          <p:cNvPr id="8196" name="Rectangle 4"/>
          <p:cNvSpPr>
            <a:spLocks noGrp="1" noChangeArrowheads="1"/>
          </p:cNvSpPr>
          <p:nvPr>
            <p:ph type="body" idx="1"/>
          </p:nvPr>
        </p:nvSpPr>
        <p:spPr bwMode="auto">
          <a:xfrm>
            <a:off x="490538" y="1989138"/>
            <a:ext cx="8529637"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nl-NL" altLang="en-US"/>
              <a:t>Click to edit Master text styles</a:t>
            </a:r>
          </a:p>
          <a:p>
            <a:pPr lvl="1"/>
            <a:r>
              <a:rPr lang="nl-NL" altLang="en-US"/>
              <a:t>Second level</a:t>
            </a:r>
          </a:p>
          <a:p>
            <a:pPr lvl="2"/>
            <a:r>
              <a:rPr lang="nl-NL" altLang="en-US"/>
              <a:t>Third level</a:t>
            </a:r>
          </a:p>
          <a:p>
            <a:pPr lvl="3"/>
            <a:r>
              <a:rPr lang="nl-NL" altLang="en-US"/>
              <a:t>Fourth level</a:t>
            </a:r>
          </a:p>
          <a:p>
            <a:pPr lvl="4"/>
            <a:r>
              <a:rPr lang="nl-NL" altLang="en-US"/>
              <a:t>Fifth level</a:t>
            </a:r>
          </a:p>
        </p:txBody>
      </p:sp>
      <p:sp>
        <p:nvSpPr>
          <p:cNvPr id="233478" name="Rectangle 6"/>
          <p:cNvSpPr>
            <a:spLocks noGrp="1" noChangeArrowheads="1"/>
          </p:cNvSpPr>
          <p:nvPr>
            <p:ph type="sldNum" sz="quarter" idx="4"/>
          </p:nvPr>
        </p:nvSpPr>
        <p:spPr bwMode="auto">
          <a:xfrm>
            <a:off x="709613" y="6600825"/>
            <a:ext cx="304800" cy="2079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eaLnBrk="1" hangingPunct="1">
              <a:defRPr sz="1000" b="0">
                <a:solidFill>
                  <a:srgbClr val="808080"/>
                </a:solidFill>
                <a:latin typeface="Verdana" pitchFamily="34" charset="0"/>
              </a:defRPr>
            </a:lvl1pPr>
          </a:lstStyle>
          <a:p>
            <a:pPr>
              <a:defRPr/>
            </a:pPr>
            <a:fld id="{48CF8F13-989C-4A29-8FDB-D6FC6D94E093}" type="slidenum">
              <a:rPr lang="nl-NL"/>
              <a:pPr>
                <a:defRPr/>
              </a:pPr>
              <a:t>‹#›</a:t>
            </a:fld>
            <a:endParaRPr lang="nl-NL" dirty="0"/>
          </a:p>
        </p:txBody>
      </p:sp>
      <p:sp>
        <p:nvSpPr>
          <p:cNvPr id="1030" name="Text Box 9"/>
          <p:cNvSpPr txBox="1">
            <a:spLocks noChangeArrowheads="1"/>
          </p:cNvSpPr>
          <p:nvPr/>
        </p:nvSpPr>
        <p:spPr bwMode="auto">
          <a:xfrm>
            <a:off x="249238" y="6615113"/>
            <a:ext cx="3603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000">
                <a:solidFill>
                  <a:schemeClr val="tx1"/>
                </a:solidFill>
                <a:latin typeface="Times"/>
              </a:defRPr>
            </a:lvl1pPr>
            <a:lvl2pPr marL="742950" indent="-285750">
              <a:defRPr sz="2000">
                <a:solidFill>
                  <a:schemeClr val="tx1"/>
                </a:solidFill>
                <a:latin typeface="Times"/>
              </a:defRPr>
            </a:lvl2pPr>
            <a:lvl3pPr marL="1143000" indent="-228600">
              <a:defRPr sz="2000">
                <a:solidFill>
                  <a:schemeClr val="tx1"/>
                </a:solidFill>
                <a:latin typeface="Times"/>
              </a:defRPr>
            </a:lvl3pPr>
            <a:lvl4pPr marL="1600200" indent="-228600">
              <a:defRPr sz="2000">
                <a:solidFill>
                  <a:schemeClr val="tx1"/>
                </a:solidFill>
                <a:latin typeface="Times"/>
              </a:defRPr>
            </a:lvl4pPr>
            <a:lvl5pPr marL="2057400" indent="-228600">
              <a:defRPr sz="2000">
                <a:solidFill>
                  <a:schemeClr val="tx1"/>
                </a:solidFill>
                <a:latin typeface="Times"/>
              </a:defRPr>
            </a:lvl5pPr>
            <a:lvl6pPr marL="2514600" indent="-228600" eaLnBrk="0" fontAlgn="base" hangingPunct="0">
              <a:spcBef>
                <a:spcPct val="0"/>
              </a:spcBef>
              <a:spcAft>
                <a:spcPct val="0"/>
              </a:spcAft>
              <a:defRPr sz="2000">
                <a:solidFill>
                  <a:schemeClr val="tx1"/>
                </a:solidFill>
                <a:latin typeface="Times"/>
              </a:defRPr>
            </a:lvl6pPr>
            <a:lvl7pPr marL="2971800" indent="-228600" eaLnBrk="0" fontAlgn="base" hangingPunct="0">
              <a:spcBef>
                <a:spcPct val="0"/>
              </a:spcBef>
              <a:spcAft>
                <a:spcPct val="0"/>
              </a:spcAft>
              <a:defRPr sz="2000">
                <a:solidFill>
                  <a:schemeClr val="tx1"/>
                </a:solidFill>
                <a:latin typeface="Times"/>
              </a:defRPr>
            </a:lvl7pPr>
            <a:lvl8pPr marL="3429000" indent="-228600" eaLnBrk="0" fontAlgn="base" hangingPunct="0">
              <a:spcBef>
                <a:spcPct val="0"/>
              </a:spcBef>
              <a:spcAft>
                <a:spcPct val="0"/>
              </a:spcAft>
              <a:defRPr sz="2000">
                <a:solidFill>
                  <a:schemeClr val="tx1"/>
                </a:solidFill>
                <a:latin typeface="Times"/>
              </a:defRPr>
            </a:lvl8pPr>
            <a:lvl9pPr marL="3886200" indent="-228600" eaLnBrk="0" fontAlgn="base" hangingPunct="0">
              <a:spcBef>
                <a:spcPct val="0"/>
              </a:spcBef>
              <a:spcAft>
                <a:spcPct val="0"/>
              </a:spcAft>
              <a:defRPr sz="2000">
                <a:solidFill>
                  <a:schemeClr val="tx1"/>
                </a:solidFill>
                <a:latin typeface="Times"/>
              </a:defRPr>
            </a:lvl9pPr>
          </a:lstStyle>
          <a:p>
            <a:pPr algn="r" eaLnBrk="1" hangingPunct="1">
              <a:spcBef>
                <a:spcPct val="50000"/>
              </a:spcBef>
              <a:defRPr/>
            </a:pPr>
            <a:r>
              <a:rPr lang="nl-BE" sz="1000" b="0">
                <a:solidFill>
                  <a:srgbClr val="808080"/>
                </a:solidFill>
                <a:latin typeface="Verdana" pitchFamily="34" charset="0"/>
              </a:rPr>
              <a:t>Page</a:t>
            </a:r>
            <a:endParaRPr lang="nl-NL" sz="1000" b="0">
              <a:solidFill>
                <a:srgbClr val="808080"/>
              </a:solidFill>
              <a:latin typeface="Verdana" pitchFamily="34" charset="0"/>
            </a:endParaRPr>
          </a:p>
        </p:txBody>
      </p:sp>
    </p:spTree>
    <p:extLst>
      <p:ext uri="{BB962C8B-B14F-4D97-AF65-F5344CB8AC3E}">
        <p14:creationId xmlns:p14="http://schemas.microsoft.com/office/powerpoint/2010/main" val="2494913632"/>
      </p:ext>
    </p:extLst>
  </p:cSld>
  <p:clrMap bg1="lt1" tx1="dk1" bg2="lt2" tx2="dk2" accent1="accent1" accent2="accent2" accent3="accent3" accent4="accent4" accent5="accent5" accent6="accent6" hlink="hlink" folHlink="folHlink"/>
  <p:sldLayoutIdLst>
    <p:sldLayoutId id="2147487969" r:id="rId1"/>
    <p:sldLayoutId id="2147487970" r:id="rId2"/>
    <p:sldLayoutId id="2147487971" r:id="rId3"/>
    <p:sldLayoutId id="2147487972" r:id="rId4"/>
    <p:sldLayoutId id="2147487973" r:id="rId5"/>
    <p:sldLayoutId id="2147487974" r:id="rId6"/>
    <p:sldLayoutId id="2147487975" r:id="rId7"/>
    <p:sldLayoutId id="2147487976" r:id="rId8"/>
    <p:sldLayoutId id="2147487977" r:id="rId9"/>
    <p:sldLayoutId id="2147487978" r:id="rId10"/>
    <p:sldLayoutId id="2147487979" r:id="rId11"/>
    <p:sldLayoutId id="2147487980" r:id="rId12"/>
    <p:sldLayoutId id="2147487981" r:id="rId13"/>
    <p:sldLayoutId id="2147487982" r:id="rId14"/>
    <p:sldLayoutId id="2147487983" r:id="rId15"/>
    <p:sldLayoutId id="2147487984" r:id="rId16"/>
  </p:sldLayoutIdLst>
  <p:hf hdr="0" ftr="0" dt="0"/>
  <p:txStyles>
    <p:titleStyle>
      <a:lvl1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Arial" charset="0"/>
        </a:defRPr>
      </a:lvl2pPr>
      <a:lvl3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Arial" charset="0"/>
        </a:defRPr>
      </a:lvl3pPr>
      <a:lvl4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Arial" charset="0"/>
        </a:defRPr>
      </a:lvl4pPr>
      <a:lvl5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Arial" charset="0"/>
        </a:defRPr>
      </a:lvl5pPr>
      <a:lvl6pPr marL="457200" algn="l" rtl="0" fontAlgn="base">
        <a:spcBef>
          <a:spcPct val="0"/>
        </a:spcBef>
        <a:spcAft>
          <a:spcPct val="0"/>
        </a:spcAft>
        <a:defRPr sz="4000" b="1">
          <a:solidFill>
            <a:schemeClr val="bg1"/>
          </a:solidFill>
          <a:effectLst>
            <a:outerShdw blurRad="38100" dist="38100" dir="2700000" algn="tl">
              <a:srgbClr val="000000"/>
            </a:outerShdw>
          </a:effectLst>
          <a:latin typeface="Arial" charset="0"/>
        </a:defRPr>
      </a:lvl6pPr>
      <a:lvl7pPr marL="914400" algn="l" rtl="0" fontAlgn="base">
        <a:spcBef>
          <a:spcPct val="0"/>
        </a:spcBef>
        <a:spcAft>
          <a:spcPct val="0"/>
        </a:spcAft>
        <a:defRPr sz="4000" b="1">
          <a:solidFill>
            <a:schemeClr val="bg1"/>
          </a:solidFill>
          <a:effectLst>
            <a:outerShdw blurRad="38100" dist="38100" dir="2700000" algn="tl">
              <a:srgbClr val="000000"/>
            </a:outerShdw>
          </a:effectLst>
          <a:latin typeface="Arial" charset="0"/>
        </a:defRPr>
      </a:lvl7pPr>
      <a:lvl8pPr marL="1371600" algn="l" rtl="0" fontAlgn="base">
        <a:spcBef>
          <a:spcPct val="0"/>
        </a:spcBef>
        <a:spcAft>
          <a:spcPct val="0"/>
        </a:spcAft>
        <a:defRPr sz="4000" b="1">
          <a:solidFill>
            <a:schemeClr val="bg1"/>
          </a:solidFill>
          <a:effectLst>
            <a:outerShdw blurRad="38100" dist="38100" dir="2700000" algn="tl">
              <a:srgbClr val="000000"/>
            </a:outerShdw>
          </a:effectLst>
          <a:latin typeface="Arial" charset="0"/>
        </a:defRPr>
      </a:lvl8pPr>
      <a:lvl9pPr marL="1828800" algn="l" rtl="0" fontAlgn="base">
        <a:spcBef>
          <a:spcPct val="0"/>
        </a:spcBef>
        <a:spcAft>
          <a:spcPct val="0"/>
        </a:spcAft>
        <a:defRPr sz="4000" b="1">
          <a:solidFill>
            <a:schemeClr val="bg1"/>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Font typeface="Verdana" pitchFamily="34" charset="0"/>
        <a:buChar char=" "/>
        <a:defRPr sz="4000">
          <a:solidFill>
            <a:srgbClr val="3333CC"/>
          </a:solidFill>
          <a:latin typeface="+mn-lt"/>
          <a:ea typeface="+mn-ea"/>
          <a:cs typeface="+mn-cs"/>
        </a:defRPr>
      </a:lvl1pPr>
      <a:lvl2pPr marL="742950" indent="-285750" algn="l" rtl="0" eaLnBrk="0" fontAlgn="base" hangingPunct="0">
        <a:spcBef>
          <a:spcPct val="20000"/>
        </a:spcBef>
        <a:spcAft>
          <a:spcPct val="0"/>
        </a:spcAft>
        <a:buChar char="–"/>
        <a:defRPr sz="3000">
          <a:solidFill>
            <a:schemeClr val="tx1"/>
          </a:solidFill>
          <a:latin typeface="Verdana" pitchFamily="34" charset="0"/>
        </a:defRPr>
      </a:lvl2pPr>
      <a:lvl3pPr marL="1143000" indent="-228600" algn="l" rtl="0" eaLnBrk="0" fontAlgn="base" hangingPunct="0">
        <a:spcBef>
          <a:spcPct val="20000"/>
        </a:spcBef>
        <a:spcAft>
          <a:spcPct val="0"/>
        </a:spcAft>
        <a:buChar char="–"/>
        <a:defRPr sz="2400">
          <a:solidFill>
            <a:schemeClr val="tx1"/>
          </a:solidFill>
          <a:latin typeface="Verdana" pitchFamily="34" charset="0"/>
        </a:defRPr>
      </a:lvl3pPr>
      <a:lvl4pPr marL="1600200" indent="-228600" algn="l" rtl="0" eaLnBrk="0" fontAlgn="base" hangingPunct="0">
        <a:spcBef>
          <a:spcPct val="20000"/>
        </a:spcBef>
        <a:spcAft>
          <a:spcPct val="0"/>
        </a:spcAft>
        <a:buChar char="–"/>
        <a:defRPr sz="2000">
          <a:solidFill>
            <a:schemeClr val="tx1"/>
          </a:solidFill>
          <a:latin typeface="Verdana" pitchFamily="34" charset="0"/>
        </a:defRPr>
      </a:lvl4pPr>
      <a:lvl5pPr marL="2057400" indent="-228600" algn="l" rtl="0" eaLnBrk="0" fontAlgn="base" hangingPunct="0">
        <a:spcBef>
          <a:spcPct val="20000"/>
        </a:spcBef>
        <a:spcAft>
          <a:spcPct val="0"/>
        </a:spcAft>
        <a:buChar char="»"/>
        <a:defRPr sz="2000">
          <a:solidFill>
            <a:schemeClr val="tx1"/>
          </a:solidFill>
          <a:latin typeface="Verdana" pitchFamily="34" charset="0"/>
        </a:defRPr>
      </a:lvl5pPr>
      <a:lvl6pPr marL="2514600" indent="-228600" algn="l" rtl="0" fontAlgn="base">
        <a:spcBef>
          <a:spcPct val="20000"/>
        </a:spcBef>
        <a:spcAft>
          <a:spcPct val="0"/>
        </a:spcAft>
        <a:buChar char="»"/>
        <a:defRPr sz="2000">
          <a:solidFill>
            <a:schemeClr val="tx1"/>
          </a:solidFill>
          <a:latin typeface="Verdana" pitchFamily="34" charset="0"/>
        </a:defRPr>
      </a:lvl6pPr>
      <a:lvl7pPr marL="2971800" indent="-228600" algn="l" rtl="0" fontAlgn="base">
        <a:spcBef>
          <a:spcPct val="20000"/>
        </a:spcBef>
        <a:spcAft>
          <a:spcPct val="0"/>
        </a:spcAft>
        <a:buChar char="»"/>
        <a:defRPr sz="2000">
          <a:solidFill>
            <a:schemeClr val="tx1"/>
          </a:solidFill>
          <a:latin typeface="Verdana" pitchFamily="34" charset="0"/>
        </a:defRPr>
      </a:lvl7pPr>
      <a:lvl8pPr marL="3429000" indent="-228600" algn="l" rtl="0" fontAlgn="base">
        <a:spcBef>
          <a:spcPct val="20000"/>
        </a:spcBef>
        <a:spcAft>
          <a:spcPct val="0"/>
        </a:spcAft>
        <a:buChar char="»"/>
        <a:defRPr sz="2000">
          <a:solidFill>
            <a:schemeClr val="tx1"/>
          </a:solidFill>
          <a:latin typeface="Verdana" pitchFamily="34" charset="0"/>
        </a:defRPr>
      </a:lvl8pPr>
      <a:lvl9pPr marL="3886200" indent="-228600" algn="l" rtl="0" fontAlgn="base">
        <a:spcBef>
          <a:spcPct val="20000"/>
        </a:spcBef>
        <a:spcAft>
          <a:spcPct val="0"/>
        </a:spcAft>
        <a:buChar char="»"/>
        <a:defRPr sz="2000">
          <a:solidFill>
            <a:schemeClr val="tx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5E9EFF"/>
            </a:gs>
            <a:gs pos="18761">
              <a:srgbClr val="F2F2F2"/>
            </a:gs>
            <a:gs pos="39999">
              <a:srgbClr val="85C2FF"/>
            </a:gs>
            <a:gs pos="45009">
              <a:srgbClr val="9ED3D7"/>
            </a:gs>
            <a:gs pos="70000">
              <a:srgbClr val="C4D6EB"/>
            </a:gs>
            <a:gs pos="100000">
              <a:srgbClr val="FFEBFA"/>
            </a:gs>
          </a:gsLst>
          <a:lin ang="5400000"/>
        </a:gra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516688"/>
            <a:ext cx="9140825" cy="338137"/>
          </a:xfrm>
          <a:prstGeom prst="rect">
            <a:avLst/>
          </a:prstGeom>
          <a:gradFill rotWithShape="1">
            <a:gsLst>
              <a:gs pos="0">
                <a:srgbClr val="FFEBFA"/>
              </a:gs>
              <a:gs pos="100000">
                <a:srgbClr val="FF9933"/>
              </a:gs>
            </a:gsLst>
            <a:lin ang="2700000" scaled="1"/>
          </a:gradFill>
          <a:ln w="9525">
            <a:solidFill>
              <a:srgbClr val="ABB202"/>
            </a:solidFill>
            <a:miter lim="800000"/>
            <a:headEnd/>
            <a:tailEnd/>
          </a:ln>
        </p:spPr>
        <p:txBody>
          <a:bodyPr wrap="none" anchor="ctr"/>
          <a:lstStyle>
            <a:lvl1pPr>
              <a:defRPr sz="2000">
                <a:solidFill>
                  <a:schemeClr val="tx1"/>
                </a:solidFill>
                <a:latin typeface="Times"/>
              </a:defRPr>
            </a:lvl1pPr>
            <a:lvl2pPr marL="742950" indent="-285750">
              <a:defRPr sz="2000">
                <a:solidFill>
                  <a:schemeClr val="tx1"/>
                </a:solidFill>
                <a:latin typeface="Times"/>
              </a:defRPr>
            </a:lvl2pPr>
            <a:lvl3pPr marL="1143000" indent="-228600">
              <a:defRPr sz="2000">
                <a:solidFill>
                  <a:schemeClr val="tx1"/>
                </a:solidFill>
                <a:latin typeface="Times"/>
              </a:defRPr>
            </a:lvl3pPr>
            <a:lvl4pPr marL="1600200" indent="-228600">
              <a:defRPr sz="2000">
                <a:solidFill>
                  <a:schemeClr val="tx1"/>
                </a:solidFill>
                <a:latin typeface="Times"/>
              </a:defRPr>
            </a:lvl4pPr>
            <a:lvl5pPr marL="2057400" indent="-228600">
              <a:defRPr sz="2000">
                <a:solidFill>
                  <a:schemeClr val="tx1"/>
                </a:solidFill>
                <a:latin typeface="Times"/>
              </a:defRPr>
            </a:lvl5pPr>
            <a:lvl6pPr marL="2514600" indent="-228600" eaLnBrk="0" fontAlgn="base" hangingPunct="0">
              <a:spcBef>
                <a:spcPct val="0"/>
              </a:spcBef>
              <a:spcAft>
                <a:spcPct val="0"/>
              </a:spcAft>
              <a:defRPr sz="2000">
                <a:solidFill>
                  <a:schemeClr val="tx1"/>
                </a:solidFill>
                <a:latin typeface="Times"/>
              </a:defRPr>
            </a:lvl6pPr>
            <a:lvl7pPr marL="2971800" indent="-228600" eaLnBrk="0" fontAlgn="base" hangingPunct="0">
              <a:spcBef>
                <a:spcPct val="0"/>
              </a:spcBef>
              <a:spcAft>
                <a:spcPct val="0"/>
              </a:spcAft>
              <a:defRPr sz="2000">
                <a:solidFill>
                  <a:schemeClr val="tx1"/>
                </a:solidFill>
                <a:latin typeface="Times"/>
              </a:defRPr>
            </a:lvl7pPr>
            <a:lvl8pPr marL="3429000" indent="-228600" eaLnBrk="0" fontAlgn="base" hangingPunct="0">
              <a:spcBef>
                <a:spcPct val="0"/>
              </a:spcBef>
              <a:spcAft>
                <a:spcPct val="0"/>
              </a:spcAft>
              <a:defRPr sz="2000">
                <a:solidFill>
                  <a:schemeClr val="tx1"/>
                </a:solidFill>
                <a:latin typeface="Times"/>
              </a:defRPr>
            </a:lvl8pPr>
            <a:lvl9pPr marL="3886200" indent="-228600" eaLnBrk="0" fontAlgn="base" hangingPunct="0">
              <a:spcBef>
                <a:spcPct val="0"/>
              </a:spcBef>
              <a:spcAft>
                <a:spcPct val="0"/>
              </a:spcAft>
              <a:defRPr sz="2000">
                <a:solidFill>
                  <a:schemeClr val="tx1"/>
                </a:solidFill>
                <a:latin typeface="Times"/>
              </a:defRPr>
            </a:lvl9pPr>
          </a:lstStyle>
          <a:p>
            <a:pPr algn="l">
              <a:defRPr/>
            </a:pPr>
            <a:endParaRPr lang="en-US" altLang="en-US" b="0">
              <a:solidFill>
                <a:srgbClr val="000000"/>
              </a:solidFill>
            </a:endParaRPr>
          </a:p>
        </p:txBody>
      </p:sp>
      <p:sp>
        <p:nvSpPr>
          <p:cNvPr id="233475" name="Rectangle 3"/>
          <p:cNvSpPr>
            <a:spLocks noGrp="1" noChangeArrowheads="1"/>
          </p:cNvSpPr>
          <p:nvPr>
            <p:ph type="title"/>
          </p:nvPr>
        </p:nvSpPr>
        <p:spPr bwMode="auto">
          <a:xfrm>
            <a:off x="0" y="0"/>
            <a:ext cx="9140825" cy="1219200"/>
          </a:xfrm>
          <a:prstGeom prst="rect">
            <a:avLst/>
          </a:prstGeom>
          <a:gradFill rotWithShape="1">
            <a:gsLst>
              <a:gs pos="0">
                <a:srgbClr val="3333CC"/>
              </a:gs>
              <a:gs pos="100000">
                <a:srgbClr val="3333CC">
                  <a:gamma/>
                  <a:shade val="46275"/>
                  <a:invGamma/>
                </a:srgbClr>
              </a:gs>
            </a:gsLst>
            <a:path path="shape">
              <a:fillToRect l="50000" t="50000" r="50000" b="50000"/>
            </a:path>
          </a:gradFill>
          <a:ln w="9525">
            <a:noFill/>
            <a:miter lim="800000"/>
            <a:headEnd/>
            <a:tailEnd/>
          </a:ln>
          <a:effectLst/>
        </p:spPr>
        <p:txBody>
          <a:bodyPr vert="horz" wrap="square" lIns="792000" tIns="432000" rIns="0" bIns="0" numCol="1" anchor="t" anchorCtr="0" compatLnSpc="1">
            <a:prstTxWarp prst="textNoShape">
              <a:avLst/>
            </a:prstTxWarp>
          </a:bodyPr>
          <a:lstStyle/>
          <a:p>
            <a:pPr lvl="0"/>
            <a:r>
              <a:rPr lang="nl-BE"/>
              <a:t>Click to edit Master title style</a:t>
            </a:r>
            <a:endParaRPr lang="nl-NL"/>
          </a:p>
        </p:txBody>
      </p:sp>
      <p:sp>
        <p:nvSpPr>
          <p:cNvPr id="5124" name="Rectangle 4"/>
          <p:cNvSpPr>
            <a:spLocks noGrp="1" noChangeArrowheads="1"/>
          </p:cNvSpPr>
          <p:nvPr>
            <p:ph type="body" idx="1"/>
          </p:nvPr>
        </p:nvSpPr>
        <p:spPr bwMode="auto">
          <a:xfrm>
            <a:off x="490538" y="1989138"/>
            <a:ext cx="8529637"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nl-NL" altLang="en-US"/>
              <a:t>Click to edit Master text styles</a:t>
            </a:r>
          </a:p>
          <a:p>
            <a:pPr lvl="1"/>
            <a:r>
              <a:rPr lang="nl-NL" altLang="en-US"/>
              <a:t>Second level</a:t>
            </a:r>
          </a:p>
          <a:p>
            <a:pPr lvl="2"/>
            <a:r>
              <a:rPr lang="nl-NL" altLang="en-US"/>
              <a:t>Third level</a:t>
            </a:r>
          </a:p>
          <a:p>
            <a:pPr lvl="3"/>
            <a:r>
              <a:rPr lang="nl-NL" altLang="en-US"/>
              <a:t>Fourth level</a:t>
            </a:r>
          </a:p>
          <a:p>
            <a:pPr lvl="4"/>
            <a:r>
              <a:rPr lang="nl-NL" altLang="en-US"/>
              <a:t>Fifth level</a:t>
            </a:r>
          </a:p>
        </p:txBody>
      </p:sp>
      <p:sp>
        <p:nvSpPr>
          <p:cNvPr id="233478" name="Rectangle 6"/>
          <p:cNvSpPr>
            <a:spLocks noGrp="1" noChangeArrowheads="1"/>
          </p:cNvSpPr>
          <p:nvPr>
            <p:ph type="sldNum" sz="quarter" idx="4"/>
          </p:nvPr>
        </p:nvSpPr>
        <p:spPr bwMode="auto">
          <a:xfrm>
            <a:off x="709613" y="6600825"/>
            <a:ext cx="304800" cy="2079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eaLnBrk="1" hangingPunct="1">
              <a:defRPr sz="1000" b="0">
                <a:solidFill>
                  <a:srgbClr val="808080"/>
                </a:solidFill>
                <a:latin typeface="Verdana" pitchFamily="34" charset="0"/>
              </a:defRPr>
            </a:lvl1pPr>
          </a:lstStyle>
          <a:p>
            <a:pPr>
              <a:defRPr/>
            </a:pPr>
            <a:fld id="{24B4050F-7AEF-4201-A801-228F026238B3}" type="slidenum">
              <a:rPr lang="nl-NL"/>
              <a:pPr>
                <a:defRPr/>
              </a:pPr>
              <a:t>‹#›</a:t>
            </a:fld>
            <a:endParaRPr lang="nl-NL" dirty="0"/>
          </a:p>
        </p:txBody>
      </p:sp>
      <p:sp>
        <p:nvSpPr>
          <p:cNvPr id="1030" name="Text Box 9"/>
          <p:cNvSpPr txBox="1">
            <a:spLocks noChangeArrowheads="1"/>
          </p:cNvSpPr>
          <p:nvPr/>
        </p:nvSpPr>
        <p:spPr bwMode="auto">
          <a:xfrm>
            <a:off x="249238" y="6615113"/>
            <a:ext cx="3603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000">
                <a:solidFill>
                  <a:schemeClr val="tx1"/>
                </a:solidFill>
                <a:latin typeface="Times"/>
              </a:defRPr>
            </a:lvl1pPr>
            <a:lvl2pPr marL="742950" indent="-285750">
              <a:defRPr sz="2000">
                <a:solidFill>
                  <a:schemeClr val="tx1"/>
                </a:solidFill>
                <a:latin typeface="Times"/>
              </a:defRPr>
            </a:lvl2pPr>
            <a:lvl3pPr marL="1143000" indent="-228600">
              <a:defRPr sz="2000">
                <a:solidFill>
                  <a:schemeClr val="tx1"/>
                </a:solidFill>
                <a:latin typeface="Times"/>
              </a:defRPr>
            </a:lvl3pPr>
            <a:lvl4pPr marL="1600200" indent="-228600">
              <a:defRPr sz="2000">
                <a:solidFill>
                  <a:schemeClr val="tx1"/>
                </a:solidFill>
                <a:latin typeface="Times"/>
              </a:defRPr>
            </a:lvl4pPr>
            <a:lvl5pPr marL="2057400" indent="-228600">
              <a:defRPr sz="2000">
                <a:solidFill>
                  <a:schemeClr val="tx1"/>
                </a:solidFill>
                <a:latin typeface="Times"/>
              </a:defRPr>
            </a:lvl5pPr>
            <a:lvl6pPr marL="2514600" indent="-228600" eaLnBrk="0" fontAlgn="base" hangingPunct="0">
              <a:spcBef>
                <a:spcPct val="0"/>
              </a:spcBef>
              <a:spcAft>
                <a:spcPct val="0"/>
              </a:spcAft>
              <a:defRPr sz="2000">
                <a:solidFill>
                  <a:schemeClr val="tx1"/>
                </a:solidFill>
                <a:latin typeface="Times"/>
              </a:defRPr>
            </a:lvl6pPr>
            <a:lvl7pPr marL="2971800" indent="-228600" eaLnBrk="0" fontAlgn="base" hangingPunct="0">
              <a:spcBef>
                <a:spcPct val="0"/>
              </a:spcBef>
              <a:spcAft>
                <a:spcPct val="0"/>
              </a:spcAft>
              <a:defRPr sz="2000">
                <a:solidFill>
                  <a:schemeClr val="tx1"/>
                </a:solidFill>
                <a:latin typeface="Times"/>
              </a:defRPr>
            </a:lvl7pPr>
            <a:lvl8pPr marL="3429000" indent="-228600" eaLnBrk="0" fontAlgn="base" hangingPunct="0">
              <a:spcBef>
                <a:spcPct val="0"/>
              </a:spcBef>
              <a:spcAft>
                <a:spcPct val="0"/>
              </a:spcAft>
              <a:defRPr sz="2000">
                <a:solidFill>
                  <a:schemeClr val="tx1"/>
                </a:solidFill>
                <a:latin typeface="Times"/>
              </a:defRPr>
            </a:lvl8pPr>
            <a:lvl9pPr marL="3886200" indent="-228600" eaLnBrk="0" fontAlgn="base" hangingPunct="0">
              <a:spcBef>
                <a:spcPct val="0"/>
              </a:spcBef>
              <a:spcAft>
                <a:spcPct val="0"/>
              </a:spcAft>
              <a:defRPr sz="2000">
                <a:solidFill>
                  <a:schemeClr val="tx1"/>
                </a:solidFill>
                <a:latin typeface="Times"/>
              </a:defRPr>
            </a:lvl9pPr>
          </a:lstStyle>
          <a:p>
            <a:pPr algn="r" eaLnBrk="1" hangingPunct="1">
              <a:spcBef>
                <a:spcPct val="50000"/>
              </a:spcBef>
              <a:defRPr/>
            </a:pPr>
            <a:r>
              <a:rPr lang="nl-BE" sz="1000" b="0">
                <a:solidFill>
                  <a:srgbClr val="808080"/>
                </a:solidFill>
                <a:latin typeface="Verdana" pitchFamily="34" charset="0"/>
              </a:rPr>
              <a:t>Page</a:t>
            </a:r>
            <a:endParaRPr lang="nl-NL" sz="1000" b="0">
              <a:solidFill>
                <a:srgbClr val="808080"/>
              </a:solidFill>
              <a:latin typeface="Verdana" pitchFamily="34" charset="0"/>
            </a:endParaRPr>
          </a:p>
        </p:txBody>
      </p:sp>
    </p:spTree>
    <p:extLst>
      <p:ext uri="{BB962C8B-B14F-4D97-AF65-F5344CB8AC3E}">
        <p14:creationId xmlns:p14="http://schemas.microsoft.com/office/powerpoint/2010/main" val="2368420582"/>
      </p:ext>
    </p:extLst>
  </p:cSld>
  <p:clrMap bg1="lt1" tx1="dk1" bg2="lt2" tx2="dk2" accent1="accent1" accent2="accent2" accent3="accent3" accent4="accent4" accent5="accent5" accent6="accent6" hlink="hlink" folHlink="folHlink"/>
  <p:sldLayoutIdLst>
    <p:sldLayoutId id="2147487986" r:id="rId1"/>
    <p:sldLayoutId id="2147487987" r:id="rId2"/>
    <p:sldLayoutId id="2147487988" r:id="rId3"/>
    <p:sldLayoutId id="2147487989" r:id="rId4"/>
    <p:sldLayoutId id="2147487990" r:id="rId5"/>
    <p:sldLayoutId id="2147487991" r:id="rId6"/>
    <p:sldLayoutId id="2147487992" r:id="rId7"/>
    <p:sldLayoutId id="2147487993" r:id="rId8"/>
    <p:sldLayoutId id="2147487994" r:id="rId9"/>
    <p:sldLayoutId id="2147487995" r:id="rId10"/>
    <p:sldLayoutId id="2147487996" r:id="rId11"/>
    <p:sldLayoutId id="2147487997" r:id="rId12"/>
    <p:sldLayoutId id="2147487998" r:id="rId13"/>
    <p:sldLayoutId id="2147487999" r:id="rId14"/>
    <p:sldLayoutId id="2147488000" r:id="rId15"/>
    <p:sldLayoutId id="2147488001" r:id="rId16"/>
  </p:sldLayoutIdLst>
  <p:hf hdr="0" ftr="0" dt="0"/>
  <p:txStyles>
    <p:titleStyle>
      <a:lvl1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Arial" charset="0"/>
        </a:defRPr>
      </a:lvl2pPr>
      <a:lvl3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Arial" charset="0"/>
        </a:defRPr>
      </a:lvl3pPr>
      <a:lvl4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Arial" charset="0"/>
        </a:defRPr>
      </a:lvl4pPr>
      <a:lvl5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Arial" charset="0"/>
        </a:defRPr>
      </a:lvl5pPr>
      <a:lvl6pPr marL="457200" algn="l" rtl="0" fontAlgn="base">
        <a:spcBef>
          <a:spcPct val="0"/>
        </a:spcBef>
        <a:spcAft>
          <a:spcPct val="0"/>
        </a:spcAft>
        <a:defRPr sz="4000" b="1">
          <a:solidFill>
            <a:schemeClr val="bg1"/>
          </a:solidFill>
          <a:effectLst>
            <a:outerShdw blurRad="38100" dist="38100" dir="2700000" algn="tl">
              <a:srgbClr val="000000"/>
            </a:outerShdw>
          </a:effectLst>
          <a:latin typeface="Arial" charset="0"/>
        </a:defRPr>
      </a:lvl6pPr>
      <a:lvl7pPr marL="914400" algn="l" rtl="0" fontAlgn="base">
        <a:spcBef>
          <a:spcPct val="0"/>
        </a:spcBef>
        <a:spcAft>
          <a:spcPct val="0"/>
        </a:spcAft>
        <a:defRPr sz="4000" b="1">
          <a:solidFill>
            <a:schemeClr val="bg1"/>
          </a:solidFill>
          <a:effectLst>
            <a:outerShdw blurRad="38100" dist="38100" dir="2700000" algn="tl">
              <a:srgbClr val="000000"/>
            </a:outerShdw>
          </a:effectLst>
          <a:latin typeface="Arial" charset="0"/>
        </a:defRPr>
      </a:lvl7pPr>
      <a:lvl8pPr marL="1371600" algn="l" rtl="0" fontAlgn="base">
        <a:spcBef>
          <a:spcPct val="0"/>
        </a:spcBef>
        <a:spcAft>
          <a:spcPct val="0"/>
        </a:spcAft>
        <a:defRPr sz="4000" b="1">
          <a:solidFill>
            <a:schemeClr val="bg1"/>
          </a:solidFill>
          <a:effectLst>
            <a:outerShdw blurRad="38100" dist="38100" dir="2700000" algn="tl">
              <a:srgbClr val="000000"/>
            </a:outerShdw>
          </a:effectLst>
          <a:latin typeface="Arial" charset="0"/>
        </a:defRPr>
      </a:lvl8pPr>
      <a:lvl9pPr marL="1828800" algn="l" rtl="0" fontAlgn="base">
        <a:spcBef>
          <a:spcPct val="0"/>
        </a:spcBef>
        <a:spcAft>
          <a:spcPct val="0"/>
        </a:spcAft>
        <a:defRPr sz="4000" b="1">
          <a:solidFill>
            <a:schemeClr val="bg1"/>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Font typeface="Verdana" pitchFamily="34" charset="0"/>
        <a:buChar char=" "/>
        <a:defRPr sz="4000">
          <a:solidFill>
            <a:srgbClr val="3333CC"/>
          </a:solidFill>
          <a:latin typeface="+mn-lt"/>
          <a:ea typeface="+mn-ea"/>
          <a:cs typeface="+mn-cs"/>
        </a:defRPr>
      </a:lvl1pPr>
      <a:lvl2pPr marL="742950" indent="-285750" algn="l" rtl="0" eaLnBrk="0" fontAlgn="base" hangingPunct="0">
        <a:spcBef>
          <a:spcPct val="20000"/>
        </a:spcBef>
        <a:spcAft>
          <a:spcPct val="0"/>
        </a:spcAft>
        <a:buChar char="–"/>
        <a:defRPr sz="3000">
          <a:solidFill>
            <a:schemeClr val="tx1"/>
          </a:solidFill>
          <a:latin typeface="Verdana" pitchFamily="34" charset="0"/>
        </a:defRPr>
      </a:lvl2pPr>
      <a:lvl3pPr marL="1143000" indent="-228600" algn="l" rtl="0" eaLnBrk="0" fontAlgn="base" hangingPunct="0">
        <a:spcBef>
          <a:spcPct val="20000"/>
        </a:spcBef>
        <a:spcAft>
          <a:spcPct val="0"/>
        </a:spcAft>
        <a:buChar char="–"/>
        <a:defRPr sz="2400">
          <a:solidFill>
            <a:schemeClr val="tx1"/>
          </a:solidFill>
          <a:latin typeface="Verdana" pitchFamily="34" charset="0"/>
        </a:defRPr>
      </a:lvl3pPr>
      <a:lvl4pPr marL="1600200" indent="-228600" algn="l" rtl="0" eaLnBrk="0" fontAlgn="base" hangingPunct="0">
        <a:spcBef>
          <a:spcPct val="20000"/>
        </a:spcBef>
        <a:spcAft>
          <a:spcPct val="0"/>
        </a:spcAft>
        <a:buChar char="–"/>
        <a:defRPr sz="2000">
          <a:solidFill>
            <a:schemeClr val="tx1"/>
          </a:solidFill>
          <a:latin typeface="Verdana" pitchFamily="34" charset="0"/>
        </a:defRPr>
      </a:lvl4pPr>
      <a:lvl5pPr marL="2057400" indent="-228600" algn="l" rtl="0" eaLnBrk="0" fontAlgn="base" hangingPunct="0">
        <a:spcBef>
          <a:spcPct val="20000"/>
        </a:spcBef>
        <a:spcAft>
          <a:spcPct val="0"/>
        </a:spcAft>
        <a:buChar char="»"/>
        <a:defRPr sz="2000">
          <a:solidFill>
            <a:schemeClr val="tx1"/>
          </a:solidFill>
          <a:latin typeface="Verdana" pitchFamily="34" charset="0"/>
        </a:defRPr>
      </a:lvl5pPr>
      <a:lvl6pPr marL="2514600" indent="-228600" algn="l" rtl="0" fontAlgn="base">
        <a:spcBef>
          <a:spcPct val="20000"/>
        </a:spcBef>
        <a:spcAft>
          <a:spcPct val="0"/>
        </a:spcAft>
        <a:buChar char="»"/>
        <a:defRPr sz="2000">
          <a:solidFill>
            <a:schemeClr val="tx1"/>
          </a:solidFill>
          <a:latin typeface="Verdana" pitchFamily="34" charset="0"/>
        </a:defRPr>
      </a:lvl6pPr>
      <a:lvl7pPr marL="2971800" indent="-228600" algn="l" rtl="0" fontAlgn="base">
        <a:spcBef>
          <a:spcPct val="20000"/>
        </a:spcBef>
        <a:spcAft>
          <a:spcPct val="0"/>
        </a:spcAft>
        <a:buChar char="»"/>
        <a:defRPr sz="2000">
          <a:solidFill>
            <a:schemeClr val="tx1"/>
          </a:solidFill>
          <a:latin typeface="Verdana" pitchFamily="34" charset="0"/>
        </a:defRPr>
      </a:lvl7pPr>
      <a:lvl8pPr marL="3429000" indent="-228600" algn="l" rtl="0" fontAlgn="base">
        <a:spcBef>
          <a:spcPct val="20000"/>
        </a:spcBef>
        <a:spcAft>
          <a:spcPct val="0"/>
        </a:spcAft>
        <a:buChar char="»"/>
        <a:defRPr sz="2000">
          <a:solidFill>
            <a:schemeClr val="tx1"/>
          </a:solidFill>
          <a:latin typeface="Verdana" pitchFamily="34" charset="0"/>
        </a:defRPr>
      </a:lvl8pPr>
      <a:lvl9pPr marL="3886200" indent="-228600" algn="l" rtl="0" fontAlgn="base">
        <a:spcBef>
          <a:spcPct val="20000"/>
        </a:spcBef>
        <a:spcAft>
          <a:spcPct val="0"/>
        </a:spcAft>
        <a:buChar char="»"/>
        <a:defRPr sz="2000">
          <a:solidFill>
            <a:schemeClr val="tx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5E9EFF"/>
            </a:gs>
            <a:gs pos="18761">
              <a:srgbClr val="F2F2F2"/>
            </a:gs>
            <a:gs pos="39999">
              <a:srgbClr val="85C2FF"/>
            </a:gs>
            <a:gs pos="45009">
              <a:srgbClr val="9ED3D7"/>
            </a:gs>
            <a:gs pos="70000">
              <a:srgbClr val="C4D6EB"/>
            </a:gs>
            <a:gs pos="100000">
              <a:srgbClr val="FFEBFA"/>
            </a:gs>
          </a:gsLst>
          <a:lin ang="5400000"/>
        </a:gra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516688"/>
            <a:ext cx="9140825" cy="338137"/>
          </a:xfrm>
          <a:prstGeom prst="rect">
            <a:avLst/>
          </a:prstGeom>
          <a:gradFill rotWithShape="1">
            <a:gsLst>
              <a:gs pos="0">
                <a:srgbClr val="FFEBFA"/>
              </a:gs>
              <a:gs pos="100000">
                <a:srgbClr val="FF9933"/>
              </a:gs>
            </a:gsLst>
            <a:lin ang="2700000" scaled="1"/>
          </a:gradFill>
          <a:ln w="9525">
            <a:solidFill>
              <a:srgbClr val="ABB202"/>
            </a:solidFill>
            <a:miter lim="800000"/>
            <a:headEnd/>
            <a:tailEnd/>
          </a:ln>
        </p:spPr>
        <p:txBody>
          <a:bodyPr wrap="none" anchor="ctr"/>
          <a:lstStyle>
            <a:lvl1pPr>
              <a:defRPr sz="2000">
                <a:solidFill>
                  <a:schemeClr val="tx1"/>
                </a:solidFill>
                <a:latin typeface="Times"/>
              </a:defRPr>
            </a:lvl1pPr>
            <a:lvl2pPr marL="742950" indent="-285750">
              <a:defRPr sz="2000">
                <a:solidFill>
                  <a:schemeClr val="tx1"/>
                </a:solidFill>
                <a:latin typeface="Times"/>
              </a:defRPr>
            </a:lvl2pPr>
            <a:lvl3pPr marL="1143000" indent="-228600">
              <a:defRPr sz="2000">
                <a:solidFill>
                  <a:schemeClr val="tx1"/>
                </a:solidFill>
                <a:latin typeface="Times"/>
              </a:defRPr>
            </a:lvl3pPr>
            <a:lvl4pPr marL="1600200" indent="-228600">
              <a:defRPr sz="2000">
                <a:solidFill>
                  <a:schemeClr val="tx1"/>
                </a:solidFill>
                <a:latin typeface="Times"/>
              </a:defRPr>
            </a:lvl4pPr>
            <a:lvl5pPr marL="2057400" indent="-228600">
              <a:defRPr sz="2000">
                <a:solidFill>
                  <a:schemeClr val="tx1"/>
                </a:solidFill>
                <a:latin typeface="Times"/>
              </a:defRPr>
            </a:lvl5pPr>
            <a:lvl6pPr marL="2514600" indent="-228600" eaLnBrk="0" fontAlgn="base" hangingPunct="0">
              <a:spcBef>
                <a:spcPct val="0"/>
              </a:spcBef>
              <a:spcAft>
                <a:spcPct val="0"/>
              </a:spcAft>
              <a:defRPr sz="2000">
                <a:solidFill>
                  <a:schemeClr val="tx1"/>
                </a:solidFill>
                <a:latin typeface="Times"/>
              </a:defRPr>
            </a:lvl6pPr>
            <a:lvl7pPr marL="2971800" indent="-228600" eaLnBrk="0" fontAlgn="base" hangingPunct="0">
              <a:spcBef>
                <a:spcPct val="0"/>
              </a:spcBef>
              <a:spcAft>
                <a:spcPct val="0"/>
              </a:spcAft>
              <a:defRPr sz="2000">
                <a:solidFill>
                  <a:schemeClr val="tx1"/>
                </a:solidFill>
                <a:latin typeface="Times"/>
              </a:defRPr>
            </a:lvl7pPr>
            <a:lvl8pPr marL="3429000" indent="-228600" eaLnBrk="0" fontAlgn="base" hangingPunct="0">
              <a:spcBef>
                <a:spcPct val="0"/>
              </a:spcBef>
              <a:spcAft>
                <a:spcPct val="0"/>
              </a:spcAft>
              <a:defRPr sz="2000">
                <a:solidFill>
                  <a:schemeClr val="tx1"/>
                </a:solidFill>
                <a:latin typeface="Times"/>
              </a:defRPr>
            </a:lvl8pPr>
            <a:lvl9pPr marL="3886200" indent="-228600" eaLnBrk="0" fontAlgn="base" hangingPunct="0">
              <a:spcBef>
                <a:spcPct val="0"/>
              </a:spcBef>
              <a:spcAft>
                <a:spcPct val="0"/>
              </a:spcAft>
              <a:defRPr sz="2000">
                <a:solidFill>
                  <a:schemeClr val="tx1"/>
                </a:solidFill>
                <a:latin typeface="Times"/>
              </a:defRPr>
            </a:lvl9pPr>
          </a:lstStyle>
          <a:p>
            <a:pPr algn="l">
              <a:defRPr/>
            </a:pPr>
            <a:endParaRPr lang="en-US" altLang="en-US" b="0">
              <a:solidFill>
                <a:srgbClr val="000000"/>
              </a:solidFill>
            </a:endParaRPr>
          </a:p>
        </p:txBody>
      </p:sp>
      <p:sp>
        <p:nvSpPr>
          <p:cNvPr id="233475" name="Rectangle 3"/>
          <p:cNvSpPr>
            <a:spLocks noGrp="1" noChangeArrowheads="1"/>
          </p:cNvSpPr>
          <p:nvPr>
            <p:ph type="title"/>
          </p:nvPr>
        </p:nvSpPr>
        <p:spPr bwMode="auto">
          <a:xfrm>
            <a:off x="0" y="0"/>
            <a:ext cx="9140825" cy="1219200"/>
          </a:xfrm>
          <a:prstGeom prst="rect">
            <a:avLst/>
          </a:prstGeom>
          <a:gradFill rotWithShape="1">
            <a:gsLst>
              <a:gs pos="0">
                <a:srgbClr val="3333CC"/>
              </a:gs>
              <a:gs pos="100000">
                <a:srgbClr val="3333CC">
                  <a:gamma/>
                  <a:shade val="46275"/>
                  <a:invGamma/>
                </a:srgbClr>
              </a:gs>
            </a:gsLst>
            <a:path path="shape">
              <a:fillToRect l="50000" t="50000" r="50000" b="50000"/>
            </a:path>
          </a:gradFill>
          <a:ln w="9525">
            <a:noFill/>
            <a:miter lim="800000"/>
            <a:headEnd/>
            <a:tailEnd/>
          </a:ln>
          <a:effectLst/>
        </p:spPr>
        <p:txBody>
          <a:bodyPr vert="horz" wrap="square" lIns="792000" tIns="432000" rIns="0" bIns="0" numCol="1" anchor="t" anchorCtr="0" compatLnSpc="1">
            <a:prstTxWarp prst="textNoShape">
              <a:avLst/>
            </a:prstTxWarp>
          </a:bodyPr>
          <a:lstStyle/>
          <a:p>
            <a:pPr lvl="0"/>
            <a:r>
              <a:rPr lang="nl-BE"/>
              <a:t>Click to edit Master title style</a:t>
            </a:r>
            <a:endParaRPr lang="nl-NL"/>
          </a:p>
        </p:txBody>
      </p:sp>
      <p:sp>
        <p:nvSpPr>
          <p:cNvPr id="7172" name="Rectangle 4"/>
          <p:cNvSpPr>
            <a:spLocks noGrp="1" noChangeArrowheads="1"/>
          </p:cNvSpPr>
          <p:nvPr>
            <p:ph type="body" idx="1"/>
          </p:nvPr>
        </p:nvSpPr>
        <p:spPr bwMode="auto">
          <a:xfrm>
            <a:off x="490538" y="1989138"/>
            <a:ext cx="8529637"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nl-NL" altLang="en-US"/>
              <a:t>Click to edit Master text styles</a:t>
            </a:r>
          </a:p>
          <a:p>
            <a:pPr lvl="1"/>
            <a:r>
              <a:rPr lang="nl-NL" altLang="en-US"/>
              <a:t>Second level</a:t>
            </a:r>
          </a:p>
          <a:p>
            <a:pPr lvl="2"/>
            <a:r>
              <a:rPr lang="nl-NL" altLang="en-US"/>
              <a:t>Third level</a:t>
            </a:r>
          </a:p>
          <a:p>
            <a:pPr lvl="3"/>
            <a:r>
              <a:rPr lang="nl-NL" altLang="en-US"/>
              <a:t>Fourth level</a:t>
            </a:r>
          </a:p>
          <a:p>
            <a:pPr lvl="4"/>
            <a:r>
              <a:rPr lang="nl-NL" altLang="en-US"/>
              <a:t>Fifth level</a:t>
            </a:r>
          </a:p>
        </p:txBody>
      </p:sp>
      <p:sp>
        <p:nvSpPr>
          <p:cNvPr id="233478" name="Rectangle 6"/>
          <p:cNvSpPr>
            <a:spLocks noGrp="1" noChangeArrowheads="1"/>
          </p:cNvSpPr>
          <p:nvPr>
            <p:ph type="sldNum" sz="quarter" idx="4"/>
          </p:nvPr>
        </p:nvSpPr>
        <p:spPr bwMode="auto">
          <a:xfrm>
            <a:off x="709613" y="6600825"/>
            <a:ext cx="304800" cy="2079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eaLnBrk="1" hangingPunct="1">
              <a:defRPr sz="1000" b="0">
                <a:solidFill>
                  <a:srgbClr val="808080"/>
                </a:solidFill>
                <a:latin typeface="Verdana" pitchFamily="34" charset="0"/>
              </a:defRPr>
            </a:lvl1pPr>
          </a:lstStyle>
          <a:p>
            <a:pPr>
              <a:defRPr/>
            </a:pPr>
            <a:fld id="{8B5CB37D-B3C1-41EA-AC53-DBCC3230CEBC}" type="slidenum">
              <a:rPr lang="nl-NL"/>
              <a:pPr>
                <a:defRPr/>
              </a:pPr>
              <a:t>‹#›</a:t>
            </a:fld>
            <a:endParaRPr lang="nl-NL" dirty="0"/>
          </a:p>
        </p:txBody>
      </p:sp>
      <p:sp>
        <p:nvSpPr>
          <p:cNvPr id="1030" name="Text Box 9"/>
          <p:cNvSpPr txBox="1">
            <a:spLocks noChangeArrowheads="1"/>
          </p:cNvSpPr>
          <p:nvPr/>
        </p:nvSpPr>
        <p:spPr bwMode="auto">
          <a:xfrm>
            <a:off x="249238" y="6615113"/>
            <a:ext cx="3603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000">
                <a:solidFill>
                  <a:schemeClr val="tx1"/>
                </a:solidFill>
                <a:latin typeface="Times"/>
              </a:defRPr>
            </a:lvl1pPr>
            <a:lvl2pPr marL="742950" indent="-285750">
              <a:defRPr sz="2000">
                <a:solidFill>
                  <a:schemeClr val="tx1"/>
                </a:solidFill>
                <a:latin typeface="Times"/>
              </a:defRPr>
            </a:lvl2pPr>
            <a:lvl3pPr marL="1143000" indent="-228600">
              <a:defRPr sz="2000">
                <a:solidFill>
                  <a:schemeClr val="tx1"/>
                </a:solidFill>
                <a:latin typeface="Times"/>
              </a:defRPr>
            </a:lvl3pPr>
            <a:lvl4pPr marL="1600200" indent="-228600">
              <a:defRPr sz="2000">
                <a:solidFill>
                  <a:schemeClr val="tx1"/>
                </a:solidFill>
                <a:latin typeface="Times"/>
              </a:defRPr>
            </a:lvl4pPr>
            <a:lvl5pPr marL="2057400" indent="-228600">
              <a:defRPr sz="2000">
                <a:solidFill>
                  <a:schemeClr val="tx1"/>
                </a:solidFill>
                <a:latin typeface="Times"/>
              </a:defRPr>
            </a:lvl5pPr>
            <a:lvl6pPr marL="2514600" indent="-228600" eaLnBrk="0" fontAlgn="base" hangingPunct="0">
              <a:spcBef>
                <a:spcPct val="0"/>
              </a:spcBef>
              <a:spcAft>
                <a:spcPct val="0"/>
              </a:spcAft>
              <a:defRPr sz="2000">
                <a:solidFill>
                  <a:schemeClr val="tx1"/>
                </a:solidFill>
                <a:latin typeface="Times"/>
              </a:defRPr>
            </a:lvl6pPr>
            <a:lvl7pPr marL="2971800" indent="-228600" eaLnBrk="0" fontAlgn="base" hangingPunct="0">
              <a:spcBef>
                <a:spcPct val="0"/>
              </a:spcBef>
              <a:spcAft>
                <a:spcPct val="0"/>
              </a:spcAft>
              <a:defRPr sz="2000">
                <a:solidFill>
                  <a:schemeClr val="tx1"/>
                </a:solidFill>
                <a:latin typeface="Times"/>
              </a:defRPr>
            </a:lvl7pPr>
            <a:lvl8pPr marL="3429000" indent="-228600" eaLnBrk="0" fontAlgn="base" hangingPunct="0">
              <a:spcBef>
                <a:spcPct val="0"/>
              </a:spcBef>
              <a:spcAft>
                <a:spcPct val="0"/>
              </a:spcAft>
              <a:defRPr sz="2000">
                <a:solidFill>
                  <a:schemeClr val="tx1"/>
                </a:solidFill>
                <a:latin typeface="Times"/>
              </a:defRPr>
            </a:lvl8pPr>
            <a:lvl9pPr marL="3886200" indent="-228600" eaLnBrk="0" fontAlgn="base" hangingPunct="0">
              <a:spcBef>
                <a:spcPct val="0"/>
              </a:spcBef>
              <a:spcAft>
                <a:spcPct val="0"/>
              </a:spcAft>
              <a:defRPr sz="2000">
                <a:solidFill>
                  <a:schemeClr val="tx1"/>
                </a:solidFill>
                <a:latin typeface="Times"/>
              </a:defRPr>
            </a:lvl9pPr>
          </a:lstStyle>
          <a:p>
            <a:pPr algn="r" eaLnBrk="1" hangingPunct="1">
              <a:spcBef>
                <a:spcPct val="50000"/>
              </a:spcBef>
              <a:defRPr/>
            </a:pPr>
            <a:r>
              <a:rPr lang="nl-BE" sz="1000" b="0">
                <a:solidFill>
                  <a:srgbClr val="808080"/>
                </a:solidFill>
                <a:latin typeface="Verdana" pitchFamily="34" charset="0"/>
              </a:rPr>
              <a:t>Page</a:t>
            </a:r>
            <a:endParaRPr lang="nl-NL" sz="1000" b="0">
              <a:solidFill>
                <a:srgbClr val="808080"/>
              </a:solidFill>
              <a:latin typeface="Verdana" pitchFamily="34" charset="0"/>
            </a:endParaRPr>
          </a:p>
        </p:txBody>
      </p:sp>
    </p:spTree>
    <p:extLst>
      <p:ext uri="{BB962C8B-B14F-4D97-AF65-F5344CB8AC3E}">
        <p14:creationId xmlns:p14="http://schemas.microsoft.com/office/powerpoint/2010/main" val="1727602019"/>
      </p:ext>
    </p:extLst>
  </p:cSld>
  <p:clrMap bg1="lt1" tx1="dk1" bg2="lt2" tx2="dk2" accent1="accent1" accent2="accent2" accent3="accent3" accent4="accent4" accent5="accent5" accent6="accent6" hlink="hlink" folHlink="folHlink"/>
  <p:sldLayoutIdLst>
    <p:sldLayoutId id="2147488003" r:id="rId1"/>
    <p:sldLayoutId id="2147488004" r:id="rId2"/>
    <p:sldLayoutId id="2147488005" r:id="rId3"/>
    <p:sldLayoutId id="2147488006" r:id="rId4"/>
    <p:sldLayoutId id="2147488007" r:id="rId5"/>
    <p:sldLayoutId id="2147488008" r:id="rId6"/>
    <p:sldLayoutId id="2147488009" r:id="rId7"/>
    <p:sldLayoutId id="2147488010" r:id="rId8"/>
    <p:sldLayoutId id="2147488011" r:id="rId9"/>
    <p:sldLayoutId id="2147488012" r:id="rId10"/>
    <p:sldLayoutId id="2147488013" r:id="rId11"/>
    <p:sldLayoutId id="2147488014" r:id="rId12"/>
    <p:sldLayoutId id="2147488015" r:id="rId13"/>
    <p:sldLayoutId id="2147488016" r:id="rId14"/>
    <p:sldLayoutId id="2147488017" r:id="rId15"/>
    <p:sldLayoutId id="2147488018" r:id="rId16"/>
  </p:sldLayoutIdLst>
  <p:hf hdr="0" ftr="0" dt="0"/>
  <p:txStyles>
    <p:titleStyle>
      <a:lvl1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Arial" charset="0"/>
        </a:defRPr>
      </a:lvl2pPr>
      <a:lvl3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Arial" charset="0"/>
        </a:defRPr>
      </a:lvl3pPr>
      <a:lvl4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Arial" charset="0"/>
        </a:defRPr>
      </a:lvl4pPr>
      <a:lvl5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Arial" charset="0"/>
        </a:defRPr>
      </a:lvl5pPr>
      <a:lvl6pPr marL="457200" algn="l" rtl="0" fontAlgn="base">
        <a:spcBef>
          <a:spcPct val="0"/>
        </a:spcBef>
        <a:spcAft>
          <a:spcPct val="0"/>
        </a:spcAft>
        <a:defRPr sz="4000" b="1">
          <a:solidFill>
            <a:schemeClr val="bg1"/>
          </a:solidFill>
          <a:effectLst>
            <a:outerShdw blurRad="38100" dist="38100" dir="2700000" algn="tl">
              <a:srgbClr val="000000"/>
            </a:outerShdw>
          </a:effectLst>
          <a:latin typeface="Arial" charset="0"/>
        </a:defRPr>
      </a:lvl6pPr>
      <a:lvl7pPr marL="914400" algn="l" rtl="0" fontAlgn="base">
        <a:spcBef>
          <a:spcPct val="0"/>
        </a:spcBef>
        <a:spcAft>
          <a:spcPct val="0"/>
        </a:spcAft>
        <a:defRPr sz="4000" b="1">
          <a:solidFill>
            <a:schemeClr val="bg1"/>
          </a:solidFill>
          <a:effectLst>
            <a:outerShdw blurRad="38100" dist="38100" dir="2700000" algn="tl">
              <a:srgbClr val="000000"/>
            </a:outerShdw>
          </a:effectLst>
          <a:latin typeface="Arial" charset="0"/>
        </a:defRPr>
      </a:lvl7pPr>
      <a:lvl8pPr marL="1371600" algn="l" rtl="0" fontAlgn="base">
        <a:spcBef>
          <a:spcPct val="0"/>
        </a:spcBef>
        <a:spcAft>
          <a:spcPct val="0"/>
        </a:spcAft>
        <a:defRPr sz="4000" b="1">
          <a:solidFill>
            <a:schemeClr val="bg1"/>
          </a:solidFill>
          <a:effectLst>
            <a:outerShdw blurRad="38100" dist="38100" dir="2700000" algn="tl">
              <a:srgbClr val="000000"/>
            </a:outerShdw>
          </a:effectLst>
          <a:latin typeface="Arial" charset="0"/>
        </a:defRPr>
      </a:lvl8pPr>
      <a:lvl9pPr marL="1828800" algn="l" rtl="0" fontAlgn="base">
        <a:spcBef>
          <a:spcPct val="0"/>
        </a:spcBef>
        <a:spcAft>
          <a:spcPct val="0"/>
        </a:spcAft>
        <a:defRPr sz="4000" b="1">
          <a:solidFill>
            <a:schemeClr val="bg1"/>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Font typeface="Verdana" pitchFamily="34" charset="0"/>
        <a:buChar char=" "/>
        <a:defRPr sz="4000">
          <a:solidFill>
            <a:srgbClr val="3333CC"/>
          </a:solidFill>
          <a:latin typeface="+mn-lt"/>
          <a:ea typeface="+mn-ea"/>
          <a:cs typeface="+mn-cs"/>
        </a:defRPr>
      </a:lvl1pPr>
      <a:lvl2pPr marL="742950" indent="-285750" algn="l" rtl="0" eaLnBrk="0" fontAlgn="base" hangingPunct="0">
        <a:spcBef>
          <a:spcPct val="20000"/>
        </a:spcBef>
        <a:spcAft>
          <a:spcPct val="0"/>
        </a:spcAft>
        <a:buChar char="–"/>
        <a:defRPr sz="3000">
          <a:solidFill>
            <a:schemeClr val="tx1"/>
          </a:solidFill>
          <a:latin typeface="Verdana" pitchFamily="34" charset="0"/>
        </a:defRPr>
      </a:lvl2pPr>
      <a:lvl3pPr marL="1143000" indent="-228600" algn="l" rtl="0" eaLnBrk="0" fontAlgn="base" hangingPunct="0">
        <a:spcBef>
          <a:spcPct val="20000"/>
        </a:spcBef>
        <a:spcAft>
          <a:spcPct val="0"/>
        </a:spcAft>
        <a:buChar char="–"/>
        <a:defRPr sz="2400">
          <a:solidFill>
            <a:schemeClr val="tx1"/>
          </a:solidFill>
          <a:latin typeface="Verdana" pitchFamily="34" charset="0"/>
        </a:defRPr>
      </a:lvl3pPr>
      <a:lvl4pPr marL="1600200" indent="-228600" algn="l" rtl="0" eaLnBrk="0" fontAlgn="base" hangingPunct="0">
        <a:spcBef>
          <a:spcPct val="20000"/>
        </a:spcBef>
        <a:spcAft>
          <a:spcPct val="0"/>
        </a:spcAft>
        <a:buChar char="–"/>
        <a:defRPr sz="2000">
          <a:solidFill>
            <a:schemeClr val="tx1"/>
          </a:solidFill>
          <a:latin typeface="Verdana" pitchFamily="34" charset="0"/>
        </a:defRPr>
      </a:lvl4pPr>
      <a:lvl5pPr marL="2057400" indent="-228600" algn="l" rtl="0" eaLnBrk="0" fontAlgn="base" hangingPunct="0">
        <a:spcBef>
          <a:spcPct val="20000"/>
        </a:spcBef>
        <a:spcAft>
          <a:spcPct val="0"/>
        </a:spcAft>
        <a:buChar char="»"/>
        <a:defRPr sz="2000">
          <a:solidFill>
            <a:schemeClr val="tx1"/>
          </a:solidFill>
          <a:latin typeface="Verdana" pitchFamily="34" charset="0"/>
        </a:defRPr>
      </a:lvl5pPr>
      <a:lvl6pPr marL="2514600" indent="-228600" algn="l" rtl="0" fontAlgn="base">
        <a:spcBef>
          <a:spcPct val="20000"/>
        </a:spcBef>
        <a:spcAft>
          <a:spcPct val="0"/>
        </a:spcAft>
        <a:buChar char="»"/>
        <a:defRPr sz="2000">
          <a:solidFill>
            <a:schemeClr val="tx1"/>
          </a:solidFill>
          <a:latin typeface="Verdana" pitchFamily="34" charset="0"/>
        </a:defRPr>
      </a:lvl6pPr>
      <a:lvl7pPr marL="2971800" indent="-228600" algn="l" rtl="0" fontAlgn="base">
        <a:spcBef>
          <a:spcPct val="20000"/>
        </a:spcBef>
        <a:spcAft>
          <a:spcPct val="0"/>
        </a:spcAft>
        <a:buChar char="»"/>
        <a:defRPr sz="2000">
          <a:solidFill>
            <a:schemeClr val="tx1"/>
          </a:solidFill>
          <a:latin typeface="Verdana" pitchFamily="34" charset="0"/>
        </a:defRPr>
      </a:lvl7pPr>
      <a:lvl8pPr marL="3429000" indent="-228600" algn="l" rtl="0" fontAlgn="base">
        <a:spcBef>
          <a:spcPct val="20000"/>
        </a:spcBef>
        <a:spcAft>
          <a:spcPct val="0"/>
        </a:spcAft>
        <a:buChar char="»"/>
        <a:defRPr sz="2000">
          <a:solidFill>
            <a:schemeClr val="tx1"/>
          </a:solidFill>
          <a:latin typeface="Verdana" pitchFamily="34" charset="0"/>
        </a:defRPr>
      </a:lvl8pPr>
      <a:lvl9pPr marL="3886200" indent="-228600" algn="l" rtl="0" fontAlgn="base">
        <a:spcBef>
          <a:spcPct val="20000"/>
        </a:spcBef>
        <a:spcAft>
          <a:spcPct val="0"/>
        </a:spcAft>
        <a:buChar char="»"/>
        <a:defRPr sz="2000">
          <a:solidFill>
            <a:schemeClr val="tx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9EFF"/>
            </a:gs>
            <a:gs pos="39999">
              <a:srgbClr val="85C2FF"/>
            </a:gs>
            <a:gs pos="70000">
              <a:srgbClr val="C4D6EB"/>
            </a:gs>
            <a:gs pos="100000">
              <a:srgbClr val="FFEBFA"/>
            </a:gs>
          </a:gsLst>
          <a:lin ang="5400000" scaled="1"/>
        </a:gradFill>
        <a:effectLst/>
      </p:bgPr>
    </p:bg>
    <p:spTree>
      <p:nvGrpSpPr>
        <p:cNvPr id="1" name=""/>
        <p:cNvGrpSpPr/>
        <p:nvPr/>
      </p:nvGrpSpPr>
      <p:grpSpPr>
        <a:xfrm>
          <a:off x="0" y="0"/>
          <a:ext cx="0" cy="0"/>
          <a:chOff x="0" y="0"/>
          <a:chExt cx="0" cy="0"/>
        </a:xfrm>
      </p:grpSpPr>
      <p:grpSp>
        <p:nvGrpSpPr>
          <p:cNvPr id="15362" name="Group 2"/>
          <p:cNvGrpSpPr>
            <a:grpSpLocks/>
          </p:cNvGrpSpPr>
          <p:nvPr/>
        </p:nvGrpSpPr>
        <p:grpSpPr bwMode="auto">
          <a:xfrm>
            <a:off x="0" y="-4763"/>
            <a:ext cx="1063625" cy="6858001"/>
            <a:chOff x="0" y="-3"/>
            <a:chExt cx="670" cy="4320"/>
          </a:xfrm>
        </p:grpSpPr>
        <p:grpSp>
          <p:nvGrpSpPr>
            <p:cNvPr id="15369" name="Group 3"/>
            <p:cNvGrpSpPr>
              <a:grpSpLocks/>
            </p:cNvGrpSpPr>
            <p:nvPr/>
          </p:nvGrpSpPr>
          <p:grpSpPr bwMode="auto">
            <a:xfrm rot="16200000" flipH="1">
              <a:off x="-1815" y="1838"/>
              <a:ext cx="4320" cy="638"/>
              <a:chOff x="-2" y="1562"/>
              <a:chExt cx="5762" cy="638"/>
            </a:xfrm>
          </p:grpSpPr>
          <p:sp>
            <p:nvSpPr>
              <p:cNvPr id="15372" name="Freeform 4"/>
              <p:cNvSpPr>
                <a:spLocks/>
              </p:cNvSpPr>
              <p:nvPr/>
            </p:nvSpPr>
            <p:spPr bwMode="ltGray">
              <a:xfrm rot="-5400000">
                <a:off x="2554" y="-990"/>
                <a:ext cx="624" cy="5746"/>
              </a:xfrm>
              <a:custGeom>
                <a:avLst/>
                <a:gdLst>
                  <a:gd name="T0" fmla="*/ 0 w 1000"/>
                  <a:gd name="T1" fmla="*/ 0 h 720"/>
                  <a:gd name="T2" fmla="*/ 0 w 1000"/>
                  <a:gd name="T3" fmla="*/ 2147483647 h 720"/>
                  <a:gd name="T4" fmla="*/ 1 w 1000"/>
                  <a:gd name="T5" fmla="*/ 2147483647 h 720"/>
                  <a:gd name="T6" fmla="*/ 1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5373" name="Freeform 5"/>
              <p:cNvSpPr>
                <a:spLocks/>
              </p:cNvSpPr>
              <p:nvPr/>
            </p:nvSpPr>
            <p:spPr bwMode="ltGray">
              <a:xfrm rot="-5400000">
                <a:off x="1323" y="1669"/>
                <a:ext cx="624" cy="421"/>
              </a:xfrm>
              <a:custGeom>
                <a:avLst/>
                <a:gdLst>
                  <a:gd name="T0" fmla="*/ 0 w 624"/>
                  <a:gd name="T1" fmla="*/ 0 h 317"/>
                  <a:gd name="T2" fmla="*/ 0 w 624"/>
                  <a:gd name="T3" fmla="*/ 14420 h 317"/>
                  <a:gd name="T4" fmla="*/ 624 w 624"/>
                  <a:gd name="T5" fmla="*/ 1442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5374" name="Freeform 6"/>
              <p:cNvSpPr>
                <a:spLocks/>
              </p:cNvSpPr>
              <p:nvPr/>
            </p:nvSpPr>
            <p:spPr bwMode="ltGray">
              <a:xfrm rot="-5400000">
                <a:off x="952" y="1683"/>
                <a:ext cx="624" cy="423"/>
              </a:xfrm>
              <a:custGeom>
                <a:avLst/>
                <a:gdLst>
                  <a:gd name="T0" fmla="*/ 0 w 624"/>
                  <a:gd name="T1" fmla="*/ 0 h 317"/>
                  <a:gd name="T2" fmla="*/ 0 w 624"/>
                  <a:gd name="T3" fmla="*/ 15428 h 317"/>
                  <a:gd name="T4" fmla="*/ 624 w 624"/>
                  <a:gd name="T5" fmla="*/ 15428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5375" name="Freeform 7"/>
              <p:cNvSpPr>
                <a:spLocks/>
              </p:cNvSpPr>
              <p:nvPr/>
            </p:nvSpPr>
            <p:spPr bwMode="ltGray">
              <a:xfrm rot="-5400000">
                <a:off x="-87" y="1767"/>
                <a:ext cx="624" cy="255"/>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5376" name="Freeform 8"/>
              <p:cNvSpPr>
                <a:spLocks/>
              </p:cNvSpPr>
              <p:nvPr/>
            </p:nvSpPr>
            <p:spPr bwMode="ltGray">
              <a:xfrm rot="-5400000">
                <a:off x="664" y="1733"/>
                <a:ext cx="624" cy="293"/>
              </a:xfrm>
              <a:custGeom>
                <a:avLst/>
                <a:gdLst>
                  <a:gd name="T0" fmla="*/ 0 w 624"/>
                  <a:gd name="T1" fmla="*/ 0 h 317"/>
                  <a:gd name="T2" fmla="*/ 0 w 624"/>
                  <a:gd name="T3" fmla="*/ 90 h 317"/>
                  <a:gd name="T4" fmla="*/ 624 w 624"/>
                  <a:gd name="T5" fmla="*/ 9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5377" name="Freeform 9"/>
              <p:cNvSpPr>
                <a:spLocks/>
              </p:cNvSpPr>
              <p:nvPr/>
            </p:nvSpPr>
            <p:spPr bwMode="ltGray">
              <a:xfrm rot="-5400000">
                <a:off x="423" y="1699"/>
                <a:ext cx="624" cy="364"/>
              </a:xfrm>
              <a:custGeom>
                <a:avLst/>
                <a:gdLst>
                  <a:gd name="T0" fmla="*/ 0 w 624"/>
                  <a:gd name="T1" fmla="*/ 0 h 272"/>
                  <a:gd name="T2" fmla="*/ 0 w 624"/>
                  <a:gd name="T3" fmla="*/ 16082 h 272"/>
                  <a:gd name="T4" fmla="*/ 240 w 624"/>
                  <a:gd name="T5" fmla="*/ 14164 h 272"/>
                  <a:gd name="T6" fmla="*/ 624 w 624"/>
                  <a:gd name="T7" fmla="*/ 1608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5378" name="Freeform 10"/>
              <p:cNvSpPr>
                <a:spLocks/>
              </p:cNvSpPr>
              <p:nvPr/>
            </p:nvSpPr>
            <p:spPr bwMode="ltGray">
              <a:xfrm rot="-5400000">
                <a:off x="136" y="1728"/>
                <a:ext cx="632" cy="316"/>
              </a:xfrm>
              <a:custGeom>
                <a:avLst/>
                <a:gdLst>
                  <a:gd name="T0" fmla="*/ 8 w 632"/>
                  <a:gd name="T1" fmla="*/ 7 h 362"/>
                  <a:gd name="T2" fmla="*/ 8 w 632"/>
                  <a:gd name="T3" fmla="*/ 47 h 362"/>
                  <a:gd name="T4" fmla="*/ 248 w 632"/>
                  <a:gd name="T5" fmla="*/ 47 h 362"/>
                  <a:gd name="T6" fmla="*/ 632 w 632"/>
                  <a:gd name="T7" fmla="*/ 47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5379" name="Freeform 11"/>
              <p:cNvSpPr>
                <a:spLocks/>
              </p:cNvSpPr>
              <p:nvPr/>
            </p:nvSpPr>
            <p:spPr bwMode="ltGray">
              <a:xfrm rot="-5400000">
                <a:off x="3171" y="1650"/>
                <a:ext cx="624" cy="420"/>
              </a:xfrm>
              <a:custGeom>
                <a:avLst/>
                <a:gdLst>
                  <a:gd name="T0" fmla="*/ 0 w 624"/>
                  <a:gd name="T1" fmla="*/ 0 h 317"/>
                  <a:gd name="T2" fmla="*/ 0 w 624"/>
                  <a:gd name="T3" fmla="*/ 13949 h 317"/>
                  <a:gd name="T4" fmla="*/ 624 w 624"/>
                  <a:gd name="T5" fmla="*/ 1394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5380" name="Freeform 12"/>
              <p:cNvSpPr>
                <a:spLocks/>
              </p:cNvSpPr>
              <p:nvPr/>
            </p:nvSpPr>
            <p:spPr bwMode="ltGray">
              <a:xfrm rot="-5400000">
                <a:off x="2870" y="1664"/>
                <a:ext cx="624" cy="421"/>
              </a:xfrm>
              <a:custGeom>
                <a:avLst/>
                <a:gdLst>
                  <a:gd name="T0" fmla="*/ 0 w 624"/>
                  <a:gd name="T1" fmla="*/ 0 h 317"/>
                  <a:gd name="T2" fmla="*/ 0 w 624"/>
                  <a:gd name="T3" fmla="*/ 14420 h 317"/>
                  <a:gd name="T4" fmla="*/ 624 w 624"/>
                  <a:gd name="T5" fmla="*/ 1442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5381" name="Freeform 13"/>
              <p:cNvSpPr>
                <a:spLocks/>
              </p:cNvSpPr>
              <p:nvPr/>
            </p:nvSpPr>
            <p:spPr bwMode="ltGray">
              <a:xfrm rot="-5400000">
                <a:off x="1829" y="1747"/>
                <a:ext cx="624" cy="256"/>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5382" name="Freeform 14"/>
              <p:cNvSpPr>
                <a:spLocks/>
              </p:cNvSpPr>
              <p:nvPr/>
            </p:nvSpPr>
            <p:spPr bwMode="ltGray">
              <a:xfrm rot="-5400000">
                <a:off x="2532" y="1729"/>
                <a:ext cx="624" cy="292"/>
              </a:xfrm>
              <a:custGeom>
                <a:avLst/>
                <a:gdLst>
                  <a:gd name="T0" fmla="*/ 0 w 624"/>
                  <a:gd name="T1" fmla="*/ 0 h 317"/>
                  <a:gd name="T2" fmla="*/ 0 w 624"/>
                  <a:gd name="T3" fmla="*/ 87 h 317"/>
                  <a:gd name="T4" fmla="*/ 624 w 624"/>
                  <a:gd name="T5" fmla="*/ 87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5383" name="Freeform 15"/>
              <p:cNvSpPr>
                <a:spLocks/>
              </p:cNvSpPr>
              <p:nvPr/>
            </p:nvSpPr>
            <p:spPr bwMode="ltGray">
              <a:xfrm rot="-5400000">
                <a:off x="2330" y="1695"/>
                <a:ext cx="624" cy="360"/>
              </a:xfrm>
              <a:custGeom>
                <a:avLst/>
                <a:gdLst>
                  <a:gd name="T0" fmla="*/ 0 w 624"/>
                  <a:gd name="T1" fmla="*/ 0 h 272"/>
                  <a:gd name="T2" fmla="*/ 0 w 624"/>
                  <a:gd name="T3" fmla="*/ 13759 h 272"/>
                  <a:gd name="T4" fmla="*/ 240 w 624"/>
                  <a:gd name="T5" fmla="*/ 12141 h 272"/>
                  <a:gd name="T6" fmla="*/ 624 w 624"/>
                  <a:gd name="T7" fmla="*/ 13759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5384" name="Freeform 16"/>
              <p:cNvSpPr>
                <a:spLocks/>
              </p:cNvSpPr>
              <p:nvPr/>
            </p:nvSpPr>
            <p:spPr bwMode="ltGray">
              <a:xfrm rot="-5400000">
                <a:off x="2023" y="1721"/>
                <a:ext cx="632" cy="316"/>
              </a:xfrm>
              <a:custGeom>
                <a:avLst/>
                <a:gdLst>
                  <a:gd name="T0" fmla="*/ 8 w 632"/>
                  <a:gd name="T1" fmla="*/ 7 h 362"/>
                  <a:gd name="T2" fmla="*/ 8 w 632"/>
                  <a:gd name="T3" fmla="*/ 47 h 362"/>
                  <a:gd name="T4" fmla="*/ 248 w 632"/>
                  <a:gd name="T5" fmla="*/ 47 h 362"/>
                  <a:gd name="T6" fmla="*/ 632 w 632"/>
                  <a:gd name="T7" fmla="*/ 47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5385" name="Freeform 17"/>
              <p:cNvSpPr>
                <a:spLocks/>
              </p:cNvSpPr>
              <p:nvPr/>
            </p:nvSpPr>
            <p:spPr bwMode="ltGray">
              <a:xfrm rot="-5400000">
                <a:off x="4039" y="1640"/>
                <a:ext cx="624" cy="420"/>
              </a:xfrm>
              <a:custGeom>
                <a:avLst/>
                <a:gdLst>
                  <a:gd name="T0" fmla="*/ 0 w 624"/>
                  <a:gd name="T1" fmla="*/ 0 h 317"/>
                  <a:gd name="T2" fmla="*/ 0 w 624"/>
                  <a:gd name="T3" fmla="*/ 13949 h 317"/>
                  <a:gd name="T4" fmla="*/ 624 w 624"/>
                  <a:gd name="T5" fmla="*/ 1394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5386" name="Freeform 18"/>
              <p:cNvSpPr>
                <a:spLocks/>
              </p:cNvSpPr>
              <p:nvPr/>
            </p:nvSpPr>
            <p:spPr bwMode="ltGray">
              <a:xfrm rot="-5400000">
                <a:off x="3677" y="1653"/>
                <a:ext cx="624" cy="423"/>
              </a:xfrm>
              <a:custGeom>
                <a:avLst/>
                <a:gdLst>
                  <a:gd name="T0" fmla="*/ 0 w 624"/>
                  <a:gd name="T1" fmla="*/ 0 h 317"/>
                  <a:gd name="T2" fmla="*/ 0 w 624"/>
                  <a:gd name="T3" fmla="*/ 15428 h 317"/>
                  <a:gd name="T4" fmla="*/ 624 w 624"/>
                  <a:gd name="T5" fmla="*/ 15428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5387" name="Freeform 19"/>
              <p:cNvSpPr>
                <a:spLocks/>
              </p:cNvSpPr>
              <p:nvPr/>
            </p:nvSpPr>
            <p:spPr bwMode="ltGray">
              <a:xfrm rot="-5400000">
                <a:off x="4524" y="1732"/>
                <a:ext cx="624" cy="255"/>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5388" name="Freeform 20"/>
              <p:cNvSpPr>
                <a:spLocks/>
              </p:cNvSpPr>
              <p:nvPr/>
            </p:nvSpPr>
            <p:spPr bwMode="ltGray">
              <a:xfrm>
                <a:off x="5469" y="1547"/>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5389" name="Freeform 21"/>
              <p:cNvSpPr>
                <a:spLocks/>
              </p:cNvSpPr>
              <p:nvPr/>
            </p:nvSpPr>
            <p:spPr bwMode="ltGray">
              <a:xfrm rot="-5400000">
                <a:off x="5059" y="1665"/>
                <a:ext cx="624" cy="360"/>
              </a:xfrm>
              <a:custGeom>
                <a:avLst/>
                <a:gdLst>
                  <a:gd name="T0" fmla="*/ 0 w 624"/>
                  <a:gd name="T1" fmla="*/ 0 h 272"/>
                  <a:gd name="T2" fmla="*/ 0 w 624"/>
                  <a:gd name="T3" fmla="*/ 13759 h 272"/>
                  <a:gd name="T4" fmla="*/ 240 w 624"/>
                  <a:gd name="T5" fmla="*/ 12141 h 272"/>
                  <a:gd name="T6" fmla="*/ 624 w 624"/>
                  <a:gd name="T7" fmla="*/ 13759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5390" name="Freeform 22"/>
              <p:cNvSpPr>
                <a:spLocks/>
              </p:cNvSpPr>
              <p:nvPr/>
            </p:nvSpPr>
            <p:spPr bwMode="ltGray">
              <a:xfrm rot="-5400000">
                <a:off x="4756" y="1691"/>
                <a:ext cx="632" cy="316"/>
              </a:xfrm>
              <a:custGeom>
                <a:avLst/>
                <a:gdLst>
                  <a:gd name="T0" fmla="*/ 8 w 632"/>
                  <a:gd name="T1" fmla="*/ 7 h 362"/>
                  <a:gd name="T2" fmla="*/ 8 w 632"/>
                  <a:gd name="T3" fmla="*/ 47 h 362"/>
                  <a:gd name="T4" fmla="*/ 248 w 632"/>
                  <a:gd name="T5" fmla="*/ 47 h 362"/>
                  <a:gd name="T6" fmla="*/ 632 w 632"/>
                  <a:gd name="T7" fmla="*/ 47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grpSp>
        <p:sp>
          <p:nvSpPr>
            <p:cNvPr id="15370" name="Freeform 23"/>
            <p:cNvSpPr>
              <a:spLocks/>
            </p:cNvSpPr>
            <p:nvPr/>
          </p:nvSpPr>
          <p:spPr bwMode="ltGray">
            <a:xfrm rot="16200000" flipH="1">
              <a:off x="-1954" y="1951"/>
              <a:ext cx="4320" cy="412"/>
            </a:xfrm>
            <a:custGeom>
              <a:avLst/>
              <a:gdLst>
                <a:gd name="T0" fmla="*/ 0 w 5762"/>
                <a:gd name="T1" fmla="*/ 507 h 385"/>
                <a:gd name="T2" fmla="*/ 102 w 5762"/>
                <a:gd name="T3" fmla="*/ 485 h 385"/>
                <a:gd name="T4" fmla="*/ 102 w 5762"/>
                <a:gd name="T5" fmla="*/ 4 h 385"/>
                <a:gd name="T6" fmla="*/ 0 w 5762"/>
                <a:gd name="T7" fmla="*/ 0 h 385"/>
                <a:gd name="T8" fmla="*/ 0 w 5762"/>
                <a:gd name="T9" fmla="*/ 507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en-NZ"/>
            </a:p>
          </p:txBody>
        </p:sp>
        <p:sp>
          <p:nvSpPr>
            <p:cNvPr id="15371" name="Freeform 24"/>
            <p:cNvSpPr>
              <a:spLocks/>
            </p:cNvSpPr>
            <p:nvPr/>
          </p:nvSpPr>
          <p:spPr bwMode="ltGray">
            <a:xfrm rot="16200000" flipH="1">
              <a:off x="-1584" y="2062"/>
              <a:ext cx="4319" cy="189"/>
            </a:xfrm>
            <a:custGeom>
              <a:avLst/>
              <a:gdLst>
                <a:gd name="T0" fmla="*/ 0 w 5761"/>
                <a:gd name="T1" fmla="*/ 28 h 189"/>
                <a:gd name="T2" fmla="*/ 102 w 5761"/>
                <a:gd name="T3" fmla="*/ 0 h 189"/>
                <a:gd name="T4" fmla="*/ 102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en-NZ"/>
            </a:p>
          </p:txBody>
        </p:sp>
      </p:grpSp>
      <p:sp>
        <p:nvSpPr>
          <p:cNvPr id="15363" name="Rectangle 25"/>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5364" name="Rectangle 26"/>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2555" name="Rectangle 27"/>
          <p:cNvSpPr>
            <a:spLocks noGrp="1" noChangeArrowheads="1"/>
          </p:cNvSpPr>
          <p:nvPr>
            <p:ph type="dt" sz="half" idx="2"/>
          </p:nvPr>
        </p:nvSpPr>
        <p:spPr bwMode="auto">
          <a:xfrm>
            <a:off x="1173163" y="6265863"/>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spcBef>
                <a:spcPct val="50000"/>
              </a:spcBef>
              <a:defRPr sz="1400" b="0">
                <a:solidFill>
                  <a:srgbClr val="000000"/>
                </a:solidFill>
                <a:latin typeface="+mn-lt"/>
              </a:defRPr>
            </a:lvl1pPr>
          </a:lstStyle>
          <a:p>
            <a:pPr>
              <a:defRPr/>
            </a:pPr>
            <a:endParaRPr lang="en-US"/>
          </a:p>
        </p:txBody>
      </p:sp>
      <p:sp>
        <p:nvSpPr>
          <p:cNvPr id="22556" name="Rectangle 28"/>
          <p:cNvSpPr>
            <a:spLocks noGrp="1" noChangeArrowheads="1"/>
          </p:cNvSpPr>
          <p:nvPr>
            <p:ph type="ftr" sz="quarter" idx="3"/>
          </p:nvPr>
        </p:nvSpPr>
        <p:spPr bwMode="auto">
          <a:xfrm>
            <a:off x="35814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b="0">
                <a:solidFill>
                  <a:srgbClr val="000000"/>
                </a:solidFill>
                <a:latin typeface="+mn-lt"/>
              </a:defRPr>
            </a:lvl1pPr>
          </a:lstStyle>
          <a:p>
            <a:pPr>
              <a:defRPr/>
            </a:pPr>
            <a:endParaRPr lang="en-US"/>
          </a:p>
        </p:txBody>
      </p:sp>
      <p:sp>
        <p:nvSpPr>
          <p:cNvPr id="22557" name="Rectangle 29"/>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b="0">
                <a:solidFill>
                  <a:srgbClr val="000000"/>
                </a:solidFill>
                <a:latin typeface="+mn-lt"/>
              </a:defRPr>
            </a:lvl1pPr>
          </a:lstStyle>
          <a:p>
            <a:pPr>
              <a:defRPr/>
            </a:pPr>
            <a:fld id="{0695FF0A-5780-4CF0-9DDE-6C4E89CBA6CB}" type="slidenum">
              <a:rPr lang="en-US"/>
              <a:pPr>
                <a:defRPr/>
              </a:pPr>
              <a:t>‹#›</a:t>
            </a:fld>
            <a:endParaRPr lang="en-US"/>
          </a:p>
        </p:txBody>
      </p:sp>
      <p:sp>
        <p:nvSpPr>
          <p:cNvPr id="1032" name="AutoShape 30">
            <a:hlinkClick r:id="rId15" action="ppaction://hlinksldjump" highlightClick="1"/>
          </p:cNvPr>
          <p:cNvSpPr>
            <a:spLocks noChangeArrowheads="1"/>
          </p:cNvSpPr>
          <p:nvPr userDrawn="1"/>
        </p:nvSpPr>
        <p:spPr bwMode="auto">
          <a:xfrm>
            <a:off x="8721725" y="6435725"/>
            <a:ext cx="304800" cy="304800"/>
          </a:xfrm>
          <a:prstGeom prst="actionButtonHome">
            <a:avLst/>
          </a:prstGeom>
          <a:gradFill rotWithShape="0">
            <a:gsLst>
              <a:gs pos="0">
                <a:srgbClr val="FF3399"/>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a:defRPr/>
            </a:pPr>
            <a:endParaRPr lang="en-US" altLang="en-US">
              <a:solidFill>
                <a:srgbClr val="FFFFFF"/>
              </a:solidFill>
            </a:endParaRPr>
          </a:p>
        </p:txBody>
      </p:sp>
    </p:spTree>
    <p:extLst>
      <p:ext uri="{BB962C8B-B14F-4D97-AF65-F5344CB8AC3E}">
        <p14:creationId xmlns:p14="http://schemas.microsoft.com/office/powerpoint/2010/main" val="4113058075"/>
      </p:ext>
    </p:extLst>
  </p:cSld>
  <p:clrMap bg1="lt1" tx1="dk1" bg2="lt2" tx2="dk2" accent1="accent1" accent2="accent2" accent3="accent3" accent4="accent4" accent5="accent5" accent6="accent6" hlink="hlink" folHlink="folHlink"/>
  <p:sldLayoutIdLst>
    <p:sldLayoutId id="2147488020" r:id="rId1"/>
    <p:sldLayoutId id="2147488021" r:id="rId2"/>
    <p:sldLayoutId id="2147488022" r:id="rId3"/>
    <p:sldLayoutId id="2147488023" r:id="rId4"/>
    <p:sldLayoutId id="2147488024" r:id="rId5"/>
    <p:sldLayoutId id="2147488025" r:id="rId6"/>
    <p:sldLayoutId id="2147488026" r:id="rId7"/>
    <p:sldLayoutId id="2147488027" r:id="rId8"/>
    <p:sldLayoutId id="2147488028" r:id="rId9"/>
    <p:sldLayoutId id="2147488029" r:id="rId10"/>
    <p:sldLayoutId id="2147488030" r:id="rId11"/>
    <p:sldLayoutId id="2147488031" r:id="rId12"/>
    <p:sldLayoutId id="2147488032" r:id="rId13"/>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defRPr>
      </a:lvl2pPr>
      <a:lvl3pPr algn="l" rtl="0" eaLnBrk="0" fontAlgn="base" hangingPunct="0">
        <a:spcBef>
          <a:spcPct val="0"/>
        </a:spcBef>
        <a:spcAft>
          <a:spcPct val="0"/>
        </a:spcAft>
        <a:defRPr kumimoji="1" sz="4400">
          <a:solidFill>
            <a:schemeClr val="tx2"/>
          </a:solidFill>
          <a:latin typeface="Times New Roman" pitchFamily="18" charset="0"/>
        </a:defRPr>
      </a:lvl3pPr>
      <a:lvl4pPr algn="l" rtl="0" eaLnBrk="0" fontAlgn="base" hangingPunct="0">
        <a:spcBef>
          <a:spcPct val="0"/>
        </a:spcBef>
        <a:spcAft>
          <a:spcPct val="0"/>
        </a:spcAft>
        <a:defRPr kumimoji="1" sz="4400">
          <a:solidFill>
            <a:schemeClr val="tx2"/>
          </a:solidFill>
          <a:latin typeface="Times New Roman" pitchFamily="18" charset="0"/>
        </a:defRPr>
      </a:lvl4pPr>
      <a:lvl5pPr algn="l" rtl="0" eaLnBrk="0" fontAlgn="base" hangingPunct="0">
        <a:spcBef>
          <a:spcPct val="0"/>
        </a:spcBef>
        <a:spcAft>
          <a:spcPct val="0"/>
        </a:spcAft>
        <a:defRPr kumimoji="1" sz="4400">
          <a:solidFill>
            <a:schemeClr val="tx2"/>
          </a:solidFill>
          <a:latin typeface="Times New Roman" pitchFamily="18" charset="0"/>
        </a:defRPr>
      </a:lvl5pPr>
      <a:lvl6pPr marL="457200" algn="l" rtl="0" eaLnBrk="0" fontAlgn="base" hangingPunct="0">
        <a:spcBef>
          <a:spcPct val="0"/>
        </a:spcBef>
        <a:spcAft>
          <a:spcPct val="0"/>
        </a:spcAft>
        <a:defRPr kumimoji="1" sz="4400">
          <a:solidFill>
            <a:schemeClr val="tx2"/>
          </a:solidFill>
          <a:latin typeface="Times New Roman" pitchFamily="18" charset="0"/>
        </a:defRPr>
      </a:lvl6pPr>
      <a:lvl7pPr marL="914400" algn="l" rtl="0" eaLnBrk="0" fontAlgn="base" hangingPunct="0">
        <a:spcBef>
          <a:spcPct val="0"/>
        </a:spcBef>
        <a:spcAft>
          <a:spcPct val="0"/>
        </a:spcAft>
        <a:defRPr kumimoji="1" sz="4400">
          <a:solidFill>
            <a:schemeClr val="tx2"/>
          </a:solidFill>
          <a:latin typeface="Times New Roman" pitchFamily="18" charset="0"/>
        </a:defRPr>
      </a:lvl7pPr>
      <a:lvl8pPr marL="1371600" algn="l" rtl="0" eaLnBrk="0" fontAlgn="base" hangingPunct="0">
        <a:spcBef>
          <a:spcPct val="0"/>
        </a:spcBef>
        <a:spcAft>
          <a:spcPct val="0"/>
        </a:spcAft>
        <a:defRPr kumimoji="1" sz="4400">
          <a:solidFill>
            <a:schemeClr val="tx2"/>
          </a:solidFill>
          <a:latin typeface="Times New Roman" pitchFamily="18" charset="0"/>
        </a:defRPr>
      </a:lvl8pPr>
      <a:lvl9pPr marL="1828800" algn="l" rtl="0" eaLnBrk="0" fontAlgn="base" hangingPunct="0">
        <a:spcBef>
          <a:spcPct val="0"/>
        </a:spcBef>
        <a:spcAft>
          <a:spcPct val="0"/>
        </a:spcAft>
        <a:defRPr kumimoji="1"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SzPct val="70000"/>
        <a:buFont typeface="Monotype Sort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5E9EFF"/>
            </a:gs>
            <a:gs pos="18761">
              <a:srgbClr val="F2F2F2"/>
            </a:gs>
            <a:gs pos="39999">
              <a:srgbClr val="85C2FF"/>
            </a:gs>
            <a:gs pos="45009">
              <a:srgbClr val="9ED3D7"/>
            </a:gs>
            <a:gs pos="70000">
              <a:srgbClr val="C4D6EB"/>
            </a:gs>
            <a:gs pos="100000">
              <a:srgbClr val="FFEBFA"/>
            </a:gs>
          </a:gsLst>
          <a:lin ang="5400000"/>
        </a:gra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516688"/>
            <a:ext cx="9140825" cy="338137"/>
          </a:xfrm>
          <a:prstGeom prst="rect">
            <a:avLst/>
          </a:prstGeom>
          <a:gradFill rotWithShape="1">
            <a:gsLst>
              <a:gs pos="0">
                <a:srgbClr val="FFEBFA"/>
              </a:gs>
              <a:gs pos="100000">
                <a:srgbClr val="FF9933"/>
              </a:gs>
            </a:gsLst>
            <a:lin ang="2700000" scaled="1"/>
          </a:gradFill>
          <a:ln w="9525">
            <a:solidFill>
              <a:srgbClr val="ABB202"/>
            </a:solidFill>
            <a:miter lim="800000"/>
            <a:headEnd/>
            <a:tailEnd/>
          </a:ln>
        </p:spPr>
        <p:txBody>
          <a:bodyPr wrap="none" anchor="ctr"/>
          <a:lstStyle>
            <a:lvl1pPr>
              <a:defRPr sz="2000">
                <a:solidFill>
                  <a:schemeClr val="tx1"/>
                </a:solidFill>
                <a:latin typeface="Times"/>
              </a:defRPr>
            </a:lvl1pPr>
            <a:lvl2pPr marL="742950" indent="-285750">
              <a:defRPr sz="2000">
                <a:solidFill>
                  <a:schemeClr val="tx1"/>
                </a:solidFill>
                <a:latin typeface="Times"/>
              </a:defRPr>
            </a:lvl2pPr>
            <a:lvl3pPr marL="1143000" indent="-228600">
              <a:defRPr sz="2000">
                <a:solidFill>
                  <a:schemeClr val="tx1"/>
                </a:solidFill>
                <a:latin typeface="Times"/>
              </a:defRPr>
            </a:lvl3pPr>
            <a:lvl4pPr marL="1600200" indent="-228600">
              <a:defRPr sz="2000">
                <a:solidFill>
                  <a:schemeClr val="tx1"/>
                </a:solidFill>
                <a:latin typeface="Times"/>
              </a:defRPr>
            </a:lvl4pPr>
            <a:lvl5pPr marL="2057400" indent="-228600">
              <a:defRPr sz="2000">
                <a:solidFill>
                  <a:schemeClr val="tx1"/>
                </a:solidFill>
                <a:latin typeface="Times"/>
              </a:defRPr>
            </a:lvl5pPr>
            <a:lvl6pPr marL="2514600" indent="-228600" eaLnBrk="0" fontAlgn="base" hangingPunct="0">
              <a:spcBef>
                <a:spcPct val="0"/>
              </a:spcBef>
              <a:spcAft>
                <a:spcPct val="0"/>
              </a:spcAft>
              <a:defRPr sz="2000">
                <a:solidFill>
                  <a:schemeClr val="tx1"/>
                </a:solidFill>
                <a:latin typeface="Times"/>
              </a:defRPr>
            </a:lvl6pPr>
            <a:lvl7pPr marL="2971800" indent="-228600" eaLnBrk="0" fontAlgn="base" hangingPunct="0">
              <a:spcBef>
                <a:spcPct val="0"/>
              </a:spcBef>
              <a:spcAft>
                <a:spcPct val="0"/>
              </a:spcAft>
              <a:defRPr sz="2000">
                <a:solidFill>
                  <a:schemeClr val="tx1"/>
                </a:solidFill>
                <a:latin typeface="Times"/>
              </a:defRPr>
            </a:lvl7pPr>
            <a:lvl8pPr marL="3429000" indent="-228600" eaLnBrk="0" fontAlgn="base" hangingPunct="0">
              <a:spcBef>
                <a:spcPct val="0"/>
              </a:spcBef>
              <a:spcAft>
                <a:spcPct val="0"/>
              </a:spcAft>
              <a:defRPr sz="2000">
                <a:solidFill>
                  <a:schemeClr val="tx1"/>
                </a:solidFill>
                <a:latin typeface="Times"/>
              </a:defRPr>
            </a:lvl8pPr>
            <a:lvl9pPr marL="3886200" indent="-228600" eaLnBrk="0" fontAlgn="base" hangingPunct="0">
              <a:spcBef>
                <a:spcPct val="0"/>
              </a:spcBef>
              <a:spcAft>
                <a:spcPct val="0"/>
              </a:spcAft>
              <a:defRPr sz="2000">
                <a:solidFill>
                  <a:schemeClr val="tx1"/>
                </a:solidFill>
                <a:latin typeface="Times"/>
              </a:defRPr>
            </a:lvl9pPr>
          </a:lstStyle>
          <a:p>
            <a:pPr algn="l">
              <a:defRPr/>
            </a:pPr>
            <a:endParaRPr lang="en-US" altLang="en-US" b="0">
              <a:solidFill>
                <a:srgbClr val="000000"/>
              </a:solidFill>
            </a:endParaRPr>
          </a:p>
        </p:txBody>
      </p:sp>
      <p:sp>
        <p:nvSpPr>
          <p:cNvPr id="233475" name="Rectangle 3"/>
          <p:cNvSpPr>
            <a:spLocks noGrp="1" noChangeArrowheads="1"/>
          </p:cNvSpPr>
          <p:nvPr>
            <p:ph type="title"/>
          </p:nvPr>
        </p:nvSpPr>
        <p:spPr bwMode="auto">
          <a:xfrm>
            <a:off x="0" y="0"/>
            <a:ext cx="9140825" cy="1219200"/>
          </a:xfrm>
          <a:prstGeom prst="rect">
            <a:avLst/>
          </a:prstGeom>
          <a:gradFill rotWithShape="1">
            <a:gsLst>
              <a:gs pos="0">
                <a:srgbClr val="3333CC"/>
              </a:gs>
              <a:gs pos="100000">
                <a:srgbClr val="3333CC">
                  <a:gamma/>
                  <a:shade val="46275"/>
                  <a:invGamma/>
                </a:srgbClr>
              </a:gs>
            </a:gsLst>
            <a:path path="shape">
              <a:fillToRect l="50000" t="50000" r="50000" b="50000"/>
            </a:path>
          </a:gradFill>
          <a:ln w="9525">
            <a:noFill/>
            <a:miter lim="800000"/>
            <a:headEnd/>
            <a:tailEnd/>
          </a:ln>
          <a:effectLst/>
        </p:spPr>
        <p:txBody>
          <a:bodyPr vert="horz" wrap="square" lIns="792000" tIns="432000" rIns="0" bIns="0" numCol="1" anchor="t" anchorCtr="0" compatLnSpc="1">
            <a:prstTxWarp prst="textNoShape">
              <a:avLst/>
            </a:prstTxWarp>
          </a:bodyPr>
          <a:lstStyle/>
          <a:p>
            <a:pPr lvl="0"/>
            <a:r>
              <a:rPr lang="nl-BE"/>
              <a:t>Click to edit Master title style</a:t>
            </a:r>
            <a:endParaRPr lang="nl-NL"/>
          </a:p>
        </p:txBody>
      </p:sp>
      <p:sp>
        <p:nvSpPr>
          <p:cNvPr id="6148" name="Rectangle 4"/>
          <p:cNvSpPr>
            <a:spLocks noGrp="1" noChangeArrowheads="1"/>
          </p:cNvSpPr>
          <p:nvPr>
            <p:ph type="body" idx="1"/>
          </p:nvPr>
        </p:nvSpPr>
        <p:spPr bwMode="auto">
          <a:xfrm>
            <a:off x="490538" y="1989138"/>
            <a:ext cx="8529637"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nl-NL" altLang="en-US"/>
              <a:t>Click to edit Master text styles</a:t>
            </a:r>
          </a:p>
          <a:p>
            <a:pPr lvl="1"/>
            <a:r>
              <a:rPr lang="nl-NL" altLang="en-US"/>
              <a:t>Second level</a:t>
            </a:r>
          </a:p>
          <a:p>
            <a:pPr lvl="2"/>
            <a:r>
              <a:rPr lang="nl-NL" altLang="en-US"/>
              <a:t>Third level</a:t>
            </a:r>
          </a:p>
          <a:p>
            <a:pPr lvl="3"/>
            <a:r>
              <a:rPr lang="nl-NL" altLang="en-US"/>
              <a:t>Fourth level</a:t>
            </a:r>
          </a:p>
          <a:p>
            <a:pPr lvl="4"/>
            <a:r>
              <a:rPr lang="nl-NL" altLang="en-US"/>
              <a:t>Fifth level</a:t>
            </a:r>
          </a:p>
        </p:txBody>
      </p:sp>
      <p:sp>
        <p:nvSpPr>
          <p:cNvPr id="233478" name="Rectangle 6"/>
          <p:cNvSpPr>
            <a:spLocks noGrp="1" noChangeArrowheads="1"/>
          </p:cNvSpPr>
          <p:nvPr>
            <p:ph type="sldNum" sz="quarter" idx="4"/>
          </p:nvPr>
        </p:nvSpPr>
        <p:spPr bwMode="auto">
          <a:xfrm>
            <a:off x="709613" y="6600825"/>
            <a:ext cx="304800" cy="2079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eaLnBrk="1" hangingPunct="1">
              <a:defRPr sz="1000" b="0">
                <a:solidFill>
                  <a:srgbClr val="808080"/>
                </a:solidFill>
                <a:latin typeface="Verdana" pitchFamily="34" charset="0"/>
              </a:defRPr>
            </a:lvl1pPr>
          </a:lstStyle>
          <a:p>
            <a:pPr>
              <a:defRPr/>
            </a:pPr>
            <a:fld id="{BC1C18C7-9172-43C5-B782-BDB19C145F82}" type="slidenum">
              <a:rPr lang="nl-NL"/>
              <a:pPr>
                <a:defRPr/>
              </a:pPr>
              <a:t>‹#›</a:t>
            </a:fld>
            <a:endParaRPr lang="nl-NL" dirty="0"/>
          </a:p>
        </p:txBody>
      </p:sp>
      <p:sp>
        <p:nvSpPr>
          <p:cNvPr id="1030" name="Text Box 9"/>
          <p:cNvSpPr txBox="1">
            <a:spLocks noChangeArrowheads="1"/>
          </p:cNvSpPr>
          <p:nvPr/>
        </p:nvSpPr>
        <p:spPr bwMode="auto">
          <a:xfrm>
            <a:off x="249238" y="6615113"/>
            <a:ext cx="3603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000">
                <a:solidFill>
                  <a:schemeClr val="tx1"/>
                </a:solidFill>
                <a:latin typeface="Times"/>
              </a:defRPr>
            </a:lvl1pPr>
            <a:lvl2pPr marL="742950" indent="-285750">
              <a:defRPr sz="2000">
                <a:solidFill>
                  <a:schemeClr val="tx1"/>
                </a:solidFill>
                <a:latin typeface="Times"/>
              </a:defRPr>
            </a:lvl2pPr>
            <a:lvl3pPr marL="1143000" indent="-228600">
              <a:defRPr sz="2000">
                <a:solidFill>
                  <a:schemeClr val="tx1"/>
                </a:solidFill>
                <a:latin typeface="Times"/>
              </a:defRPr>
            </a:lvl3pPr>
            <a:lvl4pPr marL="1600200" indent="-228600">
              <a:defRPr sz="2000">
                <a:solidFill>
                  <a:schemeClr val="tx1"/>
                </a:solidFill>
                <a:latin typeface="Times"/>
              </a:defRPr>
            </a:lvl4pPr>
            <a:lvl5pPr marL="2057400" indent="-228600">
              <a:defRPr sz="2000">
                <a:solidFill>
                  <a:schemeClr val="tx1"/>
                </a:solidFill>
                <a:latin typeface="Times"/>
              </a:defRPr>
            </a:lvl5pPr>
            <a:lvl6pPr marL="2514600" indent="-228600" eaLnBrk="0" fontAlgn="base" hangingPunct="0">
              <a:spcBef>
                <a:spcPct val="0"/>
              </a:spcBef>
              <a:spcAft>
                <a:spcPct val="0"/>
              </a:spcAft>
              <a:defRPr sz="2000">
                <a:solidFill>
                  <a:schemeClr val="tx1"/>
                </a:solidFill>
                <a:latin typeface="Times"/>
              </a:defRPr>
            </a:lvl6pPr>
            <a:lvl7pPr marL="2971800" indent="-228600" eaLnBrk="0" fontAlgn="base" hangingPunct="0">
              <a:spcBef>
                <a:spcPct val="0"/>
              </a:spcBef>
              <a:spcAft>
                <a:spcPct val="0"/>
              </a:spcAft>
              <a:defRPr sz="2000">
                <a:solidFill>
                  <a:schemeClr val="tx1"/>
                </a:solidFill>
                <a:latin typeface="Times"/>
              </a:defRPr>
            </a:lvl7pPr>
            <a:lvl8pPr marL="3429000" indent="-228600" eaLnBrk="0" fontAlgn="base" hangingPunct="0">
              <a:spcBef>
                <a:spcPct val="0"/>
              </a:spcBef>
              <a:spcAft>
                <a:spcPct val="0"/>
              </a:spcAft>
              <a:defRPr sz="2000">
                <a:solidFill>
                  <a:schemeClr val="tx1"/>
                </a:solidFill>
                <a:latin typeface="Times"/>
              </a:defRPr>
            </a:lvl8pPr>
            <a:lvl9pPr marL="3886200" indent="-228600" eaLnBrk="0" fontAlgn="base" hangingPunct="0">
              <a:spcBef>
                <a:spcPct val="0"/>
              </a:spcBef>
              <a:spcAft>
                <a:spcPct val="0"/>
              </a:spcAft>
              <a:defRPr sz="2000">
                <a:solidFill>
                  <a:schemeClr val="tx1"/>
                </a:solidFill>
                <a:latin typeface="Times"/>
              </a:defRPr>
            </a:lvl9pPr>
          </a:lstStyle>
          <a:p>
            <a:pPr algn="r" eaLnBrk="1" hangingPunct="1">
              <a:spcBef>
                <a:spcPct val="50000"/>
              </a:spcBef>
              <a:defRPr/>
            </a:pPr>
            <a:r>
              <a:rPr lang="nl-BE" sz="1000" b="0">
                <a:solidFill>
                  <a:srgbClr val="808080"/>
                </a:solidFill>
                <a:latin typeface="Verdana" pitchFamily="34" charset="0"/>
              </a:rPr>
              <a:t>Page</a:t>
            </a:r>
            <a:endParaRPr lang="nl-NL" sz="1000" b="0">
              <a:solidFill>
                <a:srgbClr val="808080"/>
              </a:solidFill>
              <a:latin typeface="Verdana" pitchFamily="34" charset="0"/>
            </a:endParaRPr>
          </a:p>
        </p:txBody>
      </p:sp>
    </p:spTree>
  </p:cSld>
  <p:clrMap bg1="lt1" tx1="dk1" bg2="lt2" tx2="dk2" accent1="accent1" accent2="accent2" accent3="accent3" accent4="accent4" accent5="accent5" accent6="accent6" hlink="hlink" folHlink="folHlink"/>
  <p:sldLayoutIdLst>
    <p:sldLayoutId id="2147487683" r:id="rId1"/>
    <p:sldLayoutId id="2147487684" r:id="rId2"/>
    <p:sldLayoutId id="2147487685" r:id="rId3"/>
    <p:sldLayoutId id="2147487686" r:id="rId4"/>
    <p:sldLayoutId id="2147487687" r:id="rId5"/>
    <p:sldLayoutId id="2147487688" r:id="rId6"/>
    <p:sldLayoutId id="2147487689" r:id="rId7"/>
    <p:sldLayoutId id="2147487690" r:id="rId8"/>
    <p:sldLayoutId id="2147487691" r:id="rId9"/>
    <p:sldLayoutId id="2147487692" r:id="rId10"/>
    <p:sldLayoutId id="2147487693" r:id="rId11"/>
    <p:sldLayoutId id="2147487694" r:id="rId12"/>
    <p:sldLayoutId id="2147487695" r:id="rId13"/>
    <p:sldLayoutId id="2147487696" r:id="rId14"/>
    <p:sldLayoutId id="2147487697" r:id="rId15"/>
    <p:sldLayoutId id="2147487698" r:id="rId16"/>
  </p:sldLayoutIdLst>
  <p:hf hdr="0" ftr="0" dt="0"/>
  <p:txStyles>
    <p:titleStyle>
      <a:lvl1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Arial" charset="0"/>
        </a:defRPr>
      </a:lvl2pPr>
      <a:lvl3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Arial" charset="0"/>
        </a:defRPr>
      </a:lvl3pPr>
      <a:lvl4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Arial" charset="0"/>
        </a:defRPr>
      </a:lvl4pPr>
      <a:lvl5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Arial" charset="0"/>
        </a:defRPr>
      </a:lvl5pPr>
      <a:lvl6pPr marL="457200" algn="l" rtl="0" fontAlgn="base">
        <a:spcBef>
          <a:spcPct val="0"/>
        </a:spcBef>
        <a:spcAft>
          <a:spcPct val="0"/>
        </a:spcAft>
        <a:defRPr sz="4000" b="1">
          <a:solidFill>
            <a:schemeClr val="bg1"/>
          </a:solidFill>
          <a:effectLst>
            <a:outerShdw blurRad="38100" dist="38100" dir="2700000" algn="tl">
              <a:srgbClr val="000000"/>
            </a:outerShdw>
          </a:effectLst>
          <a:latin typeface="Arial" charset="0"/>
        </a:defRPr>
      </a:lvl6pPr>
      <a:lvl7pPr marL="914400" algn="l" rtl="0" fontAlgn="base">
        <a:spcBef>
          <a:spcPct val="0"/>
        </a:spcBef>
        <a:spcAft>
          <a:spcPct val="0"/>
        </a:spcAft>
        <a:defRPr sz="4000" b="1">
          <a:solidFill>
            <a:schemeClr val="bg1"/>
          </a:solidFill>
          <a:effectLst>
            <a:outerShdw blurRad="38100" dist="38100" dir="2700000" algn="tl">
              <a:srgbClr val="000000"/>
            </a:outerShdw>
          </a:effectLst>
          <a:latin typeface="Arial" charset="0"/>
        </a:defRPr>
      </a:lvl7pPr>
      <a:lvl8pPr marL="1371600" algn="l" rtl="0" fontAlgn="base">
        <a:spcBef>
          <a:spcPct val="0"/>
        </a:spcBef>
        <a:spcAft>
          <a:spcPct val="0"/>
        </a:spcAft>
        <a:defRPr sz="4000" b="1">
          <a:solidFill>
            <a:schemeClr val="bg1"/>
          </a:solidFill>
          <a:effectLst>
            <a:outerShdw blurRad="38100" dist="38100" dir="2700000" algn="tl">
              <a:srgbClr val="000000"/>
            </a:outerShdw>
          </a:effectLst>
          <a:latin typeface="Arial" charset="0"/>
        </a:defRPr>
      </a:lvl8pPr>
      <a:lvl9pPr marL="1828800" algn="l" rtl="0" fontAlgn="base">
        <a:spcBef>
          <a:spcPct val="0"/>
        </a:spcBef>
        <a:spcAft>
          <a:spcPct val="0"/>
        </a:spcAft>
        <a:defRPr sz="4000" b="1">
          <a:solidFill>
            <a:schemeClr val="bg1"/>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Font typeface="Verdana" pitchFamily="34" charset="0"/>
        <a:buChar char=" "/>
        <a:defRPr sz="4000">
          <a:solidFill>
            <a:srgbClr val="3333CC"/>
          </a:solidFill>
          <a:latin typeface="+mn-lt"/>
          <a:ea typeface="+mn-ea"/>
          <a:cs typeface="+mn-cs"/>
        </a:defRPr>
      </a:lvl1pPr>
      <a:lvl2pPr marL="742950" indent="-285750" algn="l" rtl="0" eaLnBrk="0" fontAlgn="base" hangingPunct="0">
        <a:spcBef>
          <a:spcPct val="20000"/>
        </a:spcBef>
        <a:spcAft>
          <a:spcPct val="0"/>
        </a:spcAft>
        <a:buChar char="–"/>
        <a:defRPr sz="3000">
          <a:solidFill>
            <a:schemeClr val="tx1"/>
          </a:solidFill>
          <a:latin typeface="Verdana" pitchFamily="34" charset="0"/>
        </a:defRPr>
      </a:lvl2pPr>
      <a:lvl3pPr marL="1143000" indent="-228600" algn="l" rtl="0" eaLnBrk="0" fontAlgn="base" hangingPunct="0">
        <a:spcBef>
          <a:spcPct val="20000"/>
        </a:spcBef>
        <a:spcAft>
          <a:spcPct val="0"/>
        </a:spcAft>
        <a:buChar char="–"/>
        <a:defRPr sz="2400">
          <a:solidFill>
            <a:schemeClr val="tx1"/>
          </a:solidFill>
          <a:latin typeface="Verdana" pitchFamily="34" charset="0"/>
        </a:defRPr>
      </a:lvl3pPr>
      <a:lvl4pPr marL="1600200" indent="-228600" algn="l" rtl="0" eaLnBrk="0" fontAlgn="base" hangingPunct="0">
        <a:spcBef>
          <a:spcPct val="20000"/>
        </a:spcBef>
        <a:spcAft>
          <a:spcPct val="0"/>
        </a:spcAft>
        <a:buChar char="–"/>
        <a:defRPr sz="2000">
          <a:solidFill>
            <a:schemeClr val="tx1"/>
          </a:solidFill>
          <a:latin typeface="Verdana" pitchFamily="34" charset="0"/>
        </a:defRPr>
      </a:lvl4pPr>
      <a:lvl5pPr marL="2057400" indent="-228600" algn="l" rtl="0" eaLnBrk="0" fontAlgn="base" hangingPunct="0">
        <a:spcBef>
          <a:spcPct val="20000"/>
        </a:spcBef>
        <a:spcAft>
          <a:spcPct val="0"/>
        </a:spcAft>
        <a:buChar char="»"/>
        <a:defRPr sz="2000">
          <a:solidFill>
            <a:schemeClr val="tx1"/>
          </a:solidFill>
          <a:latin typeface="Verdana" pitchFamily="34" charset="0"/>
        </a:defRPr>
      </a:lvl5pPr>
      <a:lvl6pPr marL="2514600" indent="-228600" algn="l" rtl="0" fontAlgn="base">
        <a:spcBef>
          <a:spcPct val="20000"/>
        </a:spcBef>
        <a:spcAft>
          <a:spcPct val="0"/>
        </a:spcAft>
        <a:buChar char="»"/>
        <a:defRPr sz="2000">
          <a:solidFill>
            <a:schemeClr val="tx1"/>
          </a:solidFill>
          <a:latin typeface="Verdana" pitchFamily="34" charset="0"/>
        </a:defRPr>
      </a:lvl6pPr>
      <a:lvl7pPr marL="2971800" indent="-228600" algn="l" rtl="0" fontAlgn="base">
        <a:spcBef>
          <a:spcPct val="20000"/>
        </a:spcBef>
        <a:spcAft>
          <a:spcPct val="0"/>
        </a:spcAft>
        <a:buChar char="»"/>
        <a:defRPr sz="2000">
          <a:solidFill>
            <a:schemeClr val="tx1"/>
          </a:solidFill>
          <a:latin typeface="Verdana" pitchFamily="34" charset="0"/>
        </a:defRPr>
      </a:lvl7pPr>
      <a:lvl8pPr marL="3429000" indent="-228600" algn="l" rtl="0" fontAlgn="base">
        <a:spcBef>
          <a:spcPct val="20000"/>
        </a:spcBef>
        <a:spcAft>
          <a:spcPct val="0"/>
        </a:spcAft>
        <a:buChar char="»"/>
        <a:defRPr sz="2000">
          <a:solidFill>
            <a:schemeClr val="tx1"/>
          </a:solidFill>
          <a:latin typeface="Verdana" pitchFamily="34" charset="0"/>
        </a:defRPr>
      </a:lvl8pPr>
      <a:lvl9pPr marL="3886200" indent="-228600" algn="l" rtl="0" fontAlgn="base">
        <a:spcBef>
          <a:spcPct val="20000"/>
        </a:spcBef>
        <a:spcAft>
          <a:spcPct val="0"/>
        </a:spcAft>
        <a:buChar char="»"/>
        <a:defRPr sz="2000">
          <a:solidFill>
            <a:schemeClr val="tx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9EFF"/>
            </a:gs>
            <a:gs pos="39999">
              <a:srgbClr val="85C2FF"/>
            </a:gs>
            <a:gs pos="70000">
              <a:srgbClr val="C4D6EB"/>
            </a:gs>
            <a:gs pos="100000">
              <a:srgbClr val="FFEBFA"/>
            </a:gs>
          </a:gsLst>
          <a:lin ang="5400000" scaled="1"/>
        </a:gradFill>
        <a:effectLst/>
      </p:bgPr>
    </p:bg>
    <p:spTree>
      <p:nvGrpSpPr>
        <p:cNvPr id="1" name=""/>
        <p:cNvGrpSpPr/>
        <p:nvPr/>
      </p:nvGrpSpPr>
      <p:grpSpPr>
        <a:xfrm>
          <a:off x="0" y="0"/>
          <a:ext cx="0" cy="0"/>
          <a:chOff x="0" y="0"/>
          <a:chExt cx="0" cy="0"/>
        </a:xfrm>
      </p:grpSpPr>
      <p:grpSp>
        <p:nvGrpSpPr>
          <p:cNvPr id="11266" name="Group 2"/>
          <p:cNvGrpSpPr>
            <a:grpSpLocks/>
          </p:cNvGrpSpPr>
          <p:nvPr/>
        </p:nvGrpSpPr>
        <p:grpSpPr bwMode="auto">
          <a:xfrm>
            <a:off x="0" y="-4763"/>
            <a:ext cx="1063625" cy="6858001"/>
            <a:chOff x="0" y="-3"/>
            <a:chExt cx="670" cy="4320"/>
          </a:xfrm>
        </p:grpSpPr>
        <p:grpSp>
          <p:nvGrpSpPr>
            <p:cNvPr id="11273" name="Group 3"/>
            <p:cNvGrpSpPr>
              <a:grpSpLocks/>
            </p:cNvGrpSpPr>
            <p:nvPr/>
          </p:nvGrpSpPr>
          <p:grpSpPr bwMode="auto">
            <a:xfrm rot="16200000" flipH="1">
              <a:off x="-1815" y="1838"/>
              <a:ext cx="4320" cy="638"/>
              <a:chOff x="-2" y="1562"/>
              <a:chExt cx="5762" cy="638"/>
            </a:xfrm>
          </p:grpSpPr>
          <p:sp>
            <p:nvSpPr>
              <p:cNvPr id="11276" name="Freeform 4"/>
              <p:cNvSpPr>
                <a:spLocks/>
              </p:cNvSpPr>
              <p:nvPr/>
            </p:nvSpPr>
            <p:spPr bwMode="ltGray">
              <a:xfrm rot="-5400000">
                <a:off x="2554" y="-990"/>
                <a:ext cx="624" cy="5746"/>
              </a:xfrm>
              <a:custGeom>
                <a:avLst/>
                <a:gdLst>
                  <a:gd name="T0" fmla="*/ 0 w 1000"/>
                  <a:gd name="T1" fmla="*/ 0 h 720"/>
                  <a:gd name="T2" fmla="*/ 0 w 1000"/>
                  <a:gd name="T3" fmla="*/ 2147483647 h 720"/>
                  <a:gd name="T4" fmla="*/ 1 w 1000"/>
                  <a:gd name="T5" fmla="*/ 2147483647 h 720"/>
                  <a:gd name="T6" fmla="*/ 1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1277" name="Freeform 5"/>
              <p:cNvSpPr>
                <a:spLocks/>
              </p:cNvSpPr>
              <p:nvPr/>
            </p:nvSpPr>
            <p:spPr bwMode="ltGray">
              <a:xfrm rot="-5400000">
                <a:off x="1323" y="1669"/>
                <a:ext cx="624" cy="421"/>
              </a:xfrm>
              <a:custGeom>
                <a:avLst/>
                <a:gdLst>
                  <a:gd name="T0" fmla="*/ 0 w 624"/>
                  <a:gd name="T1" fmla="*/ 0 h 317"/>
                  <a:gd name="T2" fmla="*/ 0 w 624"/>
                  <a:gd name="T3" fmla="*/ 14420 h 317"/>
                  <a:gd name="T4" fmla="*/ 624 w 624"/>
                  <a:gd name="T5" fmla="*/ 1442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1278" name="Freeform 6"/>
              <p:cNvSpPr>
                <a:spLocks/>
              </p:cNvSpPr>
              <p:nvPr/>
            </p:nvSpPr>
            <p:spPr bwMode="ltGray">
              <a:xfrm rot="-5400000">
                <a:off x="952" y="1683"/>
                <a:ext cx="624" cy="423"/>
              </a:xfrm>
              <a:custGeom>
                <a:avLst/>
                <a:gdLst>
                  <a:gd name="T0" fmla="*/ 0 w 624"/>
                  <a:gd name="T1" fmla="*/ 0 h 317"/>
                  <a:gd name="T2" fmla="*/ 0 w 624"/>
                  <a:gd name="T3" fmla="*/ 15428 h 317"/>
                  <a:gd name="T4" fmla="*/ 624 w 624"/>
                  <a:gd name="T5" fmla="*/ 15428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1279" name="Freeform 7"/>
              <p:cNvSpPr>
                <a:spLocks/>
              </p:cNvSpPr>
              <p:nvPr/>
            </p:nvSpPr>
            <p:spPr bwMode="ltGray">
              <a:xfrm rot="-5400000">
                <a:off x="-87" y="1767"/>
                <a:ext cx="624" cy="255"/>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1280" name="Freeform 8"/>
              <p:cNvSpPr>
                <a:spLocks/>
              </p:cNvSpPr>
              <p:nvPr/>
            </p:nvSpPr>
            <p:spPr bwMode="ltGray">
              <a:xfrm rot="-5400000">
                <a:off x="664" y="1733"/>
                <a:ext cx="624" cy="293"/>
              </a:xfrm>
              <a:custGeom>
                <a:avLst/>
                <a:gdLst>
                  <a:gd name="T0" fmla="*/ 0 w 624"/>
                  <a:gd name="T1" fmla="*/ 0 h 317"/>
                  <a:gd name="T2" fmla="*/ 0 w 624"/>
                  <a:gd name="T3" fmla="*/ 90 h 317"/>
                  <a:gd name="T4" fmla="*/ 624 w 624"/>
                  <a:gd name="T5" fmla="*/ 9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1281" name="Freeform 9"/>
              <p:cNvSpPr>
                <a:spLocks/>
              </p:cNvSpPr>
              <p:nvPr/>
            </p:nvSpPr>
            <p:spPr bwMode="ltGray">
              <a:xfrm rot="-5400000">
                <a:off x="423" y="1699"/>
                <a:ext cx="624" cy="364"/>
              </a:xfrm>
              <a:custGeom>
                <a:avLst/>
                <a:gdLst>
                  <a:gd name="T0" fmla="*/ 0 w 624"/>
                  <a:gd name="T1" fmla="*/ 0 h 272"/>
                  <a:gd name="T2" fmla="*/ 0 w 624"/>
                  <a:gd name="T3" fmla="*/ 16082 h 272"/>
                  <a:gd name="T4" fmla="*/ 240 w 624"/>
                  <a:gd name="T5" fmla="*/ 14164 h 272"/>
                  <a:gd name="T6" fmla="*/ 624 w 624"/>
                  <a:gd name="T7" fmla="*/ 1608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1282" name="Freeform 10"/>
              <p:cNvSpPr>
                <a:spLocks/>
              </p:cNvSpPr>
              <p:nvPr/>
            </p:nvSpPr>
            <p:spPr bwMode="ltGray">
              <a:xfrm rot="-5400000">
                <a:off x="136" y="1728"/>
                <a:ext cx="632" cy="316"/>
              </a:xfrm>
              <a:custGeom>
                <a:avLst/>
                <a:gdLst>
                  <a:gd name="T0" fmla="*/ 8 w 632"/>
                  <a:gd name="T1" fmla="*/ 7 h 362"/>
                  <a:gd name="T2" fmla="*/ 8 w 632"/>
                  <a:gd name="T3" fmla="*/ 47 h 362"/>
                  <a:gd name="T4" fmla="*/ 248 w 632"/>
                  <a:gd name="T5" fmla="*/ 47 h 362"/>
                  <a:gd name="T6" fmla="*/ 632 w 632"/>
                  <a:gd name="T7" fmla="*/ 47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1283" name="Freeform 11"/>
              <p:cNvSpPr>
                <a:spLocks/>
              </p:cNvSpPr>
              <p:nvPr/>
            </p:nvSpPr>
            <p:spPr bwMode="ltGray">
              <a:xfrm rot="-5400000">
                <a:off x="3171" y="1650"/>
                <a:ext cx="624" cy="420"/>
              </a:xfrm>
              <a:custGeom>
                <a:avLst/>
                <a:gdLst>
                  <a:gd name="T0" fmla="*/ 0 w 624"/>
                  <a:gd name="T1" fmla="*/ 0 h 317"/>
                  <a:gd name="T2" fmla="*/ 0 w 624"/>
                  <a:gd name="T3" fmla="*/ 13949 h 317"/>
                  <a:gd name="T4" fmla="*/ 624 w 624"/>
                  <a:gd name="T5" fmla="*/ 1394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1284" name="Freeform 12"/>
              <p:cNvSpPr>
                <a:spLocks/>
              </p:cNvSpPr>
              <p:nvPr/>
            </p:nvSpPr>
            <p:spPr bwMode="ltGray">
              <a:xfrm rot="-5400000">
                <a:off x="2870" y="1664"/>
                <a:ext cx="624" cy="421"/>
              </a:xfrm>
              <a:custGeom>
                <a:avLst/>
                <a:gdLst>
                  <a:gd name="T0" fmla="*/ 0 w 624"/>
                  <a:gd name="T1" fmla="*/ 0 h 317"/>
                  <a:gd name="T2" fmla="*/ 0 w 624"/>
                  <a:gd name="T3" fmla="*/ 14420 h 317"/>
                  <a:gd name="T4" fmla="*/ 624 w 624"/>
                  <a:gd name="T5" fmla="*/ 1442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1285" name="Freeform 13"/>
              <p:cNvSpPr>
                <a:spLocks/>
              </p:cNvSpPr>
              <p:nvPr/>
            </p:nvSpPr>
            <p:spPr bwMode="ltGray">
              <a:xfrm rot="-5400000">
                <a:off x="1829" y="1747"/>
                <a:ext cx="624" cy="256"/>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1286" name="Freeform 14"/>
              <p:cNvSpPr>
                <a:spLocks/>
              </p:cNvSpPr>
              <p:nvPr/>
            </p:nvSpPr>
            <p:spPr bwMode="ltGray">
              <a:xfrm rot="-5400000">
                <a:off x="2532" y="1729"/>
                <a:ext cx="624" cy="292"/>
              </a:xfrm>
              <a:custGeom>
                <a:avLst/>
                <a:gdLst>
                  <a:gd name="T0" fmla="*/ 0 w 624"/>
                  <a:gd name="T1" fmla="*/ 0 h 317"/>
                  <a:gd name="T2" fmla="*/ 0 w 624"/>
                  <a:gd name="T3" fmla="*/ 87 h 317"/>
                  <a:gd name="T4" fmla="*/ 624 w 624"/>
                  <a:gd name="T5" fmla="*/ 87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1287" name="Freeform 15"/>
              <p:cNvSpPr>
                <a:spLocks/>
              </p:cNvSpPr>
              <p:nvPr/>
            </p:nvSpPr>
            <p:spPr bwMode="ltGray">
              <a:xfrm rot="-5400000">
                <a:off x="2330" y="1695"/>
                <a:ext cx="624" cy="360"/>
              </a:xfrm>
              <a:custGeom>
                <a:avLst/>
                <a:gdLst>
                  <a:gd name="T0" fmla="*/ 0 w 624"/>
                  <a:gd name="T1" fmla="*/ 0 h 272"/>
                  <a:gd name="T2" fmla="*/ 0 w 624"/>
                  <a:gd name="T3" fmla="*/ 13759 h 272"/>
                  <a:gd name="T4" fmla="*/ 240 w 624"/>
                  <a:gd name="T5" fmla="*/ 12141 h 272"/>
                  <a:gd name="T6" fmla="*/ 624 w 624"/>
                  <a:gd name="T7" fmla="*/ 13759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1288" name="Freeform 16"/>
              <p:cNvSpPr>
                <a:spLocks/>
              </p:cNvSpPr>
              <p:nvPr/>
            </p:nvSpPr>
            <p:spPr bwMode="ltGray">
              <a:xfrm rot="-5400000">
                <a:off x="2023" y="1721"/>
                <a:ext cx="632" cy="316"/>
              </a:xfrm>
              <a:custGeom>
                <a:avLst/>
                <a:gdLst>
                  <a:gd name="T0" fmla="*/ 8 w 632"/>
                  <a:gd name="T1" fmla="*/ 7 h 362"/>
                  <a:gd name="T2" fmla="*/ 8 w 632"/>
                  <a:gd name="T3" fmla="*/ 47 h 362"/>
                  <a:gd name="T4" fmla="*/ 248 w 632"/>
                  <a:gd name="T5" fmla="*/ 47 h 362"/>
                  <a:gd name="T6" fmla="*/ 632 w 632"/>
                  <a:gd name="T7" fmla="*/ 47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1289" name="Freeform 17"/>
              <p:cNvSpPr>
                <a:spLocks/>
              </p:cNvSpPr>
              <p:nvPr/>
            </p:nvSpPr>
            <p:spPr bwMode="ltGray">
              <a:xfrm rot="-5400000">
                <a:off x="4039" y="1640"/>
                <a:ext cx="624" cy="420"/>
              </a:xfrm>
              <a:custGeom>
                <a:avLst/>
                <a:gdLst>
                  <a:gd name="T0" fmla="*/ 0 w 624"/>
                  <a:gd name="T1" fmla="*/ 0 h 317"/>
                  <a:gd name="T2" fmla="*/ 0 w 624"/>
                  <a:gd name="T3" fmla="*/ 13949 h 317"/>
                  <a:gd name="T4" fmla="*/ 624 w 624"/>
                  <a:gd name="T5" fmla="*/ 1394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1290" name="Freeform 18"/>
              <p:cNvSpPr>
                <a:spLocks/>
              </p:cNvSpPr>
              <p:nvPr/>
            </p:nvSpPr>
            <p:spPr bwMode="ltGray">
              <a:xfrm rot="-5400000">
                <a:off x="3677" y="1653"/>
                <a:ext cx="624" cy="423"/>
              </a:xfrm>
              <a:custGeom>
                <a:avLst/>
                <a:gdLst>
                  <a:gd name="T0" fmla="*/ 0 w 624"/>
                  <a:gd name="T1" fmla="*/ 0 h 317"/>
                  <a:gd name="T2" fmla="*/ 0 w 624"/>
                  <a:gd name="T3" fmla="*/ 15428 h 317"/>
                  <a:gd name="T4" fmla="*/ 624 w 624"/>
                  <a:gd name="T5" fmla="*/ 15428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1291" name="Freeform 19"/>
              <p:cNvSpPr>
                <a:spLocks/>
              </p:cNvSpPr>
              <p:nvPr/>
            </p:nvSpPr>
            <p:spPr bwMode="ltGray">
              <a:xfrm rot="-5400000">
                <a:off x="4524" y="1732"/>
                <a:ext cx="624" cy="255"/>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1292" name="Freeform 20"/>
              <p:cNvSpPr>
                <a:spLocks/>
              </p:cNvSpPr>
              <p:nvPr/>
            </p:nvSpPr>
            <p:spPr bwMode="ltGray">
              <a:xfrm>
                <a:off x="5469" y="1547"/>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1293" name="Freeform 21"/>
              <p:cNvSpPr>
                <a:spLocks/>
              </p:cNvSpPr>
              <p:nvPr/>
            </p:nvSpPr>
            <p:spPr bwMode="ltGray">
              <a:xfrm rot="-5400000">
                <a:off x="5059" y="1665"/>
                <a:ext cx="624" cy="360"/>
              </a:xfrm>
              <a:custGeom>
                <a:avLst/>
                <a:gdLst>
                  <a:gd name="T0" fmla="*/ 0 w 624"/>
                  <a:gd name="T1" fmla="*/ 0 h 272"/>
                  <a:gd name="T2" fmla="*/ 0 w 624"/>
                  <a:gd name="T3" fmla="*/ 13759 h 272"/>
                  <a:gd name="T4" fmla="*/ 240 w 624"/>
                  <a:gd name="T5" fmla="*/ 12141 h 272"/>
                  <a:gd name="T6" fmla="*/ 624 w 624"/>
                  <a:gd name="T7" fmla="*/ 13759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1294" name="Freeform 22"/>
              <p:cNvSpPr>
                <a:spLocks/>
              </p:cNvSpPr>
              <p:nvPr/>
            </p:nvSpPr>
            <p:spPr bwMode="ltGray">
              <a:xfrm rot="-5400000">
                <a:off x="4756" y="1691"/>
                <a:ext cx="632" cy="316"/>
              </a:xfrm>
              <a:custGeom>
                <a:avLst/>
                <a:gdLst>
                  <a:gd name="T0" fmla="*/ 8 w 632"/>
                  <a:gd name="T1" fmla="*/ 7 h 362"/>
                  <a:gd name="T2" fmla="*/ 8 w 632"/>
                  <a:gd name="T3" fmla="*/ 47 h 362"/>
                  <a:gd name="T4" fmla="*/ 248 w 632"/>
                  <a:gd name="T5" fmla="*/ 47 h 362"/>
                  <a:gd name="T6" fmla="*/ 632 w 632"/>
                  <a:gd name="T7" fmla="*/ 47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grpSp>
        <p:sp>
          <p:nvSpPr>
            <p:cNvPr id="11274" name="Freeform 23"/>
            <p:cNvSpPr>
              <a:spLocks/>
            </p:cNvSpPr>
            <p:nvPr/>
          </p:nvSpPr>
          <p:spPr bwMode="ltGray">
            <a:xfrm rot="16200000" flipH="1">
              <a:off x="-1954" y="1951"/>
              <a:ext cx="4320" cy="412"/>
            </a:xfrm>
            <a:custGeom>
              <a:avLst/>
              <a:gdLst>
                <a:gd name="T0" fmla="*/ 0 w 5762"/>
                <a:gd name="T1" fmla="*/ 507 h 385"/>
                <a:gd name="T2" fmla="*/ 102 w 5762"/>
                <a:gd name="T3" fmla="*/ 485 h 385"/>
                <a:gd name="T4" fmla="*/ 102 w 5762"/>
                <a:gd name="T5" fmla="*/ 4 h 385"/>
                <a:gd name="T6" fmla="*/ 0 w 5762"/>
                <a:gd name="T7" fmla="*/ 0 h 385"/>
                <a:gd name="T8" fmla="*/ 0 w 5762"/>
                <a:gd name="T9" fmla="*/ 507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en-NZ"/>
            </a:p>
          </p:txBody>
        </p:sp>
        <p:sp>
          <p:nvSpPr>
            <p:cNvPr id="11275" name="Freeform 24"/>
            <p:cNvSpPr>
              <a:spLocks/>
            </p:cNvSpPr>
            <p:nvPr/>
          </p:nvSpPr>
          <p:spPr bwMode="ltGray">
            <a:xfrm rot="16200000" flipH="1">
              <a:off x="-1584" y="2062"/>
              <a:ext cx="4319" cy="189"/>
            </a:xfrm>
            <a:custGeom>
              <a:avLst/>
              <a:gdLst>
                <a:gd name="T0" fmla="*/ 0 w 5761"/>
                <a:gd name="T1" fmla="*/ 28 h 189"/>
                <a:gd name="T2" fmla="*/ 102 w 5761"/>
                <a:gd name="T3" fmla="*/ 0 h 189"/>
                <a:gd name="T4" fmla="*/ 102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en-NZ"/>
            </a:p>
          </p:txBody>
        </p:sp>
      </p:grpSp>
      <p:sp>
        <p:nvSpPr>
          <p:cNvPr id="11267" name="Rectangle 25"/>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1268" name="Rectangle 26"/>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2555" name="Rectangle 27"/>
          <p:cNvSpPr>
            <a:spLocks noGrp="1" noChangeArrowheads="1"/>
          </p:cNvSpPr>
          <p:nvPr>
            <p:ph type="dt" sz="half" idx="2"/>
          </p:nvPr>
        </p:nvSpPr>
        <p:spPr bwMode="auto">
          <a:xfrm>
            <a:off x="1173163" y="6265863"/>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spcBef>
                <a:spcPct val="50000"/>
              </a:spcBef>
              <a:defRPr sz="1400" b="0">
                <a:solidFill>
                  <a:srgbClr val="000000"/>
                </a:solidFill>
                <a:latin typeface="+mn-lt"/>
              </a:defRPr>
            </a:lvl1pPr>
          </a:lstStyle>
          <a:p>
            <a:pPr>
              <a:defRPr/>
            </a:pPr>
            <a:endParaRPr lang="en-US"/>
          </a:p>
        </p:txBody>
      </p:sp>
      <p:sp>
        <p:nvSpPr>
          <p:cNvPr id="22556" name="Rectangle 28"/>
          <p:cNvSpPr>
            <a:spLocks noGrp="1" noChangeArrowheads="1"/>
          </p:cNvSpPr>
          <p:nvPr>
            <p:ph type="ftr" sz="quarter" idx="3"/>
          </p:nvPr>
        </p:nvSpPr>
        <p:spPr bwMode="auto">
          <a:xfrm>
            <a:off x="35814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b="0">
                <a:solidFill>
                  <a:srgbClr val="000000"/>
                </a:solidFill>
                <a:latin typeface="+mn-lt"/>
              </a:defRPr>
            </a:lvl1pPr>
          </a:lstStyle>
          <a:p>
            <a:pPr>
              <a:defRPr/>
            </a:pPr>
            <a:endParaRPr lang="en-US"/>
          </a:p>
        </p:txBody>
      </p:sp>
      <p:sp>
        <p:nvSpPr>
          <p:cNvPr id="22557" name="Rectangle 29"/>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b="0">
                <a:solidFill>
                  <a:srgbClr val="000000"/>
                </a:solidFill>
                <a:latin typeface="+mn-lt"/>
              </a:defRPr>
            </a:lvl1pPr>
          </a:lstStyle>
          <a:p>
            <a:pPr>
              <a:defRPr/>
            </a:pPr>
            <a:fld id="{8548B628-DFC5-435E-A017-567503D43126}" type="slidenum">
              <a:rPr lang="en-US"/>
              <a:pPr>
                <a:defRPr/>
              </a:pPr>
              <a:t>‹#›</a:t>
            </a:fld>
            <a:endParaRPr lang="en-US"/>
          </a:p>
        </p:txBody>
      </p:sp>
      <p:sp>
        <p:nvSpPr>
          <p:cNvPr id="1032" name="AutoShape 30">
            <a:hlinkClick r:id="rId15" action="ppaction://hlinksldjump" highlightClick="1"/>
          </p:cNvPr>
          <p:cNvSpPr>
            <a:spLocks noChangeArrowheads="1"/>
          </p:cNvSpPr>
          <p:nvPr userDrawn="1"/>
        </p:nvSpPr>
        <p:spPr bwMode="auto">
          <a:xfrm>
            <a:off x="8721725" y="6435725"/>
            <a:ext cx="304800" cy="304800"/>
          </a:xfrm>
          <a:prstGeom prst="actionButtonHome">
            <a:avLst/>
          </a:prstGeom>
          <a:gradFill rotWithShape="0">
            <a:gsLst>
              <a:gs pos="0">
                <a:srgbClr val="FF3399"/>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a:defRPr/>
            </a:pPr>
            <a:endParaRPr lang="en-US"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7761" r:id="rId1"/>
    <p:sldLayoutId id="2147487762" r:id="rId2"/>
    <p:sldLayoutId id="2147487763" r:id="rId3"/>
    <p:sldLayoutId id="2147487764" r:id="rId4"/>
    <p:sldLayoutId id="2147487765" r:id="rId5"/>
    <p:sldLayoutId id="2147487766" r:id="rId6"/>
    <p:sldLayoutId id="2147487767" r:id="rId7"/>
    <p:sldLayoutId id="2147487768" r:id="rId8"/>
    <p:sldLayoutId id="2147487769" r:id="rId9"/>
    <p:sldLayoutId id="2147487770" r:id="rId10"/>
    <p:sldLayoutId id="2147487771" r:id="rId11"/>
    <p:sldLayoutId id="2147487772" r:id="rId12"/>
    <p:sldLayoutId id="2147487773" r:id="rId13"/>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defRPr>
      </a:lvl2pPr>
      <a:lvl3pPr algn="l" rtl="0" eaLnBrk="0" fontAlgn="base" hangingPunct="0">
        <a:spcBef>
          <a:spcPct val="0"/>
        </a:spcBef>
        <a:spcAft>
          <a:spcPct val="0"/>
        </a:spcAft>
        <a:defRPr kumimoji="1" sz="4400">
          <a:solidFill>
            <a:schemeClr val="tx2"/>
          </a:solidFill>
          <a:latin typeface="Times New Roman" pitchFamily="18" charset="0"/>
        </a:defRPr>
      </a:lvl3pPr>
      <a:lvl4pPr algn="l" rtl="0" eaLnBrk="0" fontAlgn="base" hangingPunct="0">
        <a:spcBef>
          <a:spcPct val="0"/>
        </a:spcBef>
        <a:spcAft>
          <a:spcPct val="0"/>
        </a:spcAft>
        <a:defRPr kumimoji="1" sz="4400">
          <a:solidFill>
            <a:schemeClr val="tx2"/>
          </a:solidFill>
          <a:latin typeface="Times New Roman" pitchFamily="18" charset="0"/>
        </a:defRPr>
      </a:lvl4pPr>
      <a:lvl5pPr algn="l" rtl="0" eaLnBrk="0" fontAlgn="base" hangingPunct="0">
        <a:spcBef>
          <a:spcPct val="0"/>
        </a:spcBef>
        <a:spcAft>
          <a:spcPct val="0"/>
        </a:spcAft>
        <a:defRPr kumimoji="1" sz="4400">
          <a:solidFill>
            <a:schemeClr val="tx2"/>
          </a:solidFill>
          <a:latin typeface="Times New Roman" pitchFamily="18" charset="0"/>
        </a:defRPr>
      </a:lvl5pPr>
      <a:lvl6pPr marL="457200" algn="l" rtl="0" eaLnBrk="0" fontAlgn="base" hangingPunct="0">
        <a:spcBef>
          <a:spcPct val="0"/>
        </a:spcBef>
        <a:spcAft>
          <a:spcPct val="0"/>
        </a:spcAft>
        <a:defRPr kumimoji="1" sz="4400">
          <a:solidFill>
            <a:schemeClr val="tx2"/>
          </a:solidFill>
          <a:latin typeface="Times New Roman" pitchFamily="18" charset="0"/>
        </a:defRPr>
      </a:lvl6pPr>
      <a:lvl7pPr marL="914400" algn="l" rtl="0" eaLnBrk="0" fontAlgn="base" hangingPunct="0">
        <a:spcBef>
          <a:spcPct val="0"/>
        </a:spcBef>
        <a:spcAft>
          <a:spcPct val="0"/>
        </a:spcAft>
        <a:defRPr kumimoji="1" sz="4400">
          <a:solidFill>
            <a:schemeClr val="tx2"/>
          </a:solidFill>
          <a:latin typeface="Times New Roman" pitchFamily="18" charset="0"/>
        </a:defRPr>
      </a:lvl7pPr>
      <a:lvl8pPr marL="1371600" algn="l" rtl="0" eaLnBrk="0" fontAlgn="base" hangingPunct="0">
        <a:spcBef>
          <a:spcPct val="0"/>
        </a:spcBef>
        <a:spcAft>
          <a:spcPct val="0"/>
        </a:spcAft>
        <a:defRPr kumimoji="1" sz="4400">
          <a:solidFill>
            <a:schemeClr val="tx2"/>
          </a:solidFill>
          <a:latin typeface="Times New Roman" pitchFamily="18" charset="0"/>
        </a:defRPr>
      </a:lvl8pPr>
      <a:lvl9pPr marL="1828800" algn="l" rtl="0" eaLnBrk="0" fontAlgn="base" hangingPunct="0">
        <a:spcBef>
          <a:spcPct val="0"/>
        </a:spcBef>
        <a:spcAft>
          <a:spcPct val="0"/>
        </a:spcAft>
        <a:defRPr kumimoji="1"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SzPct val="70000"/>
        <a:buFont typeface="Monotype Sort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9EFF"/>
            </a:gs>
            <a:gs pos="39999">
              <a:srgbClr val="85C2FF"/>
            </a:gs>
            <a:gs pos="70000">
              <a:srgbClr val="C4D6EB"/>
            </a:gs>
            <a:gs pos="100000">
              <a:srgbClr val="FFEBFA"/>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4763"/>
            <a:ext cx="1063625" cy="6858001"/>
            <a:chOff x="0" y="-3"/>
            <a:chExt cx="670" cy="4320"/>
          </a:xfrm>
        </p:grpSpPr>
        <p:grpSp>
          <p:nvGrpSpPr>
            <p:cNvPr id="1033" name="Group 3"/>
            <p:cNvGrpSpPr>
              <a:grpSpLocks/>
            </p:cNvGrpSpPr>
            <p:nvPr/>
          </p:nvGrpSpPr>
          <p:grpSpPr bwMode="auto">
            <a:xfrm rot="16200000" flipH="1">
              <a:off x="-1815" y="1838"/>
              <a:ext cx="4320" cy="638"/>
              <a:chOff x="-2" y="1562"/>
              <a:chExt cx="5762" cy="638"/>
            </a:xfrm>
          </p:grpSpPr>
          <p:sp>
            <p:nvSpPr>
              <p:cNvPr id="1036" name="Freeform 4"/>
              <p:cNvSpPr>
                <a:spLocks/>
              </p:cNvSpPr>
              <p:nvPr/>
            </p:nvSpPr>
            <p:spPr bwMode="ltGray">
              <a:xfrm rot="-5400000">
                <a:off x="2554" y="-990"/>
                <a:ext cx="624" cy="5746"/>
              </a:xfrm>
              <a:custGeom>
                <a:avLst/>
                <a:gdLst>
                  <a:gd name="T0" fmla="*/ 0 w 1000"/>
                  <a:gd name="T1" fmla="*/ 0 h 720"/>
                  <a:gd name="T2" fmla="*/ 0 w 1000"/>
                  <a:gd name="T3" fmla="*/ 2147483647 h 720"/>
                  <a:gd name="T4" fmla="*/ 1 w 1000"/>
                  <a:gd name="T5" fmla="*/ 2147483647 h 720"/>
                  <a:gd name="T6" fmla="*/ 1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37" name="Freeform 5"/>
              <p:cNvSpPr>
                <a:spLocks/>
              </p:cNvSpPr>
              <p:nvPr/>
            </p:nvSpPr>
            <p:spPr bwMode="ltGray">
              <a:xfrm rot="-5400000">
                <a:off x="1323" y="1669"/>
                <a:ext cx="624" cy="421"/>
              </a:xfrm>
              <a:custGeom>
                <a:avLst/>
                <a:gdLst>
                  <a:gd name="T0" fmla="*/ 0 w 624"/>
                  <a:gd name="T1" fmla="*/ 0 h 317"/>
                  <a:gd name="T2" fmla="*/ 0 w 624"/>
                  <a:gd name="T3" fmla="*/ 14420 h 317"/>
                  <a:gd name="T4" fmla="*/ 624 w 624"/>
                  <a:gd name="T5" fmla="*/ 1442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38" name="Freeform 6"/>
              <p:cNvSpPr>
                <a:spLocks/>
              </p:cNvSpPr>
              <p:nvPr/>
            </p:nvSpPr>
            <p:spPr bwMode="ltGray">
              <a:xfrm rot="-5400000">
                <a:off x="952" y="1683"/>
                <a:ext cx="624" cy="423"/>
              </a:xfrm>
              <a:custGeom>
                <a:avLst/>
                <a:gdLst>
                  <a:gd name="T0" fmla="*/ 0 w 624"/>
                  <a:gd name="T1" fmla="*/ 0 h 317"/>
                  <a:gd name="T2" fmla="*/ 0 w 624"/>
                  <a:gd name="T3" fmla="*/ 15428 h 317"/>
                  <a:gd name="T4" fmla="*/ 624 w 624"/>
                  <a:gd name="T5" fmla="*/ 15428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39" name="Freeform 7"/>
              <p:cNvSpPr>
                <a:spLocks/>
              </p:cNvSpPr>
              <p:nvPr/>
            </p:nvSpPr>
            <p:spPr bwMode="ltGray">
              <a:xfrm rot="-5400000">
                <a:off x="-87" y="1767"/>
                <a:ext cx="624" cy="255"/>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40" name="Freeform 8"/>
              <p:cNvSpPr>
                <a:spLocks/>
              </p:cNvSpPr>
              <p:nvPr/>
            </p:nvSpPr>
            <p:spPr bwMode="ltGray">
              <a:xfrm rot="-5400000">
                <a:off x="664" y="1733"/>
                <a:ext cx="624" cy="293"/>
              </a:xfrm>
              <a:custGeom>
                <a:avLst/>
                <a:gdLst>
                  <a:gd name="T0" fmla="*/ 0 w 624"/>
                  <a:gd name="T1" fmla="*/ 0 h 317"/>
                  <a:gd name="T2" fmla="*/ 0 w 624"/>
                  <a:gd name="T3" fmla="*/ 90 h 317"/>
                  <a:gd name="T4" fmla="*/ 624 w 624"/>
                  <a:gd name="T5" fmla="*/ 9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41" name="Freeform 9"/>
              <p:cNvSpPr>
                <a:spLocks/>
              </p:cNvSpPr>
              <p:nvPr/>
            </p:nvSpPr>
            <p:spPr bwMode="ltGray">
              <a:xfrm rot="-5400000">
                <a:off x="423" y="1699"/>
                <a:ext cx="624" cy="364"/>
              </a:xfrm>
              <a:custGeom>
                <a:avLst/>
                <a:gdLst>
                  <a:gd name="T0" fmla="*/ 0 w 624"/>
                  <a:gd name="T1" fmla="*/ 0 h 272"/>
                  <a:gd name="T2" fmla="*/ 0 w 624"/>
                  <a:gd name="T3" fmla="*/ 16082 h 272"/>
                  <a:gd name="T4" fmla="*/ 240 w 624"/>
                  <a:gd name="T5" fmla="*/ 14164 h 272"/>
                  <a:gd name="T6" fmla="*/ 624 w 624"/>
                  <a:gd name="T7" fmla="*/ 1608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42" name="Freeform 10"/>
              <p:cNvSpPr>
                <a:spLocks/>
              </p:cNvSpPr>
              <p:nvPr/>
            </p:nvSpPr>
            <p:spPr bwMode="ltGray">
              <a:xfrm rot="-5400000">
                <a:off x="136" y="1728"/>
                <a:ext cx="632" cy="316"/>
              </a:xfrm>
              <a:custGeom>
                <a:avLst/>
                <a:gdLst>
                  <a:gd name="T0" fmla="*/ 8 w 632"/>
                  <a:gd name="T1" fmla="*/ 7 h 362"/>
                  <a:gd name="T2" fmla="*/ 8 w 632"/>
                  <a:gd name="T3" fmla="*/ 47 h 362"/>
                  <a:gd name="T4" fmla="*/ 248 w 632"/>
                  <a:gd name="T5" fmla="*/ 47 h 362"/>
                  <a:gd name="T6" fmla="*/ 632 w 632"/>
                  <a:gd name="T7" fmla="*/ 47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43" name="Freeform 11"/>
              <p:cNvSpPr>
                <a:spLocks/>
              </p:cNvSpPr>
              <p:nvPr/>
            </p:nvSpPr>
            <p:spPr bwMode="ltGray">
              <a:xfrm rot="-5400000">
                <a:off x="3171" y="1650"/>
                <a:ext cx="624" cy="420"/>
              </a:xfrm>
              <a:custGeom>
                <a:avLst/>
                <a:gdLst>
                  <a:gd name="T0" fmla="*/ 0 w 624"/>
                  <a:gd name="T1" fmla="*/ 0 h 317"/>
                  <a:gd name="T2" fmla="*/ 0 w 624"/>
                  <a:gd name="T3" fmla="*/ 13949 h 317"/>
                  <a:gd name="T4" fmla="*/ 624 w 624"/>
                  <a:gd name="T5" fmla="*/ 1394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44" name="Freeform 12"/>
              <p:cNvSpPr>
                <a:spLocks/>
              </p:cNvSpPr>
              <p:nvPr/>
            </p:nvSpPr>
            <p:spPr bwMode="ltGray">
              <a:xfrm rot="-5400000">
                <a:off x="2870" y="1664"/>
                <a:ext cx="624" cy="421"/>
              </a:xfrm>
              <a:custGeom>
                <a:avLst/>
                <a:gdLst>
                  <a:gd name="T0" fmla="*/ 0 w 624"/>
                  <a:gd name="T1" fmla="*/ 0 h 317"/>
                  <a:gd name="T2" fmla="*/ 0 w 624"/>
                  <a:gd name="T3" fmla="*/ 14420 h 317"/>
                  <a:gd name="T4" fmla="*/ 624 w 624"/>
                  <a:gd name="T5" fmla="*/ 1442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45" name="Freeform 13"/>
              <p:cNvSpPr>
                <a:spLocks/>
              </p:cNvSpPr>
              <p:nvPr/>
            </p:nvSpPr>
            <p:spPr bwMode="ltGray">
              <a:xfrm rot="-5400000">
                <a:off x="1829" y="1747"/>
                <a:ext cx="624" cy="256"/>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46" name="Freeform 14"/>
              <p:cNvSpPr>
                <a:spLocks/>
              </p:cNvSpPr>
              <p:nvPr/>
            </p:nvSpPr>
            <p:spPr bwMode="ltGray">
              <a:xfrm rot="-5400000">
                <a:off x="2532" y="1729"/>
                <a:ext cx="624" cy="292"/>
              </a:xfrm>
              <a:custGeom>
                <a:avLst/>
                <a:gdLst>
                  <a:gd name="T0" fmla="*/ 0 w 624"/>
                  <a:gd name="T1" fmla="*/ 0 h 317"/>
                  <a:gd name="T2" fmla="*/ 0 w 624"/>
                  <a:gd name="T3" fmla="*/ 87 h 317"/>
                  <a:gd name="T4" fmla="*/ 624 w 624"/>
                  <a:gd name="T5" fmla="*/ 87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47" name="Freeform 15"/>
              <p:cNvSpPr>
                <a:spLocks/>
              </p:cNvSpPr>
              <p:nvPr/>
            </p:nvSpPr>
            <p:spPr bwMode="ltGray">
              <a:xfrm rot="-5400000">
                <a:off x="2330" y="1695"/>
                <a:ext cx="624" cy="360"/>
              </a:xfrm>
              <a:custGeom>
                <a:avLst/>
                <a:gdLst>
                  <a:gd name="T0" fmla="*/ 0 w 624"/>
                  <a:gd name="T1" fmla="*/ 0 h 272"/>
                  <a:gd name="T2" fmla="*/ 0 w 624"/>
                  <a:gd name="T3" fmla="*/ 13759 h 272"/>
                  <a:gd name="T4" fmla="*/ 240 w 624"/>
                  <a:gd name="T5" fmla="*/ 12141 h 272"/>
                  <a:gd name="T6" fmla="*/ 624 w 624"/>
                  <a:gd name="T7" fmla="*/ 13759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48" name="Freeform 16"/>
              <p:cNvSpPr>
                <a:spLocks/>
              </p:cNvSpPr>
              <p:nvPr/>
            </p:nvSpPr>
            <p:spPr bwMode="ltGray">
              <a:xfrm rot="-5400000">
                <a:off x="2023" y="1721"/>
                <a:ext cx="632" cy="316"/>
              </a:xfrm>
              <a:custGeom>
                <a:avLst/>
                <a:gdLst>
                  <a:gd name="T0" fmla="*/ 8 w 632"/>
                  <a:gd name="T1" fmla="*/ 7 h 362"/>
                  <a:gd name="T2" fmla="*/ 8 w 632"/>
                  <a:gd name="T3" fmla="*/ 47 h 362"/>
                  <a:gd name="T4" fmla="*/ 248 w 632"/>
                  <a:gd name="T5" fmla="*/ 47 h 362"/>
                  <a:gd name="T6" fmla="*/ 632 w 632"/>
                  <a:gd name="T7" fmla="*/ 47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49" name="Freeform 17"/>
              <p:cNvSpPr>
                <a:spLocks/>
              </p:cNvSpPr>
              <p:nvPr/>
            </p:nvSpPr>
            <p:spPr bwMode="ltGray">
              <a:xfrm rot="-5400000">
                <a:off x="4039" y="1640"/>
                <a:ext cx="624" cy="420"/>
              </a:xfrm>
              <a:custGeom>
                <a:avLst/>
                <a:gdLst>
                  <a:gd name="T0" fmla="*/ 0 w 624"/>
                  <a:gd name="T1" fmla="*/ 0 h 317"/>
                  <a:gd name="T2" fmla="*/ 0 w 624"/>
                  <a:gd name="T3" fmla="*/ 13949 h 317"/>
                  <a:gd name="T4" fmla="*/ 624 w 624"/>
                  <a:gd name="T5" fmla="*/ 1394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50" name="Freeform 18"/>
              <p:cNvSpPr>
                <a:spLocks/>
              </p:cNvSpPr>
              <p:nvPr/>
            </p:nvSpPr>
            <p:spPr bwMode="ltGray">
              <a:xfrm rot="-5400000">
                <a:off x="3677" y="1653"/>
                <a:ext cx="624" cy="423"/>
              </a:xfrm>
              <a:custGeom>
                <a:avLst/>
                <a:gdLst>
                  <a:gd name="T0" fmla="*/ 0 w 624"/>
                  <a:gd name="T1" fmla="*/ 0 h 317"/>
                  <a:gd name="T2" fmla="*/ 0 w 624"/>
                  <a:gd name="T3" fmla="*/ 15428 h 317"/>
                  <a:gd name="T4" fmla="*/ 624 w 624"/>
                  <a:gd name="T5" fmla="*/ 15428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51" name="Freeform 19"/>
              <p:cNvSpPr>
                <a:spLocks/>
              </p:cNvSpPr>
              <p:nvPr/>
            </p:nvSpPr>
            <p:spPr bwMode="ltGray">
              <a:xfrm rot="-5400000">
                <a:off x="4524" y="1732"/>
                <a:ext cx="624" cy="255"/>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52" name="Freeform 20"/>
              <p:cNvSpPr>
                <a:spLocks/>
              </p:cNvSpPr>
              <p:nvPr/>
            </p:nvSpPr>
            <p:spPr bwMode="ltGray">
              <a:xfrm>
                <a:off x="5469" y="1547"/>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53" name="Freeform 21"/>
              <p:cNvSpPr>
                <a:spLocks/>
              </p:cNvSpPr>
              <p:nvPr/>
            </p:nvSpPr>
            <p:spPr bwMode="ltGray">
              <a:xfrm rot="-5400000">
                <a:off x="5059" y="1665"/>
                <a:ext cx="624" cy="360"/>
              </a:xfrm>
              <a:custGeom>
                <a:avLst/>
                <a:gdLst>
                  <a:gd name="T0" fmla="*/ 0 w 624"/>
                  <a:gd name="T1" fmla="*/ 0 h 272"/>
                  <a:gd name="T2" fmla="*/ 0 w 624"/>
                  <a:gd name="T3" fmla="*/ 13759 h 272"/>
                  <a:gd name="T4" fmla="*/ 240 w 624"/>
                  <a:gd name="T5" fmla="*/ 12141 h 272"/>
                  <a:gd name="T6" fmla="*/ 624 w 624"/>
                  <a:gd name="T7" fmla="*/ 13759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54" name="Freeform 22"/>
              <p:cNvSpPr>
                <a:spLocks/>
              </p:cNvSpPr>
              <p:nvPr/>
            </p:nvSpPr>
            <p:spPr bwMode="ltGray">
              <a:xfrm rot="-5400000">
                <a:off x="4756" y="1691"/>
                <a:ext cx="632" cy="316"/>
              </a:xfrm>
              <a:custGeom>
                <a:avLst/>
                <a:gdLst>
                  <a:gd name="T0" fmla="*/ 8 w 632"/>
                  <a:gd name="T1" fmla="*/ 7 h 362"/>
                  <a:gd name="T2" fmla="*/ 8 w 632"/>
                  <a:gd name="T3" fmla="*/ 47 h 362"/>
                  <a:gd name="T4" fmla="*/ 248 w 632"/>
                  <a:gd name="T5" fmla="*/ 47 h 362"/>
                  <a:gd name="T6" fmla="*/ 632 w 632"/>
                  <a:gd name="T7" fmla="*/ 47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grpSp>
        <p:sp>
          <p:nvSpPr>
            <p:cNvPr id="1034" name="Freeform 23"/>
            <p:cNvSpPr>
              <a:spLocks/>
            </p:cNvSpPr>
            <p:nvPr/>
          </p:nvSpPr>
          <p:spPr bwMode="ltGray">
            <a:xfrm rot="16200000" flipH="1">
              <a:off x="-1954" y="1951"/>
              <a:ext cx="4320" cy="412"/>
            </a:xfrm>
            <a:custGeom>
              <a:avLst/>
              <a:gdLst>
                <a:gd name="T0" fmla="*/ 0 w 5762"/>
                <a:gd name="T1" fmla="*/ 507 h 385"/>
                <a:gd name="T2" fmla="*/ 102 w 5762"/>
                <a:gd name="T3" fmla="*/ 485 h 385"/>
                <a:gd name="T4" fmla="*/ 102 w 5762"/>
                <a:gd name="T5" fmla="*/ 4 h 385"/>
                <a:gd name="T6" fmla="*/ 0 w 5762"/>
                <a:gd name="T7" fmla="*/ 0 h 385"/>
                <a:gd name="T8" fmla="*/ 0 w 5762"/>
                <a:gd name="T9" fmla="*/ 507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en-NZ">
                <a:solidFill>
                  <a:srgbClr val="FFFFFF"/>
                </a:solidFill>
              </a:endParaRPr>
            </a:p>
          </p:txBody>
        </p:sp>
        <p:sp>
          <p:nvSpPr>
            <p:cNvPr id="1035" name="Freeform 24"/>
            <p:cNvSpPr>
              <a:spLocks/>
            </p:cNvSpPr>
            <p:nvPr/>
          </p:nvSpPr>
          <p:spPr bwMode="ltGray">
            <a:xfrm rot="16200000" flipH="1">
              <a:off x="-1584" y="2062"/>
              <a:ext cx="4319" cy="189"/>
            </a:xfrm>
            <a:custGeom>
              <a:avLst/>
              <a:gdLst>
                <a:gd name="T0" fmla="*/ 0 w 5761"/>
                <a:gd name="T1" fmla="*/ 28 h 189"/>
                <a:gd name="T2" fmla="*/ 102 w 5761"/>
                <a:gd name="T3" fmla="*/ 0 h 189"/>
                <a:gd name="T4" fmla="*/ 102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en-NZ">
                <a:solidFill>
                  <a:srgbClr val="FFFFFF"/>
                </a:solidFill>
              </a:endParaRPr>
            </a:p>
          </p:txBody>
        </p:sp>
      </p:grpSp>
      <p:sp>
        <p:nvSpPr>
          <p:cNvPr id="1027" name="Rectangle 25"/>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26"/>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2555" name="Rectangle 27"/>
          <p:cNvSpPr>
            <a:spLocks noGrp="1" noChangeArrowheads="1"/>
          </p:cNvSpPr>
          <p:nvPr>
            <p:ph type="dt" sz="half" idx="2"/>
          </p:nvPr>
        </p:nvSpPr>
        <p:spPr bwMode="auto">
          <a:xfrm>
            <a:off x="1173163" y="6265863"/>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spcBef>
                <a:spcPct val="50000"/>
              </a:spcBef>
              <a:defRPr sz="1400" b="0">
                <a:solidFill>
                  <a:schemeClr val="tx1"/>
                </a:solidFill>
                <a:latin typeface="+mn-lt"/>
              </a:defRPr>
            </a:lvl1pPr>
          </a:lstStyle>
          <a:p>
            <a:pPr>
              <a:defRPr/>
            </a:pPr>
            <a:endParaRPr lang="en-US">
              <a:solidFill>
                <a:srgbClr val="000000"/>
              </a:solidFill>
            </a:endParaRPr>
          </a:p>
        </p:txBody>
      </p:sp>
      <p:sp>
        <p:nvSpPr>
          <p:cNvPr id="22556" name="Rectangle 28"/>
          <p:cNvSpPr>
            <a:spLocks noGrp="1" noChangeArrowheads="1"/>
          </p:cNvSpPr>
          <p:nvPr>
            <p:ph type="ftr" sz="quarter" idx="3"/>
          </p:nvPr>
        </p:nvSpPr>
        <p:spPr bwMode="auto">
          <a:xfrm>
            <a:off x="35814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b="0">
                <a:solidFill>
                  <a:schemeClr val="tx1"/>
                </a:solidFill>
                <a:latin typeface="+mn-lt"/>
              </a:defRPr>
            </a:lvl1pPr>
          </a:lstStyle>
          <a:p>
            <a:pPr>
              <a:defRPr/>
            </a:pPr>
            <a:endParaRPr lang="en-US">
              <a:solidFill>
                <a:srgbClr val="000000"/>
              </a:solidFill>
            </a:endParaRPr>
          </a:p>
        </p:txBody>
      </p:sp>
      <p:sp>
        <p:nvSpPr>
          <p:cNvPr id="22557" name="Rectangle 29"/>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b="0">
                <a:solidFill>
                  <a:schemeClr val="tx1"/>
                </a:solidFill>
                <a:latin typeface="+mn-lt"/>
              </a:defRPr>
            </a:lvl1pPr>
          </a:lstStyle>
          <a:p>
            <a:pPr>
              <a:defRPr/>
            </a:pPr>
            <a:fld id="{20D76B4D-5E88-42BB-908F-1E8ACB29512C}" type="slidenum">
              <a:rPr lang="en-US">
                <a:solidFill>
                  <a:srgbClr val="000000"/>
                </a:solidFill>
              </a:rPr>
              <a:pPr>
                <a:defRPr/>
              </a:pPr>
              <a:t>‹#›</a:t>
            </a:fld>
            <a:endParaRPr lang="en-US">
              <a:solidFill>
                <a:srgbClr val="000000"/>
              </a:solidFill>
            </a:endParaRPr>
          </a:p>
        </p:txBody>
      </p:sp>
      <p:sp>
        <p:nvSpPr>
          <p:cNvPr id="1032" name="AutoShape 30">
            <a:hlinkClick r:id="rId15" action="ppaction://hlinksldjump" highlightClick="1"/>
          </p:cNvPr>
          <p:cNvSpPr>
            <a:spLocks noChangeArrowheads="1"/>
          </p:cNvSpPr>
          <p:nvPr userDrawn="1"/>
        </p:nvSpPr>
        <p:spPr bwMode="auto">
          <a:xfrm>
            <a:off x="8721725" y="6435725"/>
            <a:ext cx="304800" cy="304800"/>
          </a:xfrm>
          <a:prstGeom prst="actionButtonHome">
            <a:avLst/>
          </a:prstGeom>
          <a:gradFill rotWithShape="0">
            <a:gsLst>
              <a:gs pos="0">
                <a:srgbClr val="FF3399"/>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a:defRPr/>
            </a:pPr>
            <a:endParaRPr lang="en-US" altLang="en-US">
              <a:solidFill>
                <a:srgbClr val="FFFFFF"/>
              </a:solidFill>
            </a:endParaRPr>
          </a:p>
        </p:txBody>
      </p:sp>
    </p:spTree>
    <p:extLst>
      <p:ext uri="{BB962C8B-B14F-4D97-AF65-F5344CB8AC3E}">
        <p14:creationId xmlns:p14="http://schemas.microsoft.com/office/powerpoint/2010/main" val="3609445359"/>
      </p:ext>
    </p:extLst>
  </p:cSld>
  <p:clrMap bg1="lt1" tx1="dk1" bg2="lt2" tx2="dk2" accent1="accent1" accent2="accent2" accent3="accent3" accent4="accent4" accent5="accent5" accent6="accent6" hlink="hlink" folHlink="folHlink"/>
  <p:sldLayoutIdLst>
    <p:sldLayoutId id="2147487853" r:id="rId1"/>
    <p:sldLayoutId id="2147487854" r:id="rId2"/>
    <p:sldLayoutId id="2147487855" r:id="rId3"/>
    <p:sldLayoutId id="2147487856" r:id="rId4"/>
    <p:sldLayoutId id="2147487857" r:id="rId5"/>
    <p:sldLayoutId id="2147487858" r:id="rId6"/>
    <p:sldLayoutId id="2147487859" r:id="rId7"/>
    <p:sldLayoutId id="2147487860" r:id="rId8"/>
    <p:sldLayoutId id="2147487861" r:id="rId9"/>
    <p:sldLayoutId id="2147487862" r:id="rId10"/>
    <p:sldLayoutId id="2147487863" r:id="rId11"/>
    <p:sldLayoutId id="2147487864" r:id="rId12"/>
    <p:sldLayoutId id="2147487865" r:id="rId13"/>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defRPr>
      </a:lvl2pPr>
      <a:lvl3pPr algn="l" rtl="0" eaLnBrk="0" fontAlgn="base" hangingPunct="0">
        <a:spcBef>
          <a:spcPct val="0"/>
        </a:spcBef>
        <a:spcAft>
          <a:spcPct val="0"/>
        </a:spcAft>
        <a:defRPr kumimoji="1" sz="4400">
          <a:solidFill>
            <a:schemeClr val="tx2"/>
          </a:solidFill>
          <a:latin typeface="Times New Roman" pitchFamily="18" charset="0"/>
        </a:defRPr>
      </a:lvl3pPr>
      <a:lvl4pPr algn="l" rtl="0" eaLnBrk="0" fontAlgn="base" hangingPunct="0">
        <a:spcBef>
          <a:spcPct val="0"/>
        </a:spcBef>
        <a:spcAft>
          <a:spcPct val="0"/>
        </a:spcAft>
        <a:defRPr kumimoji="1" sz="4400">
          <a:solidFill>
            <a:schemeClr val="tx2"/>
          </a:solidFill>
          <a:latin typeface="Times New Roman" pitchFamily="18" charset="0"/>
        </a:defRPr>
      </a:lvl4pPr>
      <a:lvl5pPr algn="l" rtl="0" eaLnBrk="0" fontAlgn="base" hangingPunct="0">
        <a:spcBef>
          <a:spcPct val="0"/>
        </a:spcBef>
        <a:spcAft>
          <a:spcPct val="0"/>
        </a:spcAft>
        <a:defRPr kumimoji="1" sz="4400">
          <a:solidFill>
            <a:schemeClr val="tx2"/>
          </a:solidFill>
          <a:latin typeface="Times New Roman" pitchFamily="18" charset="0"/>
        </a:defRPr>
      </a:lvl5pPr>
      <a:lvl6pPr marL="457200" algn="l" rtl="0" eaLnBrk="0" fontAlgn="base" hangingPunct="0">
        <a:spcBef>
          <a:spcPct val="0"/>
        </a:spcBef>
        <a:spcAft>
          <a:spcPct val="0"/>
        </a:spcAft>
        <a:defRPr kumimoji="1" sz="4400">
          <a:solidFill>
            <a:schemeClr val="tx2"/>
          </a:solidFill>
          <a:latin typeface="Times New Roman" pitchFamily="18" charset="0"/>
        </a:defRPr>
      </a:lvl6pPr>
      <a:lvl7pPr marL="914400" algn="l" rtl="0" eaLnBrk="0" fontAlgn="base" hangingPunct="0">
        <a:spcBef>
          <a:spcPct val="0"/>
        </a:spcBef>
        <a:spcAft>
          <a:spcPct val="0"/>
        </a:spcAft>
        <a:defRPr kumimoji="1" sz="4400">
          <a:solidFill>
            <a:schemeClr val="tx2"/>
          </a:solidFill>
          <a:latin typeface="Times New Roman" pitchFamily="18" charset="0"/>
        </a:defRPr>
      </a:lvl7pPr>
      <a:lvl8pPr marL="1371600" algn="l" rtl="0" eaLnBrk="0" fontAlgn="base" hangingPunct="0">
        <a:spcBef>
          <a:spcPct val="0"/>
        </a:spcBef>
        <a:spcAft>
          <a:spcPct val="0"/>
        </a:spcAft>
        <a:defRPr kumimoji="1" sz="4400">
          <a:solidFill>
            <a:schemeClr val="tx2"/>
          </a:solidFill>
          <a:latin typeface="Times New Roman" pitchFamily="18" charset="0"/>
        </a:defRPr>
      </a:lvl8pPr>
      <a:lvl9pPr marL="1828800" algn="l" rtl="0" eaLnBrk="0" fontAlgn="base" hangingPunct="0">
        <a:spcBef>
          <a:spcPct val="0"/>
        </a:spcBef>
        <a:spcAft>
          <a:spcPct val="0"/>
        </a:spcAft>
        <a:defRPr kumimoji="1"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SzPct val="70000"/>
        <a:buFont typeface="Monotype Sort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9EFF"/>
            </a:gs>
            <a:gs pos="39999">
              <a:srgbClr val="85C2FF"/>
            </a:gs>
            <a:gs pos="70000">
              <a:srgbClr val="C4D6EB"/>
            </a:gs>
            <a:gs pos="100000">
              <a:srgbClr val="FFEBFA"/>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4763"/>
            <a:ext cx="1063625" cy="6858001"/>
            <a:chOff x="0" y="-3"/>
            <a:chExt cx="670" cy="4320"/>
          </a:xfrm>
        </p:grpSpPr>
        <p:grpSp>
          <p:nvGrpSpPr>
            <p:cNvPr id="1033" name="Group 3"/>
            <p:cNvGrpSpPr>
              <a:grpSpLocks/>
            </p:cNvGrpSpPr>
            <p:nvPr/>
          </p:nvGrpSpPr>
          <p:grpSpPr bwMode="auto">
            <a:xfrm rot="16200000" flipH="1">
              <a:off x="-1815" y="1838"/>
              <a:ext cx="4320" cy="638"/>
              <a:chOff x="-2" y="1562"/>
              <a:chExt cx="5762" cy="638"/>
            </a:xfrm>
          </p:grpSpPr>
          <p:sp>
            <p:nvSpPr>
              <p:cNvPr id="1036" name="Freeform 4"/>
              <p:cNvSpPr>
                <a:spLocks/>
              </p:cNvSpPr>
              <p:nvPr/>
            </p:nvSpPr>
            <p:spPr bwMode="ltGray">
              <a:xfrm rot="-5400000">
                <a:off x="2554" y="-990"/>
                <a:ext cx="624" cy="5746"/>
              </a:xfrm>
              <a:custGeom>
                <a:avLst/>
                <a:gdLst>
                  <a:gd name="T0" fmla="*/ 0 w 1000"/>
                  <a:gd name="T1" fmla="*/ 0 h 720"/>
                  <a:gd name="T2" fmla="*/ 0 w 1000"/>
                  <a:gd name="T3" fmla="*/ 2147483647 h 720"/>
                  <a:gd name="T4" fmla="*/ 1 w 1000"/>
                  <a:gd name="T5" fmla="*/ 2147483647 h 720"/>
                  <a:gd name="T6" fmla="*/ 1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37" name="Freeform 5"/>
              <p:cNvSpPr>
                <a:spLocks/>
              </p:cNvSpPr>
              <p:nvPr/>
            </p:nvSpPr>
            <p:spPr bwMode="ltGray">
              <a:xfrm rot="-5400000">
                <a:off x="1323" y="1669"/>
                <a:ext cx="624" cy="421"/>
              </a:xfrm>
              <a:custGeom>
                <a:avLst/>
                <a:gdLst>
                  <a:gd name="T0" fmla="*/ 0 w 624"/>
                  <a:gd name="T1" fmla="*/ 0 h 317"/>
                  <a:gd name="T2" fmla="*/ 0 w 624"/>
                  <a:gd name="T3" fmla="*/ 14420 h 317"/>
                  <a:gd name="T4" fmla="*/ 624 w 624"/>
                  <a:gd name="T5" fmla="*/ 1442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38" name="Freeform 6"/>
              <p:cNvSpPr>
                <a:spLocks/>
              </p:cNvSpPr>
              <p:nvPr/>
            </p:nvSpPr>
            <p:spPr bwMode="ltGray">
              <a:xfrm rot="-5400000">
                <a:off x="952" y="1683"/>
                <a:ext cx="624" cy="423"/>
              </a:xfrm>
              <a:custGeom>
                <a:avLst/>
                <a:gdLst>
                  <a:gd name="T0" fmla="*/ 0 w 624"/>
                  <a:gd name="T1" fmla="*/ 0 h 317"/>
                  <a:gd name="T2" fmla="*/ 0 w 624"/>
                  <a:gd name="T3" fmla="*/ 15428 h 317"/>
                  <a:gd name="T4" fmla="*/ 624 w 624"/>
                  <a:gd name="T5" fmla="*/ 15428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39" name="Freeform 7"/>
              <p:cNvSpPr>
                <a:spLocks/>
              </p:cNvSpPr>
              <p:nvPr/>
            </p:nvSpPr>
            <p:spPr bwMode="ltGray">
              <a:xfrm rot="-5400000">
                <a:off x="-87" y="1767"/>
                <a:ext cx="624" cy="255"/>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40" name="Freeform 8"/>
              <p:cNvSpPr>
                <a:spLocks/>
              </p:cNvSpPr>
              <p:nvPr/>
            </p:nvSpPr>
            <p:spPr bwMode="ltGray">
              <a:xfrm rot="-5400000">
                <a:off x="664" y="1733"/>
                <a:ext cx="624" cy="293"/>
              </a:xfrm>
              <a:custGeom>
                <a:avLst/>
                <a:gdLst>
                  <a:gd name="T0" fmla="*/ 0 w 624"/>
                  <a:gd name="T1" fmla="*/ 0 h 317"/>
                  <a:gd name="T2" fmla="*/ 0 w 624"/>
                  <a:gd name="T3" fmla="*/ 90 h 317"/>
                  <a:gd name="T4" fmla="*/ 624 w 624"/>
                  <a:gd name="T5" fmla="*/ 9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41" name="Freeform 9"/>
              <p:cNvSpPr>
                <a:spLocks/>
              </p:cNvSpPr>
              <p:nvPr/>
            </p:nvSpPr>
            <p:spPr bwMode="ltGray">
              <a:xfrm rot="-5400000">
                <a:off x="423" y="1699"/>
                <a:ext cx="624" cy="364"/>
              </a:xfrm>
              <a:custGeom>
                <a:avLst/>
                <a:gdLst>
                  <a:gd name="T0" fmla="*/ 0 w 624"/>
                  <a:gd name="T1" fmla="*/ 0 h 272"/>
                  <a:gd name="T2" fmla="*/ 0 w 624"/>
                  <a:gd name="T3" fmla="*/ 16082 h 272"/>
                  <a:gd name="T4" fmla="*/ 240 w 624"/>
                  <a:gd name="T5" fmla="*/ 14164 h 272"/>
                  <a:gd name="T6" fmla="*/ 624 w 624"/>
                  <a:gd name="T7" fmla="*/ 1608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42" name="Freeform 10"/>
              <p:cNvSpPr>
                <a:spLocks/>
              </p:cNvSpPr>
              <p:nvPr/>
            </p:nvSpPr>
            <p:spPr bwMode="ltGray">
              <a:xfrm rot="-5400000">
                <a:off x="136" y="1728"/>
                <a:ext cx="632" cy="316"/>
              </a:xfrm>
              <a:custGeom>
                <a:avLst/>
                <a:gdLst>
                  <a:gd name="T0" fmla="*/ 8 w 632"/>
                  <a:gd name="T1" fmla="*/ 7 h 362"/>
                  <a:gd name="T2" fmla="*/ 8 w 632"/>
                  <a:gd name="T3" fmla="*/ 47 h 362"/>
                  <a:gd name="T4" fmla="*/ 248 w 632"/>
                  <a:gd name="T5" fmla="*/ 47 h 362"/>
                  <a:gd name="T6" fmla="*/ 632 w 632"/>
                  <a:gd name="T7" fmla="*/ 47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43" name="Freeform 11"/>
              <p:cNvSpPr>
                <a:spLocks/>
              </p:cNvSpPr>
              <p:nvPr/>
            </p:nvSpPr>
            <p:spPr bwMode="ltGray">
              <a:xfrm rot="-5400000">
                <a:off x="3171" y="1650"/>
                <a:ext cx="624" cy="420"/>
              </a:xfrm>
              <a:custGeom>
                <a:avLst/>
                <a:gdLst>
                  <a:gd name="T0" fmla="*/ 0 w 624"/>
                  <a:gd name="T1" fmla="*/ 0 h 317"/>
                  <a:gd name="T2" fmla="*/ 0 w 624"/>
                  <a:gd name="T3" fmla="*/ 13949 h 317"/>
                  <a:gd name="T4" fmla="*/ 624 w 624"/>
                  <a:gd name="T5" fmla="*/ 1394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44" name="Freeform 12"/>
              <p:cNvSpPr>
                <a:spLocks/>
              </p:cNvSpPr>
              <p:nvPr/>
            </p:nvSpPr>
            <p:spPr bwMode="ltGray">
              <a:xfrm rot="-5400000">
                <a:off x="2870" y="1664"/>
                <a:ext cx="624" cy="421"/>
              </a:xfrm>
              <a:custGeom>
                <a:avLst/>
                <a:gdLst>
                  <a:gd name="T0" fmla="*/ 0 w 624"/>
                  <a:gd name="T1" fmla="*/ 0 h 317"/>
                  <a:gd name="T2" fmla="*/ 0 w 624"/>
                  <a:gd name="T3" fmla="*/ 14420 h 317"/>
                  <a:gd name="T4" fmla="*/ 624 w 624"/>
                  <a:gd name="T5" fmla="*/ 1442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45" name="Freeform 13"/>
              <p:cNvSpPr>
                <a:spLocks/>
              </p:cNvSpPr>
              <p:nvPr/>
            </p:nvSpPr>
            <p:spPr bwMode="ltGray">
              <a:xfrm rot="-5400000">
                <a:off x="1829" y="1747"/>
                <a:ext cx="624" cy="256"/>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46" name="Freeform 14"/>
              <p:cNvSpPr>
                <a:spLocks/>
              </p:cNvSpPr>
              <p:nvPr/>
            </p:nvSpPr>
            <p:spPr bwMode="ltGray">
              <a:xfrm rot="-5400000">
                <a:off x="2532" y="1729"/>
                <a:ext cx="624" cy="292"/>
              </a:xfrm>
              <a:custGeom>
                <a:avLst/>
                <a:gdLst>
                  <a:gd name="T0" fmla="*/ 0 w 624"/>
                  <a:gd name="T1" fmla="*/ 0 h 317"/>
                  <a:gd name="T2" fmla="*/ 0 w 624"/>
                  <a:gd name="T3" fmla="*/ 87 h 317"/>
                  <a:gd name="T4" fmla="*/ 624 w 624"/>
                  <a:gd name="T5" fmla="*/ 87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47" name="Freeform 15"/>
              <p:cNvSpPr>
                <a:spLocks/>
              </p:cNvSpPr>
              <p:nvPr/>
            </p:nvSpPr>
            <p:spPr bwMode="ltGray">
              <a:xfrm rot="-5400000">
                <a:off x="2330" y="1695"/>
                <a:ext cx="624" cy="360"/>
              </a:xfrm>
              <a:custGeom>
                <a:avLst/>
                <a:gdLst>
                  <a:gd name="T0" fmla="*/ 0 w 624"/>
                  <a:gd name="T1" fmla="*/ 0 h 272"/>
                  <a:gd name="T2" fmla="*/ 0 w 624"/>
                  <a:gd name="T3" fmla="*/ 13759 h 272"/>
                  <a:gd name="T4" fmla="*/ 240 w 624"/>
                  <a:gd name="T5" fmla="*/ 12141 h 272"/>
                  <a:gd name="T6" fmla="*/ 624 w 624"/>
                  <a:gd name="T7" fmla="*/ 13759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48" name="Freeform 16"/>
              <p:cNvSpPr>
                <a:spLocks/>
              </p:cNvSpPr>
              <p:nvPr/>
            </p:nvSpPr>
            <p:spPr bwMode="ltGray">
              <a:xfrm rot="-5400000">
                <a:off x="2023" y="1721"/>
                <a:ext cx="632" cy="316"/>
              </a:xfrm>
              <a:custGeom>
                <a:avLst/>
                <a:gdLst>
                  <a:gd name="T0" fmla="*/ 8 w 632"/>
                  <a:gd name="T1" fmla="*/ 7 h 362"/>
                  <a:gd name="T2" fmla="*/ 8 w 632"/>
                  <a:gd name="T3" fmla="*/ 47 h 362"/>
                  <a:gd name="T4" fmla="*/ 248 w 632"/>
                  <a:gd name="T5" fmla="*/ 47 h 362"/>
                  <a:gd name="T6" fmla="*/ 632 w 632"/>
                  <a:gd name="T7" fmla="*/ 47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49" name="Freeform 17"/>
              <p:cNvSpPr>
                <a:spLocks/>
              </p:cNvSpPr>
              <p:nvPr/>
            </p:nvSpPr>
            <p:spPr bwMode="ltGray">
              <a:xfrm rot="-5400000">
                <a:off x="4039" y="1640"/>
                <a:ext cx="624" cy="420"/>
              </a:xfrm>
              <a:custGeom>
                <a:avLst/>
                <a:gdLst>
                  <a:gd name="T0" fmla="*/ 0 w 624"/>
                  <a:gd name="T1" fmla="*/ 0 h 317"/>
                  <a:gd name="T2" fmla="*/ 0 w 624"/>
                  <a:gd name="T3" fmla="*/ 13949 h 317"/>
                  <a:gd name="T4" fmla="*/ 624 w 624"/>
                  <a:gd name="T5" fmla="*/ 1394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50" name="Freeform 18"/>
              <p:cNvSpPr>
                <a:spLocks/>
              </p:cNvSpPr>
              <p:nvPr/>
            </p:nvSpPr>
            <p:spPr bwMode="ltGray">
              <a:xfrm rot="-5400000">
                <a:off x="3677" y="1653"/>
                <a:ext cx="624" cy="423"/>
              </a:xfrm>
              <a:custGeom>
                <a:avLst/>
                <a:gdLst>
                  <a:gd name="T0" fmla="*/ 0 w 624"/>
                  <a:gd name="T1" fmla="*/ 0 h 317"/>
                  <a:gd name="T2" fmla="*/ 0 w 624"/>
                  <a:gd name="T3" fmla="*/ 15428 h 317"/>
                  <a:gd name="T4" fmla="*/ 624 w 624"/>
                  <a:gd name="T5" fmla="*/ 15428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51" name="Freeform 19"/>
              <p:cNvSpPr>
                <a:spLocks/>
              </p:cNvSpPr>
              <p:nvPr/>
            </p:nvSpPr>
            <p:spPr bwMode="ltGray">
              <a:xfrm rot="-5400000">
                <a:off x="4524" y="1732"/>
                <a:ext cx="624" cy="255"/>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52" name="Freeform 20"/>
              <p:cNvSpPr>
                <a:spLocks/>
              </p:cNvSpPr>
              <p:nvPr/>
            </p:nvSpPr>
            <p:spPr bwMode="ltGray">
              <a:xfrm>
                <a:off x="5469" y="1547"/>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53" name="Freeform 21"/>
              <p:cNvSpPr>
                <a:spLocks/>
              </p:cNvSpPr>
              <p:nvPr/>
            </p:nvSpPr>
            <p:spPr bwMode="ltGray">
              <a:xfrm rot="-5400000">
                <a:off x="5059" y="1665"/>
                <a:ext cx="624" cy="360"/>
              </a:xfrm>
              <a:custGeom>
                <a:avLst/>
                <a:gdLst>
                  <a:gd name="T0" fmla="*/ 0 w 624"/>
                  <a:gd name="T1" fmla="*/ 0 h 272"/>
                  <a:gd name="T2" fmla="*/ 0 w 624"/>
                  <a:gd name="T3" fmla="*/ 13759 h 272"/>
                  <a:gd name="T4" fmla="*/ 240 w 624"/>
                  <a:gd name="T5" fmla="*/ 12141 h 272"/>
                  <a:gd name="T6" fmla="*/ 624 w 624"/>
                  <a:gd name="T7" fmla="*/ 13759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54" name="Freeform 22"/>
              <p:cNvSpPr>
                <a:spLocks/>
              </p:cNvSpPr>
              <p:nvPr/>
            </p:nvSpPr>
            <p:spPr bwMode="ltGray">
              <a:xfrm rot="-5400000">
                <a:off x="4756" y="1691"/>
                <a:ext cx="632" cy="316"/>
              </a:xfrm>
              <a:custGeom>
                <a:avLst/>
                <a:gdLst>
                  <a:gd name="T0" fmla="*/ 8 w 632"/>
                  <a:gd name="T1" fmla="*/ 7 h 362"/>
                  <a:gd name="T2" fmla="*/ 8 w 632"/>
                  <a:gd name="T3" fmla="*/ 47 h 362"/>
                  <a:gd name="T4" fmla="*/ 248 w 632"/>
                  <a:gd name="T5" fmla="*/ 47 h 362"/>
                  <a:gd name="T6" fmla="*/ 632 w 632"/>
                  <a:gd name="T7" fmla="*/ 47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grpSp>
        <p:sp>
          <p:nvSpPr>
            <p:cNvPr id="1034" name="Freeform 23"/>
            <p:cNvSpPr>
              <a:spLocks/>
            </p:cNvSpPr>
            <p:nvPr/>
          </p:nvSpPr>
          <p:spPr bwMode="ltGray">
            <a:xfrm rot="16200000" flipH="1">
              <a:off x="-1954" y="1951"/>
              <a:ext cx="4320" cy="412"/>
            </a:xfrm>
            <a:custGeom>
              <a:avLst/>
              <a:gdLst>
                <a:gd name="T0" fmla="*/ 0 w 5762"/>
                <a:gd name="T1" fmla="*/ 507 h 385"/>
                <a:gd name="T2" fmla="*/ 102 w 5762"/>
                <a:gd name="T3" fmla="*/ 485 h 385"/>
                <a:gd name="T4" fmla="*/ 102 w 5762"/>
                <a:gd name="T5" fmla="*/ 4 h 385"/>
                <a:gd name="T6" fmla="*/ 0 w 5762"/>
                <a:gd name="T7" fmla="*/ 0 h 385"/>
                <a:gd name="T8" fmla="*/ 0 w 5762"/>
                <a:gd name="T9" fmla="*/ 507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en-NZ">
                <a:solidFill>
                  <a:srgbClr val="FFFFFF"/>
                </a:solidFill>
              </a:endParaRPr>
            </a:p>
          </p:txBody>
        </p:sp>
        <p:sp>
          <p:nvSpPr>
            <p:cNvPr id="1035" name="Freeform 24"/>
            <p:cNvSpPr>
              <a:spLocks/>
            </p:cNvSpPr>
            <p:nvPr/>
          </p:nvSpPr>
          <p:spPr bwMode="ltGray">
            <a:xfrm rot="16200000" flipH="1">
              <a:off x="-1584" y="2062"/>
              <a:ext cx="4319" cy="189"/>
            </a:xfrm>
            <a:custGeom>
              <a:avLst/>
              <a:gdLst>
                <a:gd name="T0" fmla="*/ 0 w 5761"/>
                <a:gd name="T1" fmla="*/ 28 h 189"/>
                <a:gd name="T2" fmla="*/ 102 w 5761"/>
                <a:gd name="T3" fmla="*/ 0 h 189"/>
                <a:gd name="T4" fmla="*/ 102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en-NZ">
                <a:solidFill>
                  <a:srgbClr val="FFFFFF"/>
                </a:solidFill>
              </a:endParaRPr>
            </a:p>
          </p:txBody>
        </p:sp>
      </p:grpSp>
      <p:sp>
        <p:nvSpPr>
          <p:cNvPr id="1027" name="Rectangle 25"/>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26"/>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2555" name="Rectangle 27"/>
          <p:cNvSpPr>
            <a:spLocks noGrp="1" noChangeArrowheads="1"/>
          </p:cNvSpPr>
          <p:nvPr>
            <p:ph type="dt" sz="half" idx="2"/>
          </p:nvPr>
        </p:nvSpPr>
        <p:spPr bwMode="auto">
          <a:xfrm>
            <a:off x="1173163" y="6265863"/>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spcBef>
                <a:spcPct val="50000"/>
              </a:spcBef>
              <a:defRPr sz="1400" b="0">
                <a:solidFill>
                  <a:schemeClr val="tx1"/>
                </a:solidFill>
                <a:latin typeface="+mn-lt"/>
              </a:defRPr>
            </a:lvl1pPr>
          </a:lstStyle>
          <a:p>
            <a:pPr>
              <a:defRPr/>
            </a:pPr>
            <a:endParaRPr lang="en-US">
              <a:solidFill>
                <a:srgbClr val="000000"/>
              </a:solidFill>
            </a:endParaRPr>
          </a:p>
        </p:txBody>
      </p:sp>
      <p:sp>
        <p:nvSpPr>
          <p:cNvPr id="22556" name="Rectangle 28"/>
          <p:cNvSpPr>
            <a:spLocks noGrp="1" noChangeArrowheads="1"/>
          </p:cNvSpPr>
          <p:nvPr>
            <p:ph type="ftr" sz="quarter" idx="3"/>
          </p:nvPr>
        </p:nvSpPr>
        <p:spPr bwMode="auto">
          <a:xfrm>
            <a:off x="35814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b="0">
                <a:solidFill>
                  <a:schemeClr val="tx1"/>
                </a:solidFill>
                <a:latin typeface="+mn-lt"/>
              </a:defRPr>
            </a:lvl1pPr>
          </a:lstStyle>
          <a:p>
            <a:pPr>
              <a:defRPr/>
            </a:pPr>
            <a:endParaRPr lang="en-US">
              <a:solidFill>
                <a:srgbClr val="000000"/>
              </a:solidFill>
            </a:endParaRPr>
          </a:p>
        </p:txBody>
      </p:sp>
      <p:sp>
        <p:nvSpPr>
          <p:cNvPr id="22557" name="Rectangle 29"/>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b="0">
                <a:solidFill>
                  <a:schemeClr val="tx1"/>
                </a:solidFill>
                <a:latin typeface="+mn-lt"/>
              </a:defRPr>
            </a:lvl1pPr>
          </a:lstStyle>
          <a:p>
            <a:pPr>
              <a:defRPr/>
            </a:pPr>
            <a:fld id="{20D76B4D-5E88-42BB-908F-1E8ACB29512C}" type="slidenum">
              <a:rPr lang="en-US">
                <a:solidFill>
                  <a:srgbClr val="000000"/>
                </a:solidFill>
              </a:rPr>
              <a:pPr>
                <a:defRPr/>
              </a:pPr>
              <a:t>‹#›</a:t>
            </a:fld>
            <a:endParaRPr lang="en-US">
              <a:solidFill>
                <a:srgbClr val="000000"/>
              </a:solidFill>
            </a:endParaRPr>
          </a:p>
        </p:txBody>
      </p:sp>
      <p:sp>
        <p:nvSpPr>
          <p:cNvPr id="1032" name="AutoShape 30">
            <a:hlinkClick r:id="rId15" action="ppaction://hlinksldjump" highlightClick="1"/>
          </p:cNvPr>
          <p:cNvSpPr>
            <a:spLocks noChangeArrowheads="1"/>
          </p:cNvSpPr>
          <p:nvPr userDrawn="1"/>
        </p:nvSpPr>
        <p:spPr bwMode="auto">
          <a:xfrm>
            <a:off x="8721725" y="6435725"/>
            <a:ext cx="304800" cy="304800"/>
          </a:xfrm>
          <a:prstGeom prst="actionButtonHome">
            <a:avLst/>
          </a:prstGeom>
          <a:gradFill rotWithShape="0">
            <a:gsLst>
              <a:gs pos="0">
                <a:srgbClr val="FF3399"/>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a:defRPr/>
            </a:pPr>
            <a:endParaRPr lang="en-US" altLang="en-US">
              <a:solidFill>
                <a:srgbClr val="FFFFFF"/>
              </a:solidFill>
            </a:endParaRPr>
          </a:p>
        </p:txBody>
      </p:sp>
    </p:spTree>
    <p:extLst>
      <p:ext uri="{BB962C8B-B14F-4D97-AF65-F5344CB8AC3E}">
        <p14:creationId xmlns:p14="http://schemas.microsoft.com/office/powerpoint/2010/main" val="1621378612"/>
      </p:ext>
    </p:extLst>
  </p:cSld>
  <p:clrMap bg1="lt1" tx1="dk1" bg2="lt2" tx2="dk2" accent1="accent1" accent2="accent2" accent3="accent3" accent4="accent4" accent5="accent5" accent6="accent6" hlink="hlink" folHlink="folHlink"/>
  <p:sldLayoutIdLst>
    <p:sldLayoutId id="2147487867" r:id="rId1"/>
    <p:sldLayoutId id="2147487868" r:id="rId2"/>
    <p:sldLayoutId id="2147487869" r:id="rId3"/>
    <p:sldLayoutId id="2147487870" r:id="rId4"/>
    <p:sldLayoutId id="2147487871" r:id="rId5"/>
    <p:sldLayoutId id="2147487872" r:id="rId6"/>
    <p:sldLayoutId id="2147487873" r:id="rId7"/>
    <p:sldLayoutId id="2147487874" r:id="rId8"/>
    <p:sldLayoutId id="2147487875" r:id="rId9"/>
    <p:sldLayoutId id="2147487876" r:id="rId10"/>
    <p:sldLayoutId id="2147487877" r:id="rId11"/>
    <p:sldLayoutId id="2147487878" r:id="rId12"/>
    <p:sldLayoutId id="2147487879" r:id="rId13"/>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defRPr>
      </a:lvl2pPr>
      <a:lvl3pPr algn="l" rtl="0" eaLnBrk="0" fontAlgn="base" hangingPunct="0">
        <a:spcBef>
          <a:spcPct val="0"/>
        </a:spcBef>
        <a:spcAft>
          <a:spcPct val="0"/>
        </a:spcAft>
        <a:defRPr kumimoji="1" sz="4400">
          <a:solidFill>
            <a:schemeClr val="tx2"/>
          </a:solidFill>
          <a:latin typeface="Times New Roman" pitchFamily="18" charset="0"/>
        </a:defRPr>
      </a:lvl3pPr>
      <a:lvl4pPr algn="l" rtl="0" eaLnBrk="0" fontAlgn="base" hangingPunct="0">
        <a:spcBef>
          <a:spcPct val="0"/>
        </a:spcBef>
        <a:spcAft>
          <a:spcPct val="0"/>
        </a:spcAft>
        <a:defRPr kumimoji="1" sz="4400">
          <a:solidFill>
            <a:schemeClr val="tx2"/>
          </a:solidFill>
          <a:latin typeface="Times New Roman" pitchFamily="18" charset="0"/>
        </a:defRPr>
      </a:lvl4pPr>
      <a:lvl5pPr algn="l" rtl="0" eaLnBrk="0" fontAlgn="base" hangingPunct="0">
        <a:spcBef>
          <a:spcPct val="0"/>
        </a:spcBef>
        <a:spcAft>
          <a:spcPct val="0"/>
        </a:spcAft>
        <a:defRPr kumimoji="1" sz="4400">
          <a:solidFill>
            <a:schemeClr val="tx2"/>
          </a:solidFill>
          <a:latin typeface="Times New Roman" pitchFamily="18" charset="0"/>
        </a:defRPr>
      </a:lvl5pPr>
      <a:lvl6pPr marL="457200" algn="l" rtl="0" eaLnBrk="0" fontAlgn="base" hangingPunct="0">
        <a:spcBef>
          <a:spcPct val="0"/>
        </a:spcBef>
        <a:spcAft>
          <a:spcPct val="0"/>
        </a:spcAft>
        <a:defRPr kumimoji="1" sz="4400">
          <a:solidFill>
            <a:schemeClr val="tx2"/>
          </a:solidFill>
          <a:latin typeface="Times New Roman" pitchFamily="18" charset="0"/>
        </a:defRPr>
      </a:lvl6pPr>
      <a:lvl7pPr marL="914400" algn="l" rtl="0" eaLnBrk="0" fontAlgn="base" hangingPunct="0">
        <a:spcBef>
          <a:spcPct val="0"/>
        </a:spcBef>
        <a:spcAft>
          <a:spcPct val="0"/>
        </a:spcAft>
        <a:defRPr kumimoji="1" sz="4400">
          <a:solidFill>
            <a:schemeClr val="tx2"/>
          </a:solidFill>
          <a:latin typeface="Times New Roman" pitchFamily="18" charset="0"/>
        </a:defRPr>
      </a:lvl7pPr>
      <a:lvl8pPr marL="1371600" algn="l" rtl="0" eaLnBrk="0" fontAlgn="base" hangingPunct="0">
        <a:spcBef>
          <a:spcPct val="0"/>
        </a:spcBef>
        <a:spcAft>
          <a:spcPct val="0"/>
        </a:spcAft>
        <a:defRPr kumimoji="1" sz="4400">
          <a:solidFill>
            <a:schemeClr val="tx2"/>
          </a:solidFill>
          <a:latin typeface="Times New Roman" pitchFamily="18" charset="0"/>
        </a:defRPr>
      </a:lvl8pPr>
      <a:lvl9pPr marL="1828800" algn="l" rtl="0" eaLnBrk="0" fontAlgn="base" hangingPunct="0">
        <a:spcBef>
          <a:spcPct val="0"/>
        </a:spcBef>
        <a:spcAft>
          <a:spcPct val="0"/>
        </a:spcAft>
        <a:defRPr kumimoji="1"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SzPct val="70000"/>
        <a:buFont typeface="Monotype Sort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6317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b="0">
                <a:solidFill>
                  <a:schemeClr val="tx1"/>
                </a:solidFill>
                <a:latin typeface="+mn-lt"/>
              </a:defRPr>
            </a:lvl1pPr>
          </a:lstStyle>
          <a:p>
            <a:pPr>
              <a:defRPr/>
            </a:pPr>
            <a:endParaRPr lang="en-US">
              <a:solidFill>
                <a:srgbClr val="000000"/>
              </a:solidFill>
            </a:endParaRPr>
          </a:p>
        </p:txBody>
      </p:sp>
      <p:sp>
        <p:nvSpPr>
          <p:cNvPr id="26317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solidFill>
                  <a:schemeClr val="tx1"/>
                </a:solidFill>
                <a:latin typeface="+mn-lt"/>
              </a:defRPr>
            </a:lvl1pPr>
          </a:lstStyle>
          <a:p>
            <a:pPr>
              <a:defRPr/>
            </a:pPr>
            <a:endParaRPr lang="en-US">
              <a:solidFill>
                <a:srgbClr val="000000"/>
              </a:solidFill>
            </a:endParaRPr>
          </a:p>
        </p:txBody>
      </p:sp>
      <p:sp>
        <p:nvSpPr>
          <p:cNvPr id="26317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solidFill>
                  <a:schemeClr val="tx1"/>
                </a:solidFill>
                <a:latin typeface="+mn-lt"/>
              </a:defRPr>
            </a:lvl1pPr>
          </a:lstStyle>
          <a:p>
            <a:pPr>
              <a:defRPr/>
            </a:pPr>
            <a:fld id="{DCDF5077-6576-47D2-8762-AEC68859F2E7}" type="slidenum">
              <a:rPr lang="en-US">
                <a:solidFill>
                  <a:srgbClr val="000000"/>
                </a:solidFill>
              </a:rPr>
              <a:pPr>
                <a:defRPr/>
              </a:pPr>
              <a:t>‹#›</a:t>
            </a:fld>
            <a:endParaRPr lang="en-US">
              <a:solidFill>
                <a:srgbClr val="000000"/>
              </a:solidFill>
            </a:endParaRPr>
          </a:p>
        </p:txBody>
      </p:sp>
      <p:sp>
        <p:nvSpPr>
          <p:cNvPr id="2055" name="AutoShape 7">
            <a:hlinkClick r:id="rId15" action="ppaction://hlinksldjump" highlightClick="1"/>
          </p:cNvPr>
          <p:cNvSpPr>
            <a:spLocks noChangeArrowheads="1"/>
          </p:cNvSpPr>
          <p:nvPr userDrawn="1"/>
        </p:nvSpPr>
        <p:spPr bwMode="auto">
          <a:xfrm>
            <a:off x="8721725" y="6435725"/>
            <a:ext cx="304800" cy="304800"/>
          </a:xfrm>
          <a:prstGeom prst="actionButtonHome">
            <a:avLst/>
          </a:prstGeom>
          <a:gradFill rotWithShape="0">
            <a:gsLst>
              <a:gs pos="0">
                <a:srgbClr val="FF3399"/>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a:defRPr/>
            </a:pPr>
            <a:endParaRPr lang="en-US" altLang="en-US">
              <a:solidFill>
                <a:srgbClr val="FFFFFF"/>
              </a:solidFill>
            </a:endParaRPr>
          </a:p>
        </p:txBody>
      </p:sp>
    </p:spTree>
    <p:extLst>
      <p:ext uri="{BB962C8B-B14F-4D97-AF65-F5344CB8AC3E}">
        <p14:creationId xmlns:p14="http://schemas.microsoft.com/office/powerpoint/2010/main" val="1515619211"/>
      </p:ext>
    </p:extLst>
  </p:cSld>
  <p:clrMap bg1="lt1" tx1="dk1" bg2="lt2" tx2="dk2" accent1="accent1" accent2="accent2" accent3="accent3" accent4="accent4" accent5="accent5" accent6="accent6" hlink="hlink" folHlink="folHlink"/>
  <p:sldLayoutIdLst>
    <p:sldLayoutId id="2147487895" r:id="rId1"/>
    <p:sldLayoutId id="2147487896" r:id="rId2"/>
    <p:sldLayoutId id="2147487897" r:id="rId3"/>
    <p:sldLayoutId id="2147487898" r:id="rId4"/>
    <p:sldLayoutId id="2147487899" r:id="rId5"/>
    <p:sldLayoutId id="2147487900" r:id="rId6"/>
    <p:sldLayoutId id="2147487901" r:id="rId7"/>
    <p:sldLayoutId id="2147487902" r:id="rId8"/>
    <p:sldLayoutId id="2147487903" r:id="rId9"/>
    <p:sldLayoutId id="2147487904" r:id="rId10"/>
    <p:sldLayoutId id="2147487905" r:id="rId11"/>
    <p:sldLayoutId id="2147487906" r:id="rId12"/>
    <p:sldLayoutId id="2147487907"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4763"/>
            <a:ext cx="1063625" cy="6858001"/>
            <a:chOff x="0" y="-3"/>
            <a:chExt cx="670" cy="4320"/>
          </a:xfrm>
        </p:grpSpPr>
        <p:grpSp>
          <p:nvGrpSpPr>
            <p:cNvPr id="1033" name="Group 3"/>
            <p:cNvGrpSpPr>
              <a:grpSpLocks/>
            </p:cNvGrpSpPr>
            <p:nvPr/>
          </p:nvGrpSpPr>
          <p:grpSpPr bwMode="auto">
            <a:xfrm rot="16200000" flipH="1">
              <a:off x="-1815" y="1838"/>
              <a:ext cx="4320" cy="638"/>
              <a:chOff x="-2" y="1562"/>
              <a:chExt cx="5762" cy="638"/>
            </a:xfrm>
          </p:grpSpPr>
          <p:sp>
            <p:nvSpPr>
              <p:cNvPr id="1036" name="Freeform 4"/>
              <p:cNvSpPr>
                <a:spLocks/>
              </p:cNvSpPr>
              <p:nvPr/>
            </p:nvSpPr>
            <p:spPr bwMode="ltGray">
              <a:xfrm rot="-5400000">
                <a:off x="2554" y="-990"/>
                <a:ext cx="624" cy="5746"/>
              </a:xfrm>
              <a:custGeom>
                <a:avLst/>
                <a:gdLst>
                  <a:gd name="T0" fmla="*/ 0 w 1000"/>
                  <a:gd name="T1" fmla="*/ 0 h 720"/>
                  <a:gd name="T2" fmla="*/ 0 w 1000"/>
                  <a:gd name="T3" fmla="*/ 2147483647 h 720"/>
                  <a:gd name="T4" fmla="*/ 1 w 1000"/>
                  <a:gd name="T5" fmla="*/ 2147483647 h 720"/>
                  <a:gd name="T6" fmla="*/ 1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37" name="Freeform 5"/>
              <p:cNvSpPr>
                <a:spLocks/>
              </p:cNvSpPr>
              <p:nvPr/>
            </p:nvSpPr>
            <p:spPr bwMode="ltGray">
              <a:xfrm rot="-5400000">
                <a:off x="1323" y="1669"/>
                <a:ext cx="624" cy="421"/>
              </a:xfrm>
              <a:custGeom>
                <a:avLst/>
                <a:gdLst>
                  <a:gd name="T0" fmla="*/ 0 w 624"/>
                  <a:gd name="T1" fmla="*/ 0 h 317"/>
                  <a:gd name="T2" fmla="*/ 0 w 624"/>
                  <a:gd name="T3" fmla="*/ 765749 h 317"/>
                  <a:gd name="T4" fmla="*/ 624 w 624"/>
                  <a:gd name="T5" fmla="*/ 76574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38" name="Freeform 6"/>
              <p:cNvSpPr>
                <a:spLocks/>
              </p:cNvSpPr>
              <p:nvPr/>
            </p:nvSpPr>
            <p:spPr bwMode="ltGray">
              <a:xfrm rot="-5400000">
                <a:off x="952" y="1683"/>
                <a:ext cx="624" cy="423"/>
              </a:xfrm>
              <a:custGeom>
                <a:avLst/>
                <a:gdLst>
                  <a:gd name="T0" fmla="*/ 0 w 624"/>
                  <a:gd name="T1" fmla="*/ 0 h 317"/>
                  <a:gd name="T2" fmla="*/ 0 w 624"/>
                  <a:gd name="T3" fmla="*/ 875495 h 317"/>
                  <a:gd name="T4" fmla="*/ 624 w 624"/>
                  <a:gd name="T5" fmla="*/ 875495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39" name="Freeform 7"/>
              <p:cNvSpPr>
                <a:spLocks/>
              </p:cNvSpPr>
              <p:nvPr/>
            </p:nvSpPr>
            <p:spPr bwMode="ltGray">
              <a:xfrm rot="-5400000">
                <a:off x="-87" y="1767"/>
                <a:ext cx="624" cy="255"/>
              </a:xfrm>
              <a:custGeom>
                <a:avLst/>
                <a:gdLst>
                  <a:gd name="T0" fmla="*/ 0 w 624"/>
                  <a:gd name="T1" fmla="*/ 1 h 370"/>
                  <a:gd name="T2" fmla="*/ 0 w 624"/>
                  <a:gd name="T3" fmla="*/ 1 h 370"/>
                  <a:gd name="T4" fmla="*/ 624 w 624"/>
                  <a:gd name="T5" fmla="*/ 1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40" name="Freeform 8"/>
              <p:cNvSpPr>
                <a:spLocks/>
              </p:cNvSpPr>
              <p:nvPr/>
            </p:nvSpPr>
            <p:spPr bwMode="ltGray">
              <a:xfrm rot="-5400000">
                <a:off x="664" y="1733"/>
                <a:ext cx="624" cy="293"/>
              </a:xfrm>
              <a:custGeom>
                <a:avLst/>
                <a:gdLst>
                  <a:gd name="T0" fmla="*/ 0 w 624"/>
                  <a:gd name="T1" fmla="*/ 0 h 317"/>
                  <a:gd name="T2" fmla="*/ 0 w 624"/>
                  <a:gd name="T3" fmla="*/ 30 h 317"/>
                  <a:gd name="T4" fmla="*/ 624 w 624"/>
                  <a:gd name="T5" fmla="*/ 3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41" name="Freeform 9"/>
              <p:cNvSpPr>
                <a:spLocks/>
              </p:cNvSpPr>
              <p:nvPr/>
            </p:nvSpPr>
            <p:spPr bwMode="ltGray">
              <a:xfrm rot="-5400000">
                <a:off x="423" y="1699"/>
                <a:ext cx="624" cy="364"/>
              </a:xfrm>
              <a:custGeom>
                <a:avLst/>
                <a:gdLst>
                  <a:gd name="T0" fmla="*/ 0 w 624"/>
                  <a:gd name="T1" fmla="*/ 0 h 272"/>
                  <a:gd name="T2" fmla="*/ 0 w 624"/>
                  <a:gd name="T3" fmla="*/ 950213 h 272"/>
                  <a:gd name="T4" fmla="*/ 240 w 624"/>
                  <a:gd name="T5" fmla="*/ 836843 h 272"/>
                  <a:gd name="T6" fmla="*/ 624 w 624"/>
                  <a:gd name="T7" fmla="*/ 950213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42" name="Freeform 10"/>
              <p:cNvSpPr>
                <a:spLocks/>
              </p:cNvSpPr>
              <p:nvPr/>
            </p:nvSpPr>
            <p:spPr bwMode="ltGray">
              <a:xfrm rot="-5400000">
                <a:off x="136" y="1728"/>
                <a:ext cx="632" cy="316"/>
              </a:xfrm>
              <a:custGeom>
                <a:avLst/>
                <a:gdLst>
                  <a:gd name="T0" fmla="*/ 8 w 632"/>
                  <a:gd name="T1" fmla="*/ 3 h 362"/>
                  <a:gd name="T2" fmla="*/ 8 w 632"/>
                  <a:gd name="T3" fmla="*/ 7 h 362"/>
                  <a:gd name="T4" fmla="*/ 248 w 632"/>
                  <a:gd name="T5" fmla="*/ 7 h 362"/>
                  <a:gd name="T6" fmla="*/ 632 w 632"/>
                  <a:gd name="T7" fmla="*/ 7 h 362"/>
                  <a:gd name="T8" fmla="*/ 632 w 632"/>
                  <a:gd name="T9" fmla="*/ 3 h 362"/>
                  <a:gd name="T10" fmla="*/ 104 w 632"/>
                  <a:gd name="T11" fmla="*/ 3 h 362"/>
                  <a:gd name="T12" fmla="*/ 8 w 632"/>
                  <a:gd name="T13" fmla="*/ 3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43" name="Freeform 11"/>
              <p:cNvSpPr>
                <a:spLocks/>
              </p:cNvSpPr>
              <p:nvPr/>
            </p:nvSpPr>
            <p:spPr bwMode="ltGray">
              <a:xfrm rot="-5400000">
                <a:off x="3171" y="1650"/>
                <a:ext cx="624" cy="420"/>
              </a:xfrm>
              <a:custGeom>
                <a:avLst/>
                <a:gdLst>
                  <a:gd name="T0" fmla="*/ 0 w 624"/>
                  <a:gd name="T1" fmla="*/ 0 h 317"/>
                  <a:gd name="T2" fmla="*/ 0 w 624"/>
                  <a:gd name="T3" fmla="*/ 716464 h 317"/>
                  <a:gd name="T4" fmla="*/ 624 w 624"/>
                  <a:gd name="T5" fmla="*/ 716464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44" name="Freeform 12"/>
              <p:cNvSpPr>
                <a:spLocks/>
              </p:cNvSpPr>
              <p:nvPr/>
            </p:nvSpPr>
            <p:spPr bwMode="ltGray">
              <a:xfrm rot="-5400000">
                <a:off x="2870" y="1664"/>
                <a:ext cx="624" cy="421"/>
              </a:xfrm>
              <a:custGeom>
                <a:avLst/>
                <a:gdLst>
                  <a:gd name="T0" fmla="*/ 0 w 624"/>
                  <a:gd name="T1" fmla="*/ 0 h 317"/>
                  <a:gd name="T2" fmla="*/ 0 w 624"/>
                  <a:gd name="T3" fmla="*/ 765749 h 317"/>
                  <a:gd name="T4" fmla="*/ 624 w 624"/>
                  <a:gd name="T5" fmla="*/ 76574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45" name="Freeform 13"/>
              <p:cNvSpPr>
                <a:spLocks/>
              </p:cNvSpPr>
              <p:nvPr/>
            </p:nvSpPr>
            <p:spPr bwMode="ltGray">
              <a:xfrm rot="-5400000">
                <a:off x="1829" y="1747"/>
                <a:ext cx="624" cy="256"/>
              </a:xfrm>
              <a:custGeom>
                <a:avLst/>
                <a:gdLst>
                  <a:gd name="T0" fmla="*/ 0 w 624"/>
                  <a:gd name="T1" fmla="*/ 1 h 370"/>
                  <a:gd name="T2" fmla="*/ 0 w 624"/>
                  <a:gd name="T3" fmla="*/ 1 h 370"/>
                  <a:gd name="T4" fmla="*/ 624 w 624"/>
                  <a:gd name="T5" fmla="*/ 1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46" name="Freeform 14"/>
              <p:cNvSpPr>
                <a:spLocks/>
              </p:cNvSpPr>
              <p:nvPr/>
            </p:nvSpPr>
            <p:spPr bwMode="ltGray">
              <a:xfrm rot="-5400000">
                <a:off x="2532" y="1729"/>
                <a:ext cx="624" cy="292"/>
              </a:xfrm>
              <a:custGeom>
                <a:avLst/>
                <a:gdLst>
                  <a:gd name="T0" fmla="*/ 0 w 624"/>
                  <a:gd name="T1" fmla="*/ 0 h 317"/>
                  <a:gd name="T2" fmla="*/ 0 w 624"/>
                  <a:gd name="T3" fmla="*/ 27 h 317"/>
                  <a:gd name="T4" fmla="*/ 624 w 624"/>
                  <a:gd name="T5" fmla="*/ 27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47" name="Freeform 15"/>
              <p:cNvSpPr>
                <a:spLocks/>
              </p:cNvSpPr>
              <p:nvPr/>
            </p:nvSpPr>
            <p:spPr bwMode="ltGray">
              <a:xfrm rot="-5400000">
                <a:off x="2330" y="1695"/>
                <a:ext cx="624" cy="360"/>
              </a:xfrm>
              <a:custGeom>
                <a:avLst/>
                <a:gdLst>
                  <a:gd name="T0" fmla="*/ 0 w 624"/>
                  <a:gd name="T1" fmla="*/ 0 h 272"/>
                  <a:gd name="T2" fmla="*/ 0 w 624"/>
                  <a:gd name="T3" fmla="*/ 696366 h 272"/>
                  <a:gd name="T4" fmla="*/ 240 w 624"/>
                  <a:gd name="T5" fmla="*/ 614507 h 272"/>
                  <a:gd name="T6" fmla="*/ 624 w 624"/>
                  <a:gd name="T7" fmla="*/ 696366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48" name="Freeform 16"/>
              <p:cNvSpPr>
                <a:spLocks/>
              </p:cNvSpPr>
              <p:nvPr/>
            </p:nvSpPr>
            <p:spPr bwMode="ltGray">
              <a:xfrm rot="-5400000">
                <a:off x="2023" y="1721"/>
                <a:ext cx="632" cy="316"/>
              </a:xfrm>
              <a:custGeom>
                <a:avLst/>
                <a:gdLst>
                  <a:gd name="T0" fmla="*/ 8 w 632"/>
                  <a:gd name="T1" fmla="*/ 3 h 362"/>
                  <a:gd name="T2" fmla="*/ 8 w 632"/>
                  <a:gd name="T3" fmla="*/ 7 h 362"/>
                  <a:gd name="T4" fmla="*/ 248 w 632"/>
                  <a:gd name="T5" fmla="*/ 7 h 362"/>
                  <a:gd name="T6" fmla="*/ 632 w 632"/>
                  <a:gd name="T7" fmla="*/ 7 h 362"/>
                  <a:gd name="T8" fmla="*/ 632 w 632"/>
                  <a:gd name="T9" fmla="*/ 3 h 362"/>
                  <a:gd name="T10" fmla="*/ 104 w 632"/>
                  <a:gd name="T11" fmla="*/ 3 h 362"/>
                  <a:gd name="T12" fmla="*/ 8 w 632"/>
                  <a:gd name="T13" fmla="*/ 3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49" name="Freeform 17"/>
              <p:cNvSpPr>
                <a:spLocks/>
              </p:cNvSpPr>
              <p:nvPr/>
            </p:nvSpPr>
            <p:spPr bwMode="ltGray">
              <a:xfrm rot="-5400000">
                <a:off x="4039" y="1640"/>
                <a:ext cx="624" cy="420"/>
              </a:xfrm>
              <a:custGeom>
                <a:avLst/>
                <a:gdLst>
                  <a:gd name="T0" fmla="*/ 0 w 624"/>
                  <a:gd name="T1" fmla="*/ 0 h 317"/>
                  <a:gd name="T2" fmla="*/ 0 w 624"/>
                  <a:gd name="T3" fmla="*/ 716464 h 317"/>
                  <a:gd name="T4" fmla="*/ 624 w 624"/>
                  <a:gd name="T5" fmla="*/ 716464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50" name="Freeform 18"/>
              <p:cNvSpPr>
                <a:spLocks/>
              </p:cNvSpPr>
              <p:nvPr/>
            </p:nvSpPr>
            <p:spPr bwMode="ltGray">
              <a:xfrm rot="-5400000">
                <a:off x="3677" y="1653"/>
                <a:ext cx="624" cy="423"/>
              </a:xfrm>
              <a:custGeom>
                <a:avLst/>
                <a:gdLst>
                  <a:gd name="T0" fmla="*/ 0 w 624"/>
                  <a:gd name="T1" fmla="*/ 0 h 317"/>
                  <a:gd name="T2" fmla="*/ 0 w 624"/>
                  <a:gd name="T3" fmla="*/ 875495 h 317"/>
                  <a:gd name="T4" fmla="*/ 624 w 624"/>
                  <a:gd name="T5" fmla="*/ 875495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51" name="Freeform 19"/>
              <p:cNvSpPr>
                <a:spLocks/>
              </p:cNvSpPr>
              <p:nvPr/>
            </p:nvSpPr>
            <p:spPr bwMode="ltGray">
              <a:xfrm rot="-5400000">
                <a:off x="4524" y="1732"/>
                <a:ext cx="624" cy="255"/>
              </a:xfrm>
              <a:custGeom>
                <a:avLst/>
                <a:gdLst>
                  <a:gd name="T0" fmla="*/ 0 w 624"/>
                  <a:gd name="T1" fmla="*/ 1 h 370"/>
                  <a:gd name="T2" fmla="*/ 0 w 624"/>
                  <a:gd name="T3" fmla="*/ 1 h 370"/>
                  <a:gd name="T4" fmla="*/ 624 w 624"/>
                  <a:gd name="T5" fmla="*/ 1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52" name="Freeform 20"/>
              <p:cNvSpPr>
                <a:spLocks/>
              </p:cNvSpPr>
              <p:nvPr/>
            </p:nvSpPr>
            <p:spPr bwMode="ltGray">
              <a:xfrm>
                <a:off x="5469" y="1547"/>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53" name="Freeform 21"/>
              <p:cNvSpPr>
                <a:spLocks/>
              </p:cNvSpPr>
              <p:nvPr/>
            </p:nvSpPr>
            <p:spPr bwMode="ltGray">
              <a:xfrm rot="-5400000">
                <a:off x="5059" y="1665"/>
                <a:ext cx="624" cy="360"/>
              </a:xfrm>
              <a:custGeom>
                <a:avLst/>
                <a:gdLst>
                  <a:gd name="T0" fmla="*/ 0 w 624"/>
                  <a:gd name="T1" fmla="*/ 0 h 272"/>
                  <a:gd name="T2" fmla="*/ 0 w 624"/>
                  <a:gd name="T3" fmla="*/ 696366 h 272"/>
                  <a:gd name="T4" fmla="*/ 240 w 624"/>
                  <a:gd name="T5" fmla="*/ 614507 h 272"/>
                  <a:gd name="T6" fmla="*/ 624 w 624"/>
                  <a:gd name="T7" fmla="*/ 696366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sp>
            <p:nvSpPr>
              <p:cNvPr id="1054" name="Freeform 22"/>
              <p:cNvSpPr>
                <a:spLocks/>
              </p:cNvSpPr>
              <p:nvPr/>
            </p:nvSpPr>
            <p:spPr bwMode="ltGray">
              <a:xfrm rot="-5400000">
                <a:off x="4756" y="1691"/>
                <a:ext cx="632" cy="316"/>
              </a:xfrm>
              <a:custGeom>
                <a:avLst/>
                <a:gdLst>
                  <a:gd name="T0" fmla="*/ 8 w 632"/>
                  <a:gd name="T1" fmla="*/ 3 h 362"/>
                  <a:gd name="T2" fmla="*/ 8 w 632"/>
                  <a:gd name="T3" fmla="*/ 7 h 362"/>
                  <a:gd name="T4" fmla="*/ 248 w 632"/>
                  <a:gd name="T5" fmla="*/ 7 h 362"/>
                  <a:gd name="T6" fmla="*/ 632 w 632"/>
                  <a:gd name="T7" fmla="*/ 7 h 362"/>
                  <a:gd name="T8" fmla="*/ 632 w 632"/>
                  <a:gd name="T9" fmla="*/ 3 h 362"/>
                  <a:gd name="T10" fmla="*/ 104 w 632"/>
                  <a:gd name="T11" fmla="*/ 3 h 362"/>
                  <a:gd name="T12" fmla="*/ 8 w 632"/>
                  <a:gd name="T13" fmla="*/ 3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solidFill>
                    <a:srgbClr val="FFFFFF"/>
                  </a:solidFill>
                </a:endParaRPr>
              </a:p>
            </p:txBody>
          </p:sp>
        </p:grpSp>
        <p:sp>
          <p:nvSpPr>
            <p:cNvPr id="1034" name="Freeform 23"/>
            <p:cNvSpPr>
              <a:spLocks/>
            </p:cNvSpPr>
            <p:nvPr/>
          </p:nvSpPr>
          <p:spPr bwMode="ltGray">
            <a:xfrm rot="16200000" flipH="1">
              <a:off x="-1954" y="1951"/>
              <a:ext cx="4320" cy="412"/>
            </a:xfrm>
            <a:custGeom>
              <a:avLst/>
              <a:gdLst>
                <a:gd name="T0" fmla="*/ 0 w 5762"/>
                <a:gd name="T1" fmla="*/ 1312 h 385"/>
                <a:gd name="T2" fmla="*/ 1 w 5762"/>
                <a:gd name="T3" fmla="*/ 1255 h 385"/>
                <a:gd name="T4" fmla="*/ 1 w 5762"/>
                <a:gd name="T5" fmla="*/ 4 h 385"/>
                <a:gd name="T6" fmla="*/ 0 w 5762"/>
                <a:gd name="T7" fmla="*/ 0 h 385"/>
                <a:gd name="T8" fmla="*/ 0 w 5762"/>
                <a:gd name="T9" fmla="*/ 1312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en-NZ">
                <a:solidFill>
                  <a:srgbClr val="FFFFFF"/>
                </a:solidFill>
              </a:endParaRPr>
            </a:p>
          </p:txBody>
        </p:sp>
        <p:sp>
          <p:nvSpPr>
            <p:cNvPr id="1035" name="Freeform 24"/>
            <p:cNvSpPr>
              <a:spLocks/>
            </p:cNvSpPr>
            <p:nvPr/>
          </p:nvSpPr>
          <p:spPr bwMode="ltGray">
            <a:xfrm rot="16200000" flipH="1">
              <a:off x="-1584" y="2062"/>
              <a:ext cx="4319" cy="189"/>
            </a:xfrm>
            <a:custGeom>
              <a:avLst/>
              <a:gdLst>
                <a:gd name="T0" fmla="*/ 0 w 5761"/>
                <a:gd name="T1" fmla="*/ 28 h 189"/>
                <a:gd name="T2" fmla="*/ 1 w 5761"/>
                <a:gd name="T3" fmla="*/ 0 h 189"/>
                <a:gd name="T4" fmla="*/ 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en-NZ">
                <a:solidFill>
                  <a:srgbClr val="FFFFFF"/>
                </a:solidFill>
              </a:endParaRPr>
            </a:p>
          </p:txBody>
        </p:sp>
      </p:grpSp>
      <p:sp>
        <p:nvSpPr>
          <p:cNvPr id="1027" name="Rectangle 25"/>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26"/>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2555" name="Rectangle 27"/>
          <p:cNvSpPr>
            <a:spLocks noGrp="1" noChangeArrowheads="1"/>
          </p:cNvSpPr>
          <p:nvPr>
            <p:ph type="dt" sz="half" idx="2"/>
          </p:nvPr>
        </p:nvSpPr>
        <p:spPr bwMode="auto">
          <a:xfrm>
            <a:off x="1173163" y="6265863"/>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spcBef>
                <a:spcPct val="50000"/>
              </a:spcBef>
              <a:defRPr sz="1400" b="0">
                <a:solidFill>
                  <a:schemeClr val="tx1"/>
                </a:solidFill>
                <a:latin typeface="+mn-lt"/>
              </a:defRPr>
            </a:lvl1pPr>
          </a:lstStyle>
          <a:p>
            <a:pPr>
              <a:defRPr/>
            </a:pPr>
            <a:endParaRPr lang="en-US">
              <a:solidFill>
                <a:srgbClr val="000000"/>
              </a:solidFill>
            </a:endParaRPr>
          </a:p>
        </p:txBody>
      </p:sp>
      <p:sp>
        <p:nvSpPr>
          <p:cNvPr id="22556" name="Rectangle 28"/>
          <p:cNvSpPr>
            <a:spLocks noGrp="1" noChangeArrowheads="1"/>
          </p:cNvSpPr>
          <p:nvPr>
            <p:ph type="ftr" sz="quarter" idx="3"/>
          </p:nvPr>
        </p:nvSpPr>
        <p:spPr bwMode="auto">
          <a:xfrm>
            <a:off x="35814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b="0">
                <a:solidFill>
                  <a:schemeClr val="tx1"/>
                </a:solidFill>
                <a:latin typeface="+mn-lt"/>
              </a:defRPr>
            </a:lvl1pPr>
          </a:lstStyle>
          <a:p>
            <a:pPr>
              <a:defRPr/>
            </a:pPr>
            <a:endParaRPr lang="en-US">
              <a:solidFill>
                <a:srgbClr val="000000"/>
              </a:solidFill>
            </a:endParaRPr>
          </a:p>
        </p:txBody>
      </p:sp>
      <p:sp>
        <p:nvSpPr>
          <p:cNvPr id="22557" name="Rectangle 29"/>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b="0">
                <a:solidFill>
                  <a:schemeClr val="tx1"/>
                </a:solidFill>
                <a:latin typeface="+mn-lt"/>
              </a:defRPr>
            </a:lvl1pPr>
          </a:lstStyle>
          <a:p>
            <a:pPr>
              <a:defRPr/>
            </a:pPr>
            <a:fld id="{C3208890-ECFF-42AB-B934-0312EFEBD485}" type="slidenum">
              <a:rPr lang="en-US">
                <a:solidFill>
                  <a:srgbClr val="000000"/>
                </a:solidFill>
              </a:rPr>
              <a:pPr>
                <a:defRPr/>
              </a:pPr>
              <a:t>‹#›</a:t>
            </a:fld>
            <a:endParaRPr lang="en-US">
              <a:solidFill>
                <a:srgbClr val="000000"/>
              </a:solidFill>
            </a:endParaRPr>
          </a:p>
        </p:txBody>
      </p:sp>
      <p:sp>
        <p:nvSpPr>
          <p:cNvPr id="1032" name="AutoShape 30">
            <a:hlinkClick r:id="rId15" action="ppaction://hlinksldjump" highlightClick="1"/>
          </p:cNvPr>
          <p:cNvSpPr>
            <a:spLocks noChangeArrowheads="1"/>
          </p:cNvSpPr>
          <p:nvPr userDrawn="1"/>
        </p:nvSpPr>
        <p:spPr bwMode="auto">
          <a:xfrm>
            <a:off x="8721725" y="6435725"/>
            <a:ext cx="304800" cy="304800"/>
          </a:xfrm>
          <a:prstGeom prst="actionButtonHome">
            <a:avLst/>
          </a:prstGeom>
          <a:gradFill rotWithShape="0">
            <a:gsLst>
              <a:gs pos="0">
                <a:srgbClr val="FF3399"/>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a:defRPr/>
            </a:pPr>
            <a:endParaRPr lang="en-US" altLang="en-US">
              <a:solidFill>
                <a:srgbClr val="FFFFFF"/>
              </a:solidFill>
            </a:endParaRPr>
          </a:p>
        </p:txBody>
      </p:sp>
    </p:spTree>
    <p:extLst>
      <p:ext uri="{BB962C8B-B14F-4D97-AF65-F5344CB8AC3E}">
        <p14:creationId xmlns:p14="http://schemas.microsoft.com/office/powerpoint/2010/main" val="3423563708"/>
      </p:ext>
    </p:extLst>
  </p:cSld>
  <p:clrMap bg1="lt1" tx1="dk1" bg2="lt2" tx2="dk2" accent1="accent1" accent2="accent2" accent3="accent3" accent4="accent4" accent5="accent5" accent6="accent6" hlink="hlink" folHlink="folHlink"/>
  <p:sldLayoutIdLst>
    <p:sldLayoutId id="2147487909" r:id="rId1"/>
    <p:sldLayoutId id="2147487910" r:id="rId2"/>
    <p:sldLayoutId id="2147487911" r:id="rId3"/>
    <p:sldLayoutId id="2147487912" r:id="rId4"/>
    <p:sldLayoutId id="2147487913" r:id="rId5"/>
    <p:sldLayoutId id="2147487914" r:id="rId6"/>
    <p:sldLayoutId id="2147487915" r:id="rId7"/>
    <p:sldLayoutId id="2147487916" r:id="rId8"/>
    <p:sldLayoutId id="2147487917" r:id="rId9"/>
    <p:sldLayoutId id="2147487918" r:id="rId10"/>
    <p:sldLayoutId id="2147487919" r:id="rId11"/>
    <p:sldLayoutId id="2147487920" r:id="rId12"/>
    <p:sldLayoutId id="2147487921" r:id="rId13"/>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defRPr>
      </a:lvl2pPr>
      <a:lvl3pPr algn="l" rtl="0" eaLnBrk="0" fontAlgn="base" hangingPunct="0">
        <a:spcBef>
          <a:spcPct val="0"/>
        </a:spcBef>
        <a:spcAft>
          <a:spcPct val="0"/>
        </a:spcAft>
        <a:defRPr kumimoji="1" sz="4400">
          <a:solidFill>
            <a:schemeClr val="tx2"/>
          </a:solidFill>
          <a:latin typeface="Times New Roman" pitchFamily="18" charset="0"/>
        </a:defRPr>
      </a:lvl3pPr>
      <a:lvl4pPr algn="l" rtl="0" eaLnBrk="0" fontAlgn="base" hangingPunct="0">
        <a:spcBef>
          <a:spcPct val="0"/>
        </a:spcBef>
        <a:spcAft>
          <a:spcPct val="0"/>
        </a:spcAft>
        <a:defRPr kumimoji="1" sz="4400">
          <a:solidFill>
            <a:schemeClr val="tx2"/>
          </a:solidFill>
          <a:latin typeface="Times New Roman" pitchFamily="18" charset="0"/>
        </a:defRPr>
      </a:lvl4pPr>
      <a:lvl5pPr algn="l" rtl="0" eaLnBrk="0" fontAlgn="base" hangingPunct="0">
        <a:spcBef>
          <a:spcPct val="0"/>
        </a:spcBef>
        <a:spcAft>
          <a:spcPct val="0"/>
        </a:spcAft>
        <a:defRPr kumimoji="1" sz="4400">
          <a:solidFill>
            <a:schemeClr val="tx2"/>
          </a:solidFill>
          <a:latin typeface="Times New Roman" pitchFamily="18" charset="0"/>
        </a:defRPr>
      </a:lvl5pPr>
      <a:lvl6pPr marL="457200" algn="l" rtl="0" eaLnBrk="0" fontAlgn="base" hangingPunct="0">
        <a:spcBef>
          <a:spcPct val="0"/>
        </a:spcBef>
        <a:spcAft>
          <a:spcPct val="0"/>
        </a:spcAft>
        <a:defRPr kumimoji="1" sz="4400">
          <a:solidFill>
            <a:schemeClr val="tx2"/>
          </a:solidFill>
          <a:latin typeface="Times New Roman" pitchFamily="18" charset="0"/>
        </a:defRPr>
      </a:lvl6pPr>
      <a:lvl7pPr marL="914400" algn="l" rtl="0" eaLnBrk="0" fontAlgn="base" hangingPunct="0">
        <a:spcBef>
          <a:spcPct val="0"/>
        </a:spcBef>
        <a:spcAft>
          <a:spcPct val="0"/>
        </a:spcAft>
        <a:defRPr kumimoji="1" sz="4400">
          <a:solidFill>
            <a:schemeClr val="tx2"/>
          </a:solidFill>
          <a:latin typeface="Times New Roman" pitchFamily="18" charset="0"/>
        </a:defRPr>
      </a:lvl7pPr>
      <a:lvl8pPr marL="1371600" algn="l" rtl="0" eaLnBrk="0" fontAlgn="base" hangingPunct="0">
        <a:spcBef>
          <a:spcPct val="0"/>
        </a:spcBef>
        <a:spcAft>
          <a:spcPct val="0"/>
        </a:spcAft>
        <a:defRPr kumimoji="1" sz="4400">
          <a:solidFill>
            <a:schemeClr val="tx2"/>
          </a:solidFill>
          <a:latin typeface="Times New Roman" pitchFamily="18" charset="0"/>
        </a:defRPr>
      </a:lvl8pPr>
      <a:lvl9pPr marL="1828800" algn="l" rtl="0" eaLnBrk="0" fontAlgn="base" hangingPunct="0">
        <a:spcBef>
          <a:spcPct val="0"/>
        </a:spcBef>
        <a:spcAft>
          <a:spcPct val="0"/>
        </a:spcAft>
        <a:defRPr kumimoji="1"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SzPct val="70000"/>
        <a:buFont typeface="Monotype Sort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9EFF"/>
            </a:gs>
            <a:gs pos="39999">
              <a:srgbClr val="85C2FF"/>
            </a:gs>
            <a:gs pos="70000">
              <a:srgbClr val="C4D6EB"/>
            </a:gs>
            <a:gs pos="100000">
              <a:srgbClr val="FFEBFA"/>
            </a:gs>
          </a:gsLst>
          <a:lin ang="5400000" scaled="1"/>
        </a:gradFill>
        <a:effectLst/>
      </p:bgPr>
    </p:bg>
    <p:spTree>
      <p:nvGrpSpPr>
        <p:cNvPr id="1" name=""/>
        <p:cNvGrpSpPr/>
        <p:nvPr/>
      </p:nvGrpSpPr>
      <p:grpSpPr>
        <a:xfrm>
          <a:off x="0" y="0"/>
          <a:ext cx="0" cy="0"/>
          <a:chOff x="0" y="0"/>
          <a:chExt cx="0" cy="0"/>
        </a:xfrm>
      </p:grpSpPr>
      <p:grpSp>
        <p:nvGrpSpPr>
          <p:cNvPr id="12290" name="Group 2"/>
          <p:cNvGrpSpPr>
            <a:grpSpLocks/>
          </p:cNvGrpSpPr>
          <p:nvPr/>
        </p:nvGrpSpPr>
        <p:grpSpPr bwMode="auto">
          <a:xfrm>
            <a:off x="0" y="-4763"/>
            <a:ext cx="1063625" cy="6858001"/>
            <a:chOff x="0" y="-3"/>
            <a:chExt cx="670" cy="4320"/>
          </a:xfrm>
        </p:grpSpPr>
        <p:grpSp>
          <p:nvGrpSpPr>
            <p:cNvPr id="12297" name="Group 3"/>
            <p:cNvGrpSpPr>
              <a:grpSpLocks/>
            </p:cNvGrpSpPr>
            <p:nvPr/>
          </p:nvGrpSpPr>
          <p:grpSpPr bwMode="auto">
            <a:xfrm rot="16200000" flipH="1">
              <a:off x="-1815" y="1838"/>
              <a:ext cx="4320" cy="638"/>
              <a:chOff x="-2" y="1562"/>
              <a:chExt cx="5762" cy="638"/>
            </a:xfrm>
          </p:grpSpPr>
          <p:sp>
            <p:nvSpPr>
              <p:cNvPr id="12300" name="Freeform 4"/>
              <p:cNvSpPr>
                <a:spLocks/>
              </p:cNvSpPr>
              <p:nvPr/>
            </p:nvSpPr>
            <p:spPr bwMode="ltGray">
              <a:xfrm rot="-5400000">
                <a:off x="2554" y="-990"/>
                <a:ext cx="624" cy="5746"/>
              </a:xfrm>
              <a:custGeom>
                <a:avLst/>
                <a:gdLst>
                  <a:gd name="T0" fmla="*/ 0 w 1000"/>
                  <a:gd name="T1" fmla="*/ 0 h 720"/>
                  <a:gd name="T2" fmla="*/ 0 w 1000"/>
                  <a:gd name="T3" fmla="*/ 2147483647 h 720"/>
                  <a:gd name="T4" fmla="*/ 1 w 1000"/>
                  <a:gd name="T5" fmla="*/ 2147483647 h 720"/>
                  <a:gd name="T6" fmla="*/ 1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2301" name="Freeform 5"/>
              <p:cNvSpPr>
                <a:spLocks/>
              </p:cNvSpPr>
              <p:nvPr/>
            </p:nvSpPr>
            <p:spPr bwMode="ltGray">
              <a:xfrm rot="-5400000">
                <a:off x="1323" y="1669"/>
                <a:ext cx="624" cy="421"/>
              </a:xfrm>
              <a:custGeom>
                <a:avLst/>
                <a:gdLst>
                  <a:gd name="T0" fmla="*/ 0 w 624"/>
                  <a:gd name="T1" fmla="*/ 0 h 317"/>
                  <a:gd name="T2" fmla="*/ 0 w 624"/>
                  <a:gd name="T3" fmla="*/ 14420 h 317"/>
                  <a:gd name="T4" fmla="*/ 624 w 624"/>
                  <a:gd name="T5" fmla="*/ 1442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2302" name="Freeform 6"/>
              <p:cNvSpPr>
                <a:spLocks/>
              </p:cNvSpPr>
              <p:nvPr/>
            </p:nvSpPr>
            <p:spPr bwMode="ltGray">
              <a:xfrm rot="-5400000">
                <a:off x="952" y="1683"/>
                <a:ext cx="624" cy="423"/>
              </a:xfrm>
              <a:custGeom>
                <a:avLst/>
                <a:gdLst>
                  <a:gd name="T0" fmla="*/ 0 w 624"/>
                  <a:gd name="T1" fmla="*/ 0 h 317"/>
                  <a:gd name="T2" fmla="*/ 0 w 624"/>
                  <a:gd name="T3" fmla="*/ 15428 h 317"/>
                  <a:gd name="T4" fmla="*/ 624 w 624"/>
                  <a:gd name="T5" fmla="*/ 15428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2303" name="Freeform 7"/>
              <p:cNvSpPr>
                <a:spLocks/>
              </p:cNvSpPr>
              <p:nvPr/>
            </p:nvSpPr>
            <p:spPr bwMode="ltGray">
              <a:xfrm rot="-5400000">
                <a:off x="-87" y="1767"/>
                <a:ext cx="624" cy="255"/>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2304" name="Freeform 8"/>
              <p:cNvSpPr>
                <a:spLocks/>
              </p:cNvSpPr>
              <p:nvPr/>
            </p:nvSpPr>
            <p:spPr bwMode="ltGray">
              <a:xfrm rot="-5400000">
                <a:off x="664" y="1733"/>
                <a:ext cx="624" cy="293"/>
              </a:xfrm>
              <a:custGeom>
                <a:avLst/>
                <a:gdLst>
                  <a:gd name="T0" fmla="*/ 0 w 624"/>
                  <a:gd name="T1" fmla="*/ 0 h 317"/>
                  <a:gd name="T2" fmla="*/ 0 w 624"/>
                  <a:gd name="T3" fmla="*/ 90 h 317"/>
                  <a:gd name="T4" fmla="*/ 624 w 624"/>
                  <a:gd name="T5" fmla="*/ 9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2305" name="Freeform 9"/>
              <p:cNvSpPr>
                <a:spLocks/>
              </p:cNvSpPr>
              <p:nvPr/>
            </p:nvSpPr>
            <p:spPr bwMode="ltGray">
              <a:xfrm rot="-5400000">
                <a:off x="423" y="1699"/>
                <a:ext cx="624" cy="364"/>
              </a:xfrm>
              <a:custGeom>
                <a:avLst/>
                <a:gdLst>
                  <a:gd name="T0" fmla="*/ 0 w 624"/>
                  <a:gd name="T1" fmla="*/ 0 h 272"/>
                  <a:gd name="T2" fmla="*/ 0 w 624"/>
                  <a:gd name="T3" fmla="*/ 16082 h 272"/>
                  <a:gd name="T4" fmla="*/ 240 w 624"/>
                  <a:gd name="T5" fmla="*/ 14164 h 272"/>
                  <a:gd name="T6" fmla="*/ 624 w 624"/>
                  <a:gd name="T7" fmla="*/ 1608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2306" name="Freeform 10"/>
              <p:cNvSpPr>
                <a:spLocks/>
              </p:cNvSpPr>
              <p:nvPr/>
            </p:nvSpPr>
            <p:spPr bwMode="ltGray">
              <a:xfrm rot="-5400000">
                <a:off x="136" y="1728"/>
                <a:ext cx="632" cy="316"/>
              </a:xfrm>
              <a:custGeom>
                <a:avLst/>
                <a:gdLst>
                  <a:gd name="T0" fmla="*/ 8 w 632"/>
                  <a:gd name="T1" fmla="*/ 7 h 362"/>
                  <a:gd name="T2" fmla="*/ 8 w 632"/>
                  <a:gd name="T3" fmla="*/ 47 h 362"/>
                  <a:gd name="T4" fmla="*/ 248 w 632"/>
                  <a:gd name="T5" fmla="*/ 47 h 362"/>
                  <a:gd name="T6" fmla="*/ 632 w 632"/>
                  <a:gd name="T7" fmla="*/ 47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2307" name="Freeform 11"/>
              <p:cNvSpPr>
                <a:spLocks/>
              </p:cNvSpPr>
              <p:nvPr/>
            </p:nvSpPr>
            <p:spPr bwMode="ltGray">
              <a:xfrm rot="-5400000">
                <a:off x="3171" y="1650"/>
                <a:ext cx="624" cy="420"/>
              </a:xfrm>
              <a:custGeom>
                <a:avLst/>
                <a:gdLst>
                  <a:gd name="T0" fmla="*/ 0 w 624"/>
                  <a:gd name="T1" fmla="*/ 0 h 317"/>
                  <a:gd name="T2" fmla="*/ 0 w 624"/>
                  <a:gd name="T3" fmla="*/ 13949 h 317"/>
                  <a:gd name="T4" fmla="*/ 624 w 624"/>
                  <a:gd name="T5" fmla="*/ 1394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2308" name="Freeform 12"/>
              <p:cNvSpPr>
                <a:spLocks/>
              </p:cNvSpPr>
              <p:nvPr/>
            </p:nvSpPr>
            <p:spPr bwMode="ltGray">
              <a:xfrm rot="-5400000">
                <a:off x="2870" y="1664"/>
                <a:ext cx="624" cy="421"/>
              </a:xfrm>
              <a:custGeom>
                <a:avLst/>
                <a:gdLst>
                  <a:gd name="T0" fmla="*/ 0 w 624"/>
                  <a:gd name="T1" fmla="*/ 0 h 317"/>
                  <a:gd name="T2" fmla="*/ 0 w 624"/>
                  <a:gd name="T3" fmla="*/ 14420 h 317"/>
                  <a:gd name="T4" fmla="*/ 624 w 624"/>
                  <a:gd name="T5" fmla="*/ 14420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2309" name="Freeform 13"/>
              <p:cNvSpPr>
                <a:spLocks/>
              </p:cNvSpPr>
              <p:nvPr/>
            </p:nvSpPr>
            <p:spPr bwMode="ltGray">
              <a:xfrm rot="-5400000">
                <a:off x="1829" y="1747"/>
                <a:ext cx="624" cy="256"/>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2310" name="Freeform 14"/>
              <p:cNvSpPr>
                <a:spLocks/>
              </p:cNvSpPr>
              <p:nvPr/>
            </p:nvSpPr>
            <p:spPr bwMode="ltGray">
              <a:xfrm rot="-5400000">
                <a:off x="2532" y="1729"/>
                <a:ext cx="624" cy="292"/>
              </a:xfrm>
              <a:custGeom>
                <a:avLst/>
                <a:gdLst>
                  <a:gd name="T0" fmla="*/ 0 w 624"/>
                  <a:gd name="T1" fmla="*/ 0 h 317"/>
                  <a:gd name="T2" fmla="*/ 0 w 624"/>
                  <a:gd name="T3" fmla="*/ 87 h 317"/>
                  <a:gd name="T4" fmla="*/ 624 w 624"/>
                  <a:gd name="T5" fmla="*/ 87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2311" name="Freeform 15"/>
              <p:cNvSpPr>
                <a:spLocks/>
              </p:cNvSpPr>
              <p:nvPr/>
            </p:nvSpPr>
            <p:spPr bwMode="ltGray">
              <a:xfrm rot="-5400000">
                <a:off x="2330" y="1695"/>
                <a:ext cx="624" cy="360"/>
              </a:xfrm>
              <a:custGeom>
                <a:avLst/>
                <a:gdLst>
                  <a:gd name="T0" fmla="*/ 0 w 624"/>
                  <a:gd name="T1" fmla="*/ 0 h 272"/>
                  <a:gd name="T2" fmla="*/ 0 w 624"/>
                  <a:gd name="T3" fmla="*/ 13759 h 272"/>
                  <a:gd name="T4" fmla="*/ 240 w 624"/>
                  <a:gd name="T5" fmla="*/ 12141 h 272"/>
                  <a:gd name="T6" fmla="*/ 624 w 624"/>
                  <a:gd name="T7" fmla="*/ 13759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2312" name="Freeform 16"/>
              <p:cNvSpPr>
                <a:spLocks/>
              </p:cNvSpPr>
              <p:nvPr/>
            </p:nvSpPr>
            <p:spPr bwMode="ltGray">
              <a:xfrm rot="-5400000">
                <a:off x="2023" y="1721"/>
                <a:ext cx="632" cy="316"/>
              </a:xfrm>
              <a:custGeom>
                <a:avLst/>
                <a:gdLst>
                  <a:gd name="T0" fmla="*/ 8 w 632"/>
                  <a:gd name="T1" fmla="*/ 7 h 362"/>
                  <a:gd name="T2" fmla="*/ 8 w 632"/>
                  <a:gd name="T3" fmla="*/ 47 h 362"/>
                  <a:gd name="T4" fmla="*/ 248 w 632"/>
                  <a:gd name="T5" fmla="*/ 47 h 362"/>
                  <a:gd name="T6" fmla="*/ 632 w 632"/>
                  <a:gd name="T7" fmla="*/ 47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2313" name="Freeform 17"/>
              <p:cNvSpPr>
                <a:spLocks/>
              </p:cNvSpPr>
              <p:nvPr/>
            </p:nvSpPr>
            <p:spPr bwMode="ltGray">
              <a:xfrm rot="-5400000">
                <a:off x="4039" y="1640"/>
                <a:ext cx="624" cy="420"/>
              </a:xfrm>
              <a:custGeom>
                <a:avLst/>
                <a:gdLst>
                  <a:gd name="T0" fmla="*/ 0 w 624"/>
                  <a:gd name="T1" fmla="*/ 0 h 317"/>
                  <a:gd name="T2" fmla="*/ 0 w 624"/>
                  <a:gd name="T3" fmla="*/ 13949 h 317"/>
                  <a:gd name="T4" fmla="*/ 624 w 624"/>
                  <a:gd name="T5" fmla="*/ 1394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2314" name="Freeform 18"/>
              <p:cNvSpPr>
                <a:spLocks/>
              </p:cNvSpPr>
              <p:nvPr/>
            </p:nvSpPr>
            <p:spPr bwMode="ltGray">
              <a:xfrm rot="-5400000">
                <a:off x="3677" y="1653"/>
                <a:ext cx="624" cy="423"/>
              </a:xfrm>
              <a:custGeom>
                <a:avLst/>
                <a:gdLst>
                  <a:gd name="T0" fmla="*/ 0 w 624"/>
                  <a:gd name="T1" fmla="*/ 0 h 317"/>
                  <a:gd name="T2" fmla="*/ 0 w 624"/>
                  <a:gd name="T3" fmla="*/ 15428 h 317"/>
                  <a:gd name="T4" fmla="*/ 624 w 624"/>
                  <a:gd name="T5" fmla="*/ 15428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2315" name="Freeform 19"/>
              <p:cNvSpPr>
                <a:spLocks/>
              </p:cNvSpPr>
              <p:nvPr/>
            </p:nvSpPr>
            <p:spPr bwMode="ltGray">
              <a:xfrm rot="-5400000">
                <a:off x="4524" y="1732"/>
                <a:ext cx="624" cy="255"/>
              </a:xfrm>
              <a:custGeom>
                <a:avLst/>
                <a:gdLst>
                  <a:gd name="T0" fmla="*/ 0 w 624"/>
                  <a:gd name="T1" fmla="*/ 1 h 370"/>
                  <a:gd name="T2" fmla="*/ 0 w 624"/>
                  <a:gd name="T3" fmla="*/ 2 h 370"/>
                  <a:gd name="T4" fmla="*/ 624 w 624"/>
                  <a:gd name="T5" fmla="*/ 2 h 370"/>
                  <a:gd name="T6" fmla="*/ 624 w 624"/>
                  <a:gd name="T7" fmla="*/ 1 h 370"/>
                  <a:gd name="T8" fmla="*/ 384 w 624"/>
                  <a:gd name="T9" fmla="*/ 1 h 370"/>
                  <a:gd name="T10" fmla="*/ 0 w 624"/>
                  <a:gd name="T11" fmla="*/ 1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2316" name="Freeform 20"/>
              <p:cNvSpPr>
                <a:spLocks/>
              </p:cNvSpPr>
              <p:nvPr/>
            </p:nvSpPr>
            <p:spPr bwMode="ltGray">
              <a:xfrm>
                <a:off x="5469" y="1547"/>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2317" name="Freeform 21"/>
              <p:cNvSpPr>
                <a:spLocks/>
              </p:cNvSpPr>
              <p:nvPr/>
            </p:nvSpPr>
            <p:spPr bwMode="ltGray">
              <a:xfrm rot="-5400000">
                <a:off x="5059" y="1665"/>
                <a:ext cx="624" cy="360"/>
              </a:xfrm>
              <a:custGeom>
                <a:avLst/>
                <a:gdLst>
                  <a:gd name="T0" fmla="*/ 0 w 624"/>
                  <a:gd name="T1" fmla="*/ 0 h 272"/>
                  <a:gd name="T2" fmla="*/ 0 w 624"/>
                  <a:gd name="T3" fmla="*/ 13759 h 272"/>
                  <a:gd name="T4" fmla="*/ 240 w 624"/>
                  <a:gd name="T5" fmla="*/ 12141 h 272"/>
                  <a:gd name="T6" fmla="*/ 624 w 624"/>
                  <a:gd name="T7" fmla="*/ 13759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sp>
            <p:nvSpPr>
              <p:cNvPr id="12318" name="Freeform 22"/>
              <p:cNvSpPr>
                <a:spLocks/>
              </p:cNvSpPr>
              <p:nvPr/>
            </p:nvSpPr>
            <p:spPr bwMode="ltGray">
              <a:xfrm rot="-5400000">
                <a:off x="4756" y="1691"/>
                <a:ext cx="632" cy="316"/>
              </a:xfrm>
              <a:custGeom>
                <a:avLst/>
                <a:gdLst>
                  <a:gd name="T0" fmla="*/ 8 w 632"/>
                  <a:gd name="T1" fmla="*/ 7 h 362"/>
                  <a:gd name="T2" fmla="*/ 8 w 632"/>
                  <a:gd name="T3" fmla="*/ 47 h 362"/>
                  <a:gd name="T4" fmla="*/ 248 w 632"/>
                  <a:gd name="T5" fmla="*/ 47 h 362"/>
                  <a:gd name="T6" fmla="*/ 632 w 632"/>
                  <a:gd name="T7" fmla="*/ 47 h 362"/>
                  <a:gd name="T8" fmla="*/ 632 w 632"/>
                  <a:gd name="T9" fmla="*/ 7 h 362"/>
                  <a:gd name="T10" fmla="*/ 104 w 632"/>
                  <a:gd name="T11" fmla="*/ 7 h 362"/>
                  <a:gd name="T12" fmla="*/ 8 w 632"/>
                  <a:gd name="T13" fmla="*/ 7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NZ"/>
              </a:p>
            </p:txBody>
          </p:sp>
        </p:grpSp>
        <p:sp>
          <p:nvSpPr>
            <p:cNvPr id="12298" name="Freeform 23"/>
            <p:cNvSpPr>
              <a:spLocks/>
            </p:cNvSpPr>
            <p:nvPr/>
          </p:nvSpPr>
          <p:spPr bwMode="ltGray">
            <a:xfrm rot="16200000" flipH="1">
              <a:off x="-1954" y="1951"/>
              <a:ext cx="4320" cy="412"/>
            </a:xfrm>
            <a:custGeom>
              <a:avLst/>
              <a:gdLst>
                <a:gd name="T0" fmla="*/ 0 w 5762"/>
                <a:gd name="T1" fmla="*/ 507 h 385"/>
                <a:gd name="T2" fmla="*/ 102 w 5762"/>
                <a:gd name="T3" fmla="*/ 485 h 385"/>
                <a:gd name="T4" fmla="*/ 102 w 5762"/>
                <a:gd name="T5" fmla="*/ 4 h 385"/>
                <a:gd name="T6" fmla="*/ 0 w 5762"/>
                <a:gd name="T7" fmla="*/ 0 h 385"/>
                <a:gd name="T8" fmla="*/ 0 w 5762"/>
                <a:gd name="T9" fmla="*/ 507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en-NZ"/>
            </a:p>
          </p:txBody>
        </p:sp>
        <p:sp>
          <p:nvSpPr>
            <p:cNvPr id="12299" name="Freeform 24"/>
            <p:cNvSpPr>
              <a:spLocks/>
            </p:cNvSpPr>
            <p:nvPr/>
          </p:nvSpPr>
          <p:spPr bwMode="ltGray">
            <a:xfrm rot="16200000" flipH="1">
              <a:off x="-1584" y="2062"/>
              <a:ext cx="4319" cy="189"/>
            </a:xfrm>
            <a:custGeom>
              <a:avLst/>
              <a:gdLst>
                <a:gd name="T0" fmla="*/ 0 w 5761"/>
                <a:gd name="T1" fmla="*/ 28 h 189"/>
                <a:gd name="T2" fmla="*/ 102 w 5761"/>
                <a:gd name="T3" fmla="*/ 0 h 189"/>
                <a:gd name="T4" fmla="*/ 102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en-NZ"/>
            </a:p>
          </p:txBody>
        </p:sp>
      </p:grpSp>
      <p:sp>
        <p:nvSpPr>
          <p:cNvPr id="12291" name="Rectangle 25"/>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2292" name="Rectangle 26"/>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2555" name="Rectangle 27"/>
          <p:cNvSpPr>
            <a:spLocks noGrp="1" noChangeArrowheads="1"/>
          </p:cNvSpPr>
          <p:nvPr>
            <p:ph type="dt" sz="half" idx="2"/>
          </p:nvPr>
        </p:nvSpPr>
        <p:spPr bwMode="auto">
          <a:xfrm>
            <a:off x="1173163" y="6265863"/>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spcBef>
                <a:spcPct val="50000"/>
              </a:spcBef>
              <a:defRPr sz="1400" b="0">
                <a:solidFill>
                  <a:srgbClr val="000000"/>
                </a:solidFill>
                <a:latin typeface="+mn-lt"/>
              </a:defRPr>
            </a:lvl1pPr>
          </a:lstStyle>
          <a:p>
            <a:pPr>
              <a:defRPr/>
            </a:pPr>
            <a:endParaRPr lang="en-US"/>
          </a:p>
        </p:txBody>
      </p:sp>
      <p:sp>
        <p:nvSpPr>
          <p:cNvPr id="22556" name="Rectangle 28"/>
          <p:cNvSpPr>
            <a:spLocks noGrp="1" noChangeArrowheads="1"/>
          </p:cNvSpPr>
          <p:nvPr>
            <p:ph type="ftr" sz="quarter" idx="3"/>
          </p:nvPr>
        </p:nvSpPr>
        <p:spPr bwMode="auto">
          <a:xfrm>
            <a:off x="35814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b="0">
                <a:solidFill>
                  <a:srgbClr val="000000"/>
                </a:solidFill>
                <a:latin typeface="+mn-lt"/>
              </a:defRPr>
            </a:lvl1pPr>
          </a:lstStyle>
          <a:p>
            <a:pPr>
              <a:defRPr/>
            </a:pPr>
            <a:endParaRPr lang="en-US"/>
          </a:p>
        </p:txBody>
      </p:sp>
      <p:sp>
        <p:nvSpPr>
          <p:cNvPr id="22557" name="Rectangle 29"/>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b="0">
                <a:solidFill>
                  <a:srgbClr val="000000"/>
                </a:solidFill>
                <a:latin typeface="+mn-lt"/>
              </a:defRPr>
            </a:lvl1pPr>
          </a:lstStyle>
          <a:p>
            <a:pPr>
              <a:defRPr/>
            </a:pPr>
            <a:fld id="{C9DF1685-F22D-4043-9494-209139D2AD7A}" type="slidenum">
              <a:rPr lang="en-US"/>
              <a:pPr>
                <a:defRPr/>
              </a:pPr>
              <a:t>‹#›</a:t>
            </a:fld>
            <a:endParaRPr lang="en-US"/>
          </a:p>
        </p:txBody>
      </p:sp>
      <p:sp>
        <p:nvSpPr>
          <p:cNvPr id="1032" name="AutoShape 30">
            <a:hlinkClick r:id="rId15" action="ppaction://hlinksldjump" highlightClick="1"/>
          </p:cNvPr>
          <p:cNvSpPr>
            <a:spLocks noChangeArrowheads="1"/>
          </p:cNvSpPr>
          <p:nvPr userDrawn="1"/>
        </p:nvSpPr>
        <p:spPr bwMode="auto">
          <a:xfrm>
            <a:off x="8721725" y="6435725"/>
            <a:ext cx="304800" cy="304800"/>
          </a:xfrm>
          <a:prstGeom prst="actionButtonHome">
            <a:avLst/>
          </a:prstGeom>
          <a:gradFill rotWithShape="0">
            <a:gsLst>
              <a:gs pos="0">
                <a:srgbClr val="FF3399"/>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a:defRPr/>
            </a:pPr>
            <a:endParaRPr lang="en-US" altLang="en-US">
              <a:solidFill>
                <a:srgbClr val="FFFFFF"/>
              </a:solidFill>
            </a:endParaRPr>
          </a:p>
        </p:txBody>
      </p:sp>
    </p:spTree>
    <p:extLst>
      <p:ext uri="{BB962C8B-B14F-4D97-AF65-F5344CB8AC3E}">
        <p14:creationId xmlns:p14="http://schemas.microsoft.com/office/powerpoint/2010/main" val="3799863527"/>
      </p:ext>
    </p:extLst>
  </p:cSld>
  <p:clrMap bg1="lt1" tx1="dk1" bg2="lt2" tx2="dk2" accent1="accent1" accent2="accent2" accent3="accent3" accent4="accent4" accent5="accent5" accent6="accent6" hlink="hlink" folHlink="folHlink"/>
  <p:sldLayoutIdLst>
    <p:sldLayoutId id="2147487923" r:id="rId1"/>
    <p:sldLayoutId id="2147487924" r:id="rId2"/>
    <p:sldLayoutId id="2147487925" r:id="rId3"/>
    <p:sldLayoutId id="2147487926" r:id="rId4"/>
    <p:sldLayoutId id="2147487927" r:id="rId5"/>
    <p:sldLayoutId id="2147487928" r:id="rId6"/>
    <p:sldLayoutId id="2147487929" r:id="rId7"/>
    <p:sldLayoutId id="2147487930" r:id="rId8"/>
    <p:sldLayoutId id="2147487931" r:id="rId9"/>
    <p:sldLayoutId id="2147487932" r:id="rId10"/>
    <p:sldLayoutId id="2147487933" r:id="rId11"/>
    <p:sldLayoutId id="2147487934" r:id="rId12"/>
    <p:sldLayoutId id="2147487935" r:id="rId13"/>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defRPr>
      </a:lvl2pPr>
      <a:lvl3pPr algn="l" rtl="0" eaLnBrk="0" fontAlgn="base" hangingPunct="0">
        <a:spcBef>
          <a:spcPct val="0"/>
        </a:spcBef>
        <a:spcAft>
          <a:spcPct val="0"/>
        </a:spcAft>
        <a:defRPr kumimoji="1" sz="4400">
          <a:solidFill>
            <a:schemeClr val="tx2"/>
          </a:solidFill>
          <a:latin typeface="Times New Roman" pitchFamily="18" charset="0"/>
        </a:defRPr>
      </a:lvl3pPr>
      <a:lvl4pPr algn="l" rtl="0" eaLnBrk="0" fontAlgn="base" hangingPunct="0">
        <a:spcBef>
          <a:spcPct val="0"/>
        </a:spcBef>
        <a:spcAft>
          <a:spcPct val="0"/>
        </a:spcAft>
        <a:defRPr kumimoji="1" sz="4400">
          <a:solidFill>
            <a:schemeClr val="tx2"/>
          </a:solidFill>
          <a:latin typeface="Times New Roman" pitchFamily="18" charset="0"/>
        </a:defRPr>
      </a:lvl4pPr>
      <a:lvl5pPr algn="l" rtl="0" eaLnBrk="0" fontAlgn="base" hangingPunct="0">
        <a:spcBef>
          <a:spcPct val="0"/>
        </a:spcBef>
        <a:spcAft>
          <a:spcPct val="0"/>
        </a:spcAft>
        <a:defRPr kumimoji="1" sz="4400">
          <a:solidFill>
            <a:schemeClr val="tx2"/>
          </a:solidFill>
          <a:latin typeface="Times New Roman" pitchFamily="18" charset="0"/>
        </a:defRPr>
      </a:lvl5pPr>
      <a:lvl6pPr marL="457200" algn="l" rtl="0" eaLnBrk="0" fontAlgn="base" hangingPunct="0">
        <a:spcBef>
          <a:spcPct val="0"/>
        </a:spcBef>
        <a:spcAft>
          <a:spcPct val="0"/>
        </a:spcAft>
        <a:defRPr kumimoji="1" sz="4400">
          <a:solidFill>
            <a:schemeClr val="tx2"/>
          </a:solidFill>
          <a:latin typeface="Times New Roman" pitchFamily="18" charset="0"/>
        </a:defRPr>
      </a:lvl6pPr>
      <a:lvl7pPr marL="914400" algn="l" rtl="0" eaLnBrk="0" fontAlgn="base" hangingPunct="0">
        <a:spcBef>
          <a:spcPct val="0"/>
        </a:spcBef>
        <a:spcAft>
          <a:spcPct val="0"/>
        </a:spcAft>
        <a:defRPr kumimoji="1" sz="4400">
          <a:solidFill>
            <a:schemeClr val="tx2"/>
          </a:solidFill>
          <a:latin typeface="Times New Roman" pitchFamily="18" charset="0"/>
        </a:defRPr>
      </a:lvl7pPr>
      <a:lvl8pPr marL="1371600" algn="l" rtl="0" eaLnBrk="0" fontAlgn="base" hangingPunct="0">
        <a:spcBef>
          <a:spcPct val="0"/>
        </a:spcBef>
        <a:spcAft>
          <a:spcPct val="0"/>
        </a:spcAft>
        <a:defRPr kumimoji="1" sz="4400">
          <a:solidFill>
            <a:schemeClr val="tx2"/>
          </a:solidFill>
          <a:latin typeface="Times New Roman" pitchFamily="18" charset="0"/>
        </a:defRPr>
      </a:lvl8pPr>
      <a:lvl9pPr marL="1828800" algn="l" rtl="0" eaLnBrk="0" fontAlgn="base" hangingPunct="0">
        <a:spcBef>
          <a:spcPct val="0"/>
        </a:spcBef>
        <a:spcAft>
          <a:spcPct val="0"/>
        </a:spcAft>
        <a:defRPr kumimoji="1"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SzPct val="70000"/>
        <a:buFont typeface="Monotype Sort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lumMod val="51000"/>
                <a:lumOff val="49000"/>
              </a:srgbClr>
            </a:gs>
            <a:gs pos="18761">
              <a:srgbClr val="F2F2F2"/>
            </a:gs>
            <a:gs pos="39999">
              <a:srgbClr val="85C2FF">
                <a:lumMod val="66000"/>
                <a:lumOff val="34000"/>
              </a:srgbClr>
            </a:gs>
            <a:gs pos="45009">
              <a:srgbClr val="9ED3D7">
                <a:lumMod val="46000"/>
                <a:lumOff val="54000"/>
              </a:srgbClr>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516688"/>
            <a:ext cx="9140825" cy="338137"/>
          </a:xfrm>
          <a:prstGeom prst="rect">
            <a:avLst/>
          </a:prstGeom>
          <a:gradFill rotWithShape="1">
            <a:gsLst>
              <a:gs pos="0">
                <a:schemeClr val="bg1">
                  <a:lumMod val="95000"/>
                </a:schemeClr>
              </a:gs>
              <a:gs pos="100000">
                <a:schemeClr val="bg1">
                  <a:lumMod val="65000"/>
                </a:schemeClr>
              </a:gs>
            </a:gsLst>
            <a:lin ang="2700000" scaled="1"/>
          </a:gradFill>
          <a:ln w="9525">
            <a:solidFill>
              <a:srgbClr val="ABB202"/>
            </a:solidFill>
            <a:miter lim="800000"/>
            <a:headEnd/>
            <a:tailEnd/>
          </a:ln>
        </p:spPr>
        <p:txBody>
          <a:bodyPr wrap="none" anchor="ctr"/>
          <a:lstStyle>
            <a:lvl1pPr>
              <a:defRPr sz="2000">
                <a:solidFill>
                  <a:schemeClr val="tx1"/>
                </a:solidFill>
                <a:latin typeface="Times"/>
              </a:defRPr>
            </a:lvl1pPr>
            <a:lvl2pPr marL="742950" indent="-285750">
              <a:defRPr sz="2000">
                <a:solidFill>
                  <a:schemeClr val="tx1"/>
                </a:solidFill>
                <a:latin typeface="Times"/>
              </a:defRPr>
            </a:lvl2pPr>
            <a:lvl3pPr marL="1143000" indent="-228600">
              <a:defRPr sz="2000">
                <a:solidFill>
                  <a:schemeClr val="tx1"/>
                </a:solidFill>
                <a:latin typeface="Times"/>
              </a:defRPr>
            </a:lvl3pPr>
            <a:lvl4pPr marL="1600200" indent="-228600">
              <a:defRPr sz="2000">
                <a:solidFill>
                  <a:schemeClr val="tx1"/>
                </a:solidFill>
                <a:latin typeface="Times"/>
              </a:defRPr>
            </a:lvl4pPr>
            <a:lvl5pPr marL="2057400" indent="-228600">
              <a:defRPr sz="2000">
                <a:solidFill>
                  <a:schemeClr val="tx1"/>
                </a:solidFill>
                <a:latin typeface="Times"/>
              </a:defRPr>
            </a:lvl5pPr>
            <a:lvl6pPr marL="2514600" indent="-228600" eaLnBrk="0" fontAlgn="base" hangingPunct="0">
              <a:spcBef>
                <a:spcPct val="0"/>
              </a:spcBef>
              <a:spcAft>
                <a:spcPct val="0"/>
              </a:spcAft>
              <a:defRPr sz="2000">
                <a:solidFill>
                  <a:schemeClr val="tx1"/>
                </a:solidFill>
                <a:latin typeface="Times"/>
              </a:defRPr>
            </a:lvl6pPr>
            <a:lvl7pPr marL="2971800" indent="-228600" eaLnBrk="0" fontAlgn="base" hangingPunct="0">
              <a:spcBef>
                <a:spcPct val="0"/>
              </a:spcBef>
              <a:spcAft>
                <a:spcPct val="0"/>
              </a:spcAft>
              <a:defRPr sz="2000">
                <a:solidFill>
                  <a:schemeClr val="tx1"/>
                </a:solidFill>
                <a:latin typeface="Times"/>
              </a:defRPr>
            </a:lvl7pPr>
            <a:lvl8pPr marL="3429000" indent="-228600" eaLnBrk="0" fontAlgn="base" hangingPunct="0">
              <a:spcBef>
                <a:spcPct val="0"/>
              </a:spcBef>
              <a:spcAft>
                <a:spcPct val="0"/>
              </a:spcAft>
              <a:defRPr sz="2000">
                <a:solidFill>
                  <a:schemeClr val="tx1"/>
                </a:solidFill>
                <a:latin typeface="Times"/>
              </a:defRPr>
            </a:lvl8pPr>
            <a:lvl9pPr marL="3886200" indent="-228600" eaLnBrk="0" fontAlgn="base" hangingPunct="0">
              <a:spcBef>
                <a:spcPct val="0"/>
              </a:spcBef>
              <a:spcAft>
                <a:spcPct val="0"/>
              </a:spcAft>
              <a:defRPr sz="2000">
                <a:solidFill>
                  <a:schemeClr val="tx1"/>
                </a:solidFill>
                <a:latin typeface="Times"/>
              </a:defRPr>
            </a:lvl9pPr>
          </a:lstStyle>
          <a:p>
            <a:pPr algn="l">
              <a:defRPr/>
            </a:pPr>
            <a:endParaRPr lang="en-US" altLang="en-US" b="0">
              <a:solidFill>
                <a:srgbClr val="000000"/>
              </a:solidFill>
            </a:endParaRPr>
          </a:p>
        </p:txBody>
      </p:sp>
      <p:sp>
        <p:nvSpPr>
          <p:cNvPr id="233475" name="Rectangle 3"/>
          <p:cNvSpPr>
            <a:spLocks noGrp="1" noChangeArrowheads="1"/>
          </p:cNvSpPr>
          <p:nvPr>
            <p:ph type="title"/>
          </p:nvPr>
        </p:nvSpPr>
        <p:spPr bwMode="auto">
          <a:xfrm>
            <a:off x="0" y="0"/>
            <a:ext cx="9140825" cy="1219200"/>
          </a:xfrm>
          <a:prstGeom prst="rect">
            <a:avLst/>
          </a:prstGeom>
          <a:gradFill rotWithShape="1">
            <a:gsLst>
              <a:gs pos="0">
                <a:srgbClr val="3333CC"/>
              </a:gs>
              <a:gs pos="100000">
                <a:srgbClr val="3333CC">
                  <a:gamma/>
                  <a:shade val="46275"/>
                  <a:invGamma/>
                </a:srgbClr>
              </a:gs>
            </a:gsLst>
            <a:path path="shape">
              <a:fillToRect l="50000" t="50000" r="50000" b="50000"/>
            </a:path>
          </a:gradFill>
          <a:ln w="9525">
            <a:noFill/>
            <a:miter lim="800000"/>
            <a:headEnd/>
            <a:tailEnd/>
          </a:ln>
          <a:effectLst/>
        </p:spPr>
        <p:txBody>
          <a:bodyPr vert="horz" wrap="square" lIns="792000" tIns="432000" rIns="0" bIns="0" numCol="1" anchor="t" anchorCtr="0" compatLnSpc="1">
            <a:prstTxWarp prst="textNoShape">
              <a:avLst/>
            </a:prstTxWarp>
          </a:bodyPr>
          <a:lstStyle/>
          <a:p>
            <a:pPr lvl="0"/>
            <a:r>
              <a:rPr lang="nl-BE"/>
              <a:t>Click to edit Master title style</a:t>
            </a:r>
            <a:endParaRPr lang="nl-NL"/>
          </a:p>
        </p:txBody>
      </p:sp>
      <p:sp>
        <p:nvSpPr>
          <p:cNvPr id="1028" name="Rectangle 4"/>
          <p:cNvSpPr>
            <a:spLocks noGrp="1" noChangeArrowheads="1"/>
          </p:cNvSpPr>
          <p:nvPr>
            <p:ph type="body" idx="1"/>
          </p:nvPr>
        </p:nvSpPr>
        <p:spPr bwMode="auto">
          <a:xfrm>
            <a:off x="490538" y="1989138"/>
            <a:ext cx="8529637"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nl-NL" altLang="en-US"/>
              <a:t>Click to edit Master text styles</a:t>
            </a:r>
          </a:p>
          <a:p>
            <a:pPr lvl="1"/>
            <a:r>
              <a:rPr lang="nl-NL" altLang="en-US"/>
              <a:t>Second level</a:t>
            </a:r>
          </a:p>
          <a:p>
            <a:pPr lvl="2"/>
            <a:r>
              <a:rPr lang="nl-NL" altLang="en-US"/>
              <a:t>Third level</a:t>
            </a:r>
          </a:p>
          <a:p>
            <a:pPr lvl="3"/>
            <a:r>
              <a:rPr lang="nl-NL" altLang="en-US"/>
              <a:t>Fourth level</a:t>
            </a:r>
          </a:p>
          <a:p>
            <a:pPr lvl="4"/>
            <a:r>
              <a:rPr lang="nl-NL" altLang="en-US"/>
              <a:t>Fifth level</a:t>
            </a:r>
          </a:p>
        </p:txBody>
      </p:sp>
      <p:sp>
        <p:nvSpPr>
          <p:cNvPr id="233478" name="Rectangle 6"/>
          <p:cNvSpPr>
            <a:spLocks noGrp="1" noChangeArrowheads="1"/>
          </p:cNvSpPr>
          <p:nvPr>
            <p:ph type="sldNum" sz="quarter" idx="4"/>
          </p:nvPr>
        </p:nvSpPr>
        <p:spPr bwMode="auto">
          <a:xfrm>
            <a:off x="709613" y="6600825"/>
            <a:ext cx="304800" cy="2079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1" hangingPunct="1">
              <a:defRPr sz="1000">
                <a:solidFill>
                  <a:schemeClr val="bg2"/>
                </a:solidFill>
                <a:latin typeface="Verdana" pitchFamily="34" charset="0"/>
              </a:defRPr>
            </a:lvl1pPr>
          </a:lstStyle>
          <a:p>
            <a:pPr algn="l">
              <a:defRPr/>
            </a:pPr>
            <a:fld id="{6869CB58-294C-4EBF-B84A-1F80962441C2}" type="slidenum">
              <a:rPr lang="nl-NL" b="0">
                <a:solidFill>
                  <a:srgbClr val="808080"/>
                </a:solidFill>
              </a:rPr>
              <a:pPr algn="l">
                <a:defRPr/>
              </a:pPr>
              <a:t>‹#›</a:t>
            </a:fld>
            <a:endParaRPr lang="nl-NL" b="0" dirty="0">
              <a:solidFill>
                <a:srgbClr val="808080"/>
              </a:solidFill>
            </a:endParaRPr>
          </a:p>
        </p:txBody>
      </p:sp>
      <p:sp>
        <p:nvSpPr>
          <p:cNvPr id="1030" name="Text Box 9"/>
          <p:cNvSpPr txBox="1">
            <a:spLocks noChangeArrowheads="1"/>
          </p:cNvSpPr>
          <p:nvPr/>
        </p:nvSpPr>
        <p:spPr bwMode="auto">
          <a:xfrm>
            <a:off x="249238" y="6615113"/>
            <a:ext cx="3603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000">
                <a:solidFill>
                  <a:schemeClr val="tx1"/>
                </a:solidFill>
                <a:latin typeface="Times"/>
              </a:defRPr>
            </a:lvl1pPr>
            <a:lvl2pPr marL="742950" indent="-285750">
              <a:defRPr sz="2000">
                <a:solidFill>
                  <a:schemeClr val="tx1"/>
                </a:solidFill>
                <a:latin typeface="Times"/>
              </a:defRPr>
            </a:lvl2pPr>
            <a:lvl3pPr marL="1143000" indent="-228600">
              <a:defRPr sz="2000">
                <a:solidFill>
                  <a:schemeClr val="tx1"/>
                </a:solidFill>
                <a:latin typeface="Times"/>
              </a:defRPr>
            </a:lvl3pPr>
            <a:lvl4pPr marL="1600200" indent="-228600">
              <a:defRPr sz="2000">
                <a:solidFill>
                  <a:schemeClr val="tx1"/>
                </a:solidFill>
                <a:latin typeface="Times"/>
              </a:defRPr>
            </a:lvl4pPr>
            <a:lvl5pPr marL="2057400" indent="-228600">
              <a:defRPr sz="2000">
                <a:solidFill>
                  <a:schemeClr val="tx1"/>
                </a:solidFill>
                <a:latin typeface="Times"/>
              </a:defRPr>
            </a:lvl5pPr>
            <a:lvl6pPr marL="2514600" indent="-228600" eaLnBrk="0" fontAlgn="base" hangingPunct="0">
              <a:spcBef>
                <a:spcPct val="0"/>
              </a:spcBef>
              <a:spcAft>
                <a:spcPct val="0"/>
              </a:spcAft>
              <a:defRPr sz="2000">
                <a:solidFill>
                  <a:schemeClr val="tx1"/>
                </a:solidFill>
                <a:latin typeface="Times"/>
              </a:defRPr>
            </a:lvl6pPr>
            <a:lvl7pPr marL="2971800" indent="-228600" eaLnBrk="0" fontAlgn="base" hangingPunct="0">
              <a:spcBef>
                <a:spcPct val="0"/>
              </a:spcBef>
              <a:spcAft>
                <a:spcPct val="0"/>
              </a:spcAft>
              <a:defRPr sz="2000">
                <a:solidFill>
                  <a:schemeClr val="tx1"/>
                </a:solidFill>
                <a:latin typeface="Times"/>
              </a:defRPr>
            </a:lvl7pPr>
            <a:lvl8pPr marL="3429000" indent="-228600" eaLnBrk="0" fontAlgn="base" hangingPunct="0">
              <a:spcBef>
                <a:spcPct val="0"/>
              </a:spcBef>
              <a:spcAft>
                <a:spcPct val="0"/>
              </a:spcAft>
              <a:defRPr sz="2000">
                <a:solidFill>
                  <a:schemeClr val="tx1"/>
                </a:solidFill>
                <a:latin typeface="Times"/>
              </a:defRPr>
            </a:lvl8pPr>
            <a:lvl9pPr marL="3886200" indent="-228600" eaLnBrk="0" fontAlgn="base" hangingPunct="0">
              <a:spcBef>
                <a:spcPct val="0"/>
              </a:spcBef>
              <a:spcAft>
                <a:spcPct val="0"/>
              </a:spcAft>
              <a:defRPr sz="2000">
                <a:solidFill>
                  <a:schemeClr val="tx1"/>
                </a:solidFill>
                <a:latin typeface="Times"/>
              </a:defRPr>
            </a:lvl9pPr>
          </a:lstStyle>
          <a:p>
            <a:pPr algn="r" eaLnBrk="1" hangingPunct="1">
              <a:spcBef>
                <a:spcPct val="50000"/>
              </a:spcBef>
              <a:defRPr/>
            </a:pPr>
            <a:r>
              <a:rPr lang="nl-BE" sz="1000" b="0">
                <a:solidFill>
                  <a:srgbClr val="808080"/>
                </a:solidFill>
                <a:latin typeface="Verdana" pitchFamily="34" charset="0"/>
              </a:rPr>
              <a:t>Page</a:t>
            </a:r>
            <a:endParaRPr lang="nl-NL" sz="1000" b="0">
              <a:solidFill>
                <a:srgbClr val="808080"/>
              </a:solidFill>
              <a:latin typeface="Verdana" pitchFamily="34" charset="0"/>
            </a:endParaRPr>
          </a:p>
        </p:txBody>
      </p:sp>
    </p:spTree>
    <p:extLst>
      <p:ext uri="{BB962C8B-B14F-4D97-AF65-F5344CB8AC3E}">
        <p14:creationId xmlns:p14="http://schemas.microsoft.com/office/powerpoint/2010/main" val="913777288"/>
      </p:ext>
    </p:extLst>
  </p:cSld>
  <p:clrMap bg1="lt1" tx1="dk1" bg2="lt2" tx2="dk2" accent1="accent1" accent2="accent2" accent3="accent3" accent4="accent4" accent5="accent5" accent6="accent6" hlink="hlink" folHlink="folHlink"/>
  <p:sldLayoutIdLst>
    <p:sldLayoutId id="2147487937" r:id="rId1"/>
    <p:sldLayoutId id="2147487938" r:id="rId2"/>
    <p:sldLayoutId id="2147487939" r:id="rId3"/>
    <p:sldLayoutId id="2147487940" r:id="rId4"/>
    <p:sldLayoutId id="2147487941" r:id="rId5"/>
    <p:sldLayoutId id="2147487942" r:id="rId6"/>
    <p:sldLayoutId id="2147487943" r:id="rId7"/>
    <p:sldLayoutId id="2147487944" r:id="rId8"/>
    <p:sldLayoutId id="2147487945" r:id="rId9"/>
    <p:sldLayoutId id="2147487946" r:id="rId10"/>
    <p:sldLayoutId id="2147487947" r:id="rId11"/>
    <p:sldLayoutId id="2147487948" r:id="rId12"/>
    <p:sldLayoutId id="2147487949" r:id="rId13"/>
    <p:sldLayoutId id="2147487950" r:id="rId14"/>
    <p:sldLayoutId id="2147487951" r:id="rId15"/>
    <p:sldLayoutId id="2147487952" r:id="rId16"/>
    <p:sldLayoutId id="2147487953" r:id="rId17"/>
  </p:sldLayoutIdLst>
  <p:hf hdr="0" ftr="0" dt="0"/>
  <p:txStyles>
    <p:titleStyle>
      <a:lvl1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Arial" charset="0"/>
        </a:defRPr>
      </a:lvl2pPr>
      <a:lvl3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Arial" charset="0"/>
        </a:defRPr>
      </a:lvl3pPr>
      <a:lvl4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Arial" charset="0"/>
        </a:defRPr>
      </a:lvl4pPr>
      <a:lvl5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Arial" charset="0"/>
        </a:defRPr>
      </a:lvl5pPr>
      <a:lvl6pPr marL="457200" algn="l" rtl="0" fontAlgn="base">
        <a:spcBef>
          <a:spcPct val="0"/>
        </a:spcBef>
        <a:spcAft>
          <a:spcPct val="0"/>
        </a:spcAft>
        <a:defRPr sz="4000" b="1">
          <a:solidFill>
            <a:schemeClr val="bg1"/>
          </a:solidFill>
          <a:effectLst>
            <a:outerShdw blurRad="38100" dist="38100" dir="2700000" algn="tl">
              <a:srgbClr val="000000"/>
            </a:outerShdw>
          </a:effectLst>
          <a:latin typeface="Arial" charset="0"/>
        </a:defRPr>
      </a:lvl6pPr>
      <a:lvl7pPr marL="914400" algn="l" rtl="0" fontAlgn="base">
        <a:spcBef>
          <a:spcPct val="0"/>
        </a:spcBef>
        <a:spcAft>
          <a:spcPct val="0"/>
        </a:spcAft>
        <a:defRPr sz="4000" b="1">
          <a:solidFill>
            <a:schemeClr val="bg1"/>
          </a:solidFill>
          <a:effectLst>
            <a:outerShdw blurRad="38100" dist="38100" dir="2700000" algn="tl">
              <a:srgbClr val="000000"/>
            </a:outerShdw>
          </a:effectLst>
          <a:latin typeface="Arial" charset="0"/>
        </a:defRPr>
      </a:lvl7pPr>
      <a:lvl8pPr marL="1371600" algn="l" rtl="0" fontAlgn="base">
        <a:spcBef>
          <a:spcPct val="0"/>
        </a:spcBef>
        <a:spcAft>
          <a:spcPct val="0"/>
        </a:spcAft>
        <a:defRPr sz="4000" b="1">
          <a:solidFill>
            <a:schemeClr val="bg1"/>
          </a:solidFill>
          <a:effectLst>
            <a:outerShdw blurRad="38100" dist="38100" dir="2700000" algn="tl">
              <a:srgbClr val="000000"/>
            </a:outerShdw>
          </a:effectLst>
          <a:latin typeface="Arial" charset="0"/>
        </a:defRPr>
      </a:lvl8pPr>
      <a:lvl9pPr marL="1828800" algn="l" rtl="0" fontAlgn="base">
        <a:spcBef>
          <a:spcPct val="0"/>
        </a:spcBef>
        <a:spcAft>
          <a:spcPct val="0"/>
        </a:spcAft>
        <a:defRPr sz="4000" b="1">
          <a:solidFill>
            <a:schemeClr val="bg1"/>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Font typeface="Verdana" pitchFamily="34" charset="0"/>
        <a:buChar char=" "/>
        <a:defRPr sz="4000">
          <a:solidFill>
            <a:srgbClr val="3333CC"/>
          </a:solidFill>
          <a:latin typeface="+mn-lt"/>
          <a:ea typeface="+mn-ea"/>
          <a:cs typeface="+mn-cs"/>
        </a:defRPr>
      </a:lvl1pPr>
      <a:lvl2pPr marL="742950" indent="-285750" algn="l" rtl="0" eaLnBrk="0" fontAlgn="base" hangingPunct="0">
        <a:spcBef>
          <a:spcPct val="20000"/>
        </a:spcBef>
        <a:spcAft>
          <a:spcPct val="0"/>
        </a:spcAft>
        <a:buChar char="–"/>
        <a:defRPr sz="3000">
          <a:solidFill>
            <a:schemeClr val="tx1"/>
          </a:solidFill>
          <a:latin typeface="Verdana" pitchFamily="34" charset="0"/>
        </a:defRPr>
      </a:lvl2pPr>
      <a:lvl3pPr marL="1143000" indent="-228600" algn="l" rtl="0" eaLnBrk="0" fontAlgn="base" hangingPunct="0">
        <a:spcBef>
          <a:spcPct val="20000"/>
        </a:spcBef>
        <a:spcAft>
          <a:spcPct val="0"/>
        </a:spcAft>
        <a:buChar char="–"/>
        <a:defRPr sz="2400">
          <a:solidFill>
            <a:schemeClr val="tx1"/>
          </a:solidFill>
          <a:latin typeface="Verdana" pitchFamily="34" charset="0"/>
        </a:defRPr>
      </a:lvl3pPr>
      <a:lvl4pPr marL="1600200" indent="-228600" algn="l" rtl="0" eaLnBrk="0" fontAlgn="base" hangingPunct="0">
        <a:spcBef>
          <a:spcPct val="20000"/>
        </a:spcBef>
        <a:spcAft>
          <a:spcPct val="0"/>
        </a:spcAft>
        <a:buChar char="–"/>
        <a:defRPr sz="2000">
          <a:solidFill>
            <a:schemeClr val="tx1"/>
          </a:solidFill>
          <a:latin typeface="Verdana" pitchFamily="34" charset="0"/>
        </a:defRPr>
      </a:lvl4pPr>
      <a:lvl5pPr marL="2057400" indent="-228600" algn="l" rtl="0" eaLnBrk="0" fontAlgn="base" hangingPunct="0">
        <a:spcBef>
          <a:spcPct val="20000"/>
        </a:spcBef>
        <a:spcAft>
          <a:spcPct val="0"/>
        </a:spcAft>
        <a:buChar char="»"/>
        <a:defRPr sz="2000">
          <a:solidFill>
            <a:schemeClr val="tx1"/>
          </a:solidFill>
          <a:latin typeface="Verdana" pitchFamily="34" charset="0"/>
        </a:defRPr>
      </a:lvl5pPr>
      <a:lvl6pPr marL="2514600" indent="-228600" algn="l" rtl="0" fontAlgn="base">
        <a:spcBef>
          <a:spcPct val="20000"/>
        </a:spcBef>
        <a:spcAft>
          <a:spcPct val="0"/>
        </a:spcAft>
        <a:buChar char="»"/>
        <a:defRPr sz="2000">
          <a:solidFill>
            <a:schemeClr val="tx1"/>
          </a:solidFill>
          <a:latin typeface="Verdana" pitchFamily="34" charset="0"/>
        </a:defRPr>
      </a:lvl6pPr>
      <a:lvl7pPr marL="2971800" indent="-228600" algn="l" rtl="0" fontAlgn="base">
        <a:spcBef>
          <a:spcPct val="20000"/>
        </a:spcBef>
        <a:spcAft>
          <a:spcPct val="0"/>
        </a:spcAft>
        <a:buChar char="»"/>
        <a:defRPr sz="2000">
          <a:solidFill>
            <a:schemeClr val="tx1"/>
          </a:solidFill>
          <a:latin typeface="Verdana" pitchFamily="34" charset="0"/>
        </a:defRPr>
      </a:lvl7pPr>
      <a:lvl8pPr marL="3429000" indent="-228600" algn="l" rtl="0" fontAlgn="base">
        <a:spcBef>
          <a:spcPct val="20000"/>
        </a:spcBef>
        <a:spcAft>
          <a:spcPct val="0"/>
        </a:spcAft>
        <a:buChar char="»"/>
        <a:defRPr sz="2000">
          <a:solidFill>
            <a:schemeClr val="tx1"/>
          </a:solidFill>
          <a:latin typeface="Verdana" pitchFamily="34" charset="0"/>
        </a:defRPr>
      </a:lvl8pPr>
      <a:lvl9pPr marL="3886200" indent="-228600" algn="l" rtl="0" fontAlgn="base">
        <a:spcBef>
          <a:spcPct val="20000"/>
        </a:spcBef>
        <a:spcAft>
          <a:spcPct val="0"/>
        </a:spcAft>
        <a:buChar char="»"/>
        <a:defRPr sz="2000">
          <a:solidFill>
            <a:schemeClr val="tx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8.wmf"/><Relationship Id="rId3" Type="http://schemas.openxmlformats.org/officeDocument/2006/relationships/notesSlide" Target="../notesSlides/notesSlide4.xml"/><Relationship Id="rId7" Type="http://schemas.openxmlformats.org/officeDocument/2006/relationships/image" Target="../media/image5.wmf"/><Relationship Id="rId12" Type="http://schemas.openxmlformats.org/officeDocument/2006/relationships/oleObject" Target="../embeddings/oleObject5.bin"/><Relationship Id="rId2" Type="http://schemas.openxmlformats.org/officeDocument/2006/relationships/slideLayout" Target="../slideLayouts/slideLayout31.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wmf"/><Relationship Id="rId5" Type="http://schemas.openxmlformats.org/officeDocument/2006/relationships/image" Target="../media/image4.wmf"/><Relationship Id="rId15" Type="http://schemas.openxmlformats.org/officeDocument/2006/relationships/image" Target="../media/image9.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6.wmf"/><Relationship Id="rId1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1.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9.xml"/></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package" Target="../embeddings/Microsoft_Word_Document.docx"/><Relationship Id="rId7" Type="http://schemas.openxmlformats.org/officeDocument/2006/relationships/image" Target="../media/image15.png"/><Relationship Id="rId2" Type="http://schemas.openxmlformats.org/officeDocument/2006/relationships/slideLayout" Target="../slideLayouts/slideLayout36.xml"/><Relationship Id="rId1" Type="http://schemas.openxmlformats.org/officeDocument/2006/relationships/vmlDrawing" Target="../drawings/vmlDrawing3.v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7.png"/><Relationship Id="rId2" Type="http://schemas.openxmlformats.org/officeDocument/2006/relationships/slideLayout" Target="../slideLayouts/slideLayout42.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8.bin"/><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71.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9.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1.wmf"/><Relationship Id="rId2" Type="http://schemas.openxmlformats.org/officeDocument/2006/relationships/slideLayout" Target="../slideLayouts/slideLayout109.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20.wmf"/><Relationship Id="rId4" Type="http://schemas.openxmlformats.org/officeDocument/2006/relationships/oleObject" Target="../embeddings/oleObject10.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9.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4.xml"/><Relationship Id="rId1" Type="http://schemas.openxmlformats.org/officeDocument/2006/relationships/vmlDrawing" Target="../drawings/vmlDrawing7.vml"/><Relationship Id="rId5" Type="http://schemas.openxmlformats.org/officeDocument/2006/relationships/image" Target="../media/image22.png"/><Relationship Id="rId4" Type="http://schemas.openxmlformats.org/officeDocument/2006/relationships/oleObject" Target="../embeddings/oleObject12.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24.xml"/><Relationship Id="rId1" Type="http://schemas.openxmlformats.org/officeDocument/2006/relationships/vmlDrawing" Target="../drawings/vmlDrawing8.vml"/><Relationship Id="rId6" Type="http://schemas.openxmlformats.org/officeDocument/2006/relationships/image" Target="../media/image23.png"/><Relationship Id="rId5" Type="http://schemas.openxmlformats.org/officeDocument/2006/relationships/oleObject" Target="../embeddings/oleObject14.bin"/><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4.xml"/><Relationship Id="rId1" Type="http://schemas.openxmlformats.org/officeDocument/2006/relationships/vmlDrawing" Target="../drawings/vmlDrawing9.vml"/><Relationship Id="rId6" Type="http://schemas.openxmlformats.org/officeDocument/2006/relationships/image" Target="../media/image25.png"/><Relationship Id="rId5" Type="http://schemas.openxmlformats.org/officeDocument/2006/relationships/oleObject" Target="../embeddings/oleObject16.bin"/><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9.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09.xml"/><Relationship Id="rId1" Type="http://schemas.openxmlformats.org/officeDocument/2006/relationships/vmlDrawing" Target="../drawings/vmlDrawing10.vml"/><Relationship Id="rId5" Type="http://schemas.openxmlformats.org/officeDocument/2006/relationships/image" Target="../media/image26.wmf"/><Relationship Id="rId4" Type="http://schemas.openxmlformats.org/officeDocument/2006/relationships/oleObject" Target="../embeddings/oleObject17.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9.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28.wmf"/><Relationship Id="rId2" Type="http://schemas.openxmlformats.org/officeDocument/2006/relationships/slideLayout" Target="../slideLayouts/slideLayout109.xml"/><Relationship Id="rId1" Type="http://schemas.openxmlformats.org/officeDocument/2006/relationships/vmlDrawing" Target="../drawings/vmlDrawing11.vml"/><Relationship Id="rId6" Type="http://schemas.openxmlformats.org/officeDocument/2006/relationships/oleObject" Target="../embeddings/oleObject19.bin"/><Relationship Id="rId5" Type="http://schemas.openxmlformats.org/officeDocument/2006/relationships/image" Target="../media/image27.wmf"/><Relationship Id="rId4" Type="http://schemas.openxmlformats.org/officeDocument/2006/relationships/oleObject" Target="../embeddings/oleObject18.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30.wmf"/><Relationship Id="rId2" Type="http://schemas.openxmlformats.org/officeDocument/2006/relationships/slideLayout" Target="../slideLayouts/slideLayout109.xml"/><Relationship Id="rId1" Type="http://schemas.openxmlformats.org/officeDocument/2006/relationships/vmlDrawing" Target="../drawings/vmlDrawing12.vml"/><Relationship Id="rId6" Type="http://schemas.openxmlformats.org/officeDocument/2006/relationships/oleObject" Target="../embeddings/oleObject21.bin"/><Relationship Id="rId5" Type="http://schemas.openxmlformats.org/officeDocument/2006/relationships/image" Target="../media/image29.wmf"/><Relationship Id="rId4" Type="http://schemas.openxmlformats.org/officeDocument/2006/relationships/oleObject" Target="../embeddings/oleObject20.bin"/></Relationships>
</file>

<file path=ppt/slides/_rels/slide6.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25.xml"/><Relationship Id="rId7" Type="http://schemas.openxmlformats.org/officeDocument/2006/relationships/image" Target="../media/image32.wmf"/><Relationship Id="rId2" Type="http://schemas.openxmlformats.org/officeDocument/2006/relationships/slideLayout" Target="../slideLayouts/slideLayout109.xml"/><Relationship Id="rId1" Type="http://schemas.openxmlformats.org/officeDocument/2006/relationships/vmlDrawing" Target="../drawings/vmlDrawing13.vml"/><Relationship Id="rId6" Type="http://schemas.openxmlformats.org/officeDocument/2006/relationships/oleObject" Target="../embeddings/oleObject23.bin"/><Relationship Id="rId5" Type="http://schemas.openxmlformats.org/officeDocument/2006/relationships/image" Target="../media/image31.wmf"/><Relationship Id="rId4" Type="http://schemas.openxmlformats.org/officeDocument/2006/relationships/oleObject" Target="../embeddings/oleObject22.bin"/><Relationship Id="rId9" Type="http://schemas.openxmlformats.org/officeDocument/2006/relationships/image" Target="../media/image33.wmf"/></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26.xml"/><Relationship Id="rId7" Type="http://schemas.openxmlformats.org/officeDocument/2006/relationships/image" Target="../media/image32.wmf"/><Relationship Id="rId2" Type="http://schemas.openxmlformats.org/officeDocument/2006/relationships/slideLayout" Target="../slideLayouts/slideLayout109.xml"/><Relationship Id="rId1" Type="http://schemas.openxmlformats.org/officeDocument/2006/relationships/vmlDrawing" Target="../drawings/vmlDrawing14.vml"/><Relationship Id="rId6" Type="http://schemas.openxmlformats.org/officeDocument/2006/relationships/oleObject" Target="../embeddings/oleObject26.bin"/><Relationship Id="rId11" Type="http://schemas.openxmlformats.org/officeDocument/2006/relationships/image" Target="../media/image33.wmf"/><Relationship Id="rId5" Type="http://schemas.openxmlformats.org/officeDocument/2006/relationships/image" Target="../media/image31.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34.wmf"/></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33.wmf"/><Relationship Id="rId3" Type="http://schemas.openxmlformats.org/officeDocument/2006/relationships/notesSlide" Target="../notesSlides/notesSlide27.xml"/><Relationship Id="rId7" Type="http://schemas.openxmlformats.org/officeDocument/2006/relationships/image" Target="../media/image32.wmf"/><Relationship Id="rId12" Type="http://schemas.openxmlformats.org/officeDocument/2006/relationships/oleObject" Target="../embeddings/oleObject33.bin"/><Relationship Id="rId2" Type="http://schemas.openxmlformats.org/officeDocument/2006/relationships/slideLayout" Target="../slideLayouts/slideLayout109.xml"/><Relationship Id="rId1" Type="http://schemas.openxmlformats.org/officeDocument/2006/relationships/vmlDrawing" Target="../drawings/vmlDrawing15.vml"/><Relationship Id="rId6" Type="http://schemas.openxmlformats.org/officeDocument/2006/relationships/oleObject" Target="../embeddings/oleObject30.bin"/><Relationship Id="rId11" Type="http://schemas.openxmlformats.org/officeDocument/2006/relationships/image" Target="../media/image35.wmf"/><Relationship Id="rId5" Type="http://schemas.openxmlformats.org/officeDocument/2006/relationships/image" Target="../media/image31.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34.wmf"/></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33.wmf"/><Relationship Id="rId3" Type="http://schemas.openxmlformats.org/officeDocument/2006/relationships/notesSlide" Target="../notesSlides/notesSlide28.xml"/><Relationship Id="rId7" Type="http://schemas.openxmlformats.org/officeDocument/2006/relationships/image" Target="../media/image37.wmf"/><Relationship Id="rId12" Type="http://schemas.openxmlformats.org/officeDocument/2006/relationships/oleObject" Target="../embeddings/oleObject38.bin"/><Relationship Id="rId2" Type="http://schemas.openxmlformats.org/officeDocument/2006/relationships/slideLayout" Target="../slideLayouts/slideLayout109.xml"/><Relationship Id="rId1" Type="http://schemas.openxmlformats.org/officeDocument/2006/relationships/vmlDrawing" Target="../drawings/vmlDrawing16.vml"/><Relationship Id="rId6" Type="http://schemas.openxmlformats.org/officeDocument/2006/relationships/oleObject" Target="../embeddings/oleObject35.bin"/><Relationship Id="rId11" Type="http://schemas.openxmlformats.org/officeDocument/2006/relationships/image" Target="../media/image39.wmf"/><Relationship Id="rId5" Type="http://schemas.openxmlformats.org/officeDocument/2006/relationships/image" Target="../media/image36.wmf"/><Relationship Id="rId15" Type="http://schemas.openxmlformats.org/officeDocument/2006/relationships/image" Target="../media/image40.w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38.wmf"/><Relationship Id="rId14" Type="http://schemas.openxmlformats.org/officeDocument/2006/relationships/oleObject" Target="../embeddings/oleObject39.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9.xml"/></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notesSlide" Target="../notesSlides/notesSlide30.xml"/><Relationship Id="rId7" Type="http://schemas.openxmlformats.org/officeDocument/2006/relationships/image" Target="../media/image42.wmf"/><Relationship Id="rId2" Type="http://schemas.openxmlformats.org/officeDocument/2006/relationships/slideLayout" Target="../slideLayouts/slideLayout109.xml"/><Relationship Id="rId1" Type="http://schemas.openxmlformats.org/officeDocument/2006/relationships/vmlDrawing" Target="../drawings/vmlDrawing17.vml"/><Relationship Id="rId6" Type="http://schemas.openxmlformats.org/officeDocument/2006/relationships/oleObject" Target="../embeddings/oleObject41.bin"/><Relationship Id="rId5" Type="http://schemas.openxmlformats.org/officeDocument/2006/relationships/image" Target="../media/image41.wmf"/><Relationship Id="rId4" Type="http://schemas.openxmlformats.org/officeDocument/2006/relationships/oleObject" Target="../embeddings/oleObject40.bin"/><Relationship Id="rId9" Type="http://schemas.openxmlformats.org/officeDocument/2006/relationships/image" Target="../media/image43.w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9.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45.wmf"/><Relationship Id="rId2" Type="http://schemas.openxmlformats.org/officeDocument/2006/relationships/slideLayout" Target="../slideLayouts/slideLayout109.xml"/><Relationship Id="rId1" Type="http://schemas.openxmlformats.org/officeDocument/2006/relationships/vmlDrawing" Target="../drawings/vmlDrawing18.vml"/><Relationship Id="rId6" Type="http://schemas.openxmlformats.org/officeDocument/2006/relationships/oleObject" Target="../embeddings/oleObject44.bin"/><Relationship Id="rId5" Type="http://schemas.openxmlformats.org/officeDocument/2006/relationships/image" Target="../media/image44.wmf"/><Relationship Id="rId4" Type="http://schemas.openxmlformats.org/officeDocument/2006/relationships/oleObject" Target="../embeddings/oleObject43.bin"/></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notesSlide" Target="../notesSlides/notesSlide33.xml"/><Relationship Id="rId7" Type="http://schemas.openxmlformats.org/officeDocument/2006/relationships/image" Target="../media/image44.wmf"/><Relationship Id="rId2" Type="http://schemas.openxmlformats.org/officeDocument/2006/relationships/slideLayout" Target="../slideLayouts/slideLayout109.xml"/><Relationship Id="rId1" Type="http://schemas.openxmlformats.org/officeDocument/2006/relationships/vmlDrawing" Target="../drawings/vmlDrawing19.vml"/><Relationship Id="rId6" Type="http://schemas.openxmlformats.org/officeDocument/2006/relationships/oleObject" Target="../embeddings/oleObject46.bin"/><Relationship Id="rId5" Type="http://schemas.openxmlformats.org/officeDocument/2006/relationships/image" Target="../media/image46.wmf"/><Relationship Id="rId4" Type="http://schemas.openxmlformats.org/officeDocument/2006/relationships/oleObject" Target="../embeddings/oleObject45.bin"/><Relationship Id="rId9" Type="http://schemas.openxmlformats.org/officeDocument/2006/relationships/image" Target="../media/image47.wmf"/></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notesSlide" Target="../notesSlides/notesSlide34.xml"/><Relationship Id="rId7" Type="http://schemas.openxmlformats.org/officeDocument/2006/relationships/image" Target="../media/image44.wmf"/><Relationship Id="rId2" Type="http://schemas.openxmlformats.org/officeDocument/2006/relationships/slideLayout" Target="../slideLayouts/slideLayout109.xml"/><Relationship Id="rId1" Type="http://schemas.openxmlformats.org/officeDocument/2006/relationships/vmlDrawing" Target="../drawings/vmlDrawing20.vml"/><Relationship Id="rId6" Type="http://schemas.openxmlformats.org/officeDocument/2006/relationships/oleObject" Target="../embeddings/oleObject49.bin"/><Relationship Id="rId11" Type="http://schemas.openxmlformats.org/officeDocument/2006/relationships/image" Target="../media/image48.wmf"/><Relationship Id="rId5" Type="http://schemas.openxmlformats.org/officeDocument/2006/relationships/image" Target="../media/image46.wmf"/><Relationship Id="rId10" Type="http://schemas.openxmlformats.org/officeDocument/2006/relationships/oleObject" Target="../embeddings/oleObject51.bin"/><Relationship Id="rId4" Type="http://schemas.openxmlformats.org/officeDocument/2006/relationships/oleObject" Target="../embeddings/oleObject48.bin"/><Relationship Id="rId9" Type="http://schemas.openxmlformats.org/officeDocument/2006/relationships/image" Target="../media/image4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notesSlide" Target="../notesSlides/notesSlide35.xml"/><Relationship Id="rId7" Type="http://schemas.openxmlformats.org/officeDocument/2006/relationships/image" Target="../media/image50.wmf"/><Relationship Id="rId2" Type="http://schemas.openxmlformats.org/officeDocument/2006/relationships/slideLayout" Target="../slideLayouts/slideLayout109.xml"/><Relationship Id="rId1" Type="http://schemas.openxmlformats.org/officeDocument/2006/relationships/vmlDrawing" Target="../drawings/vmlDrawing21.vml"/><Relationship Id="rId6" Type="http://schemas.openxmlformats.org/officeDocument/2006/relationships/oleObject" Target="../embeddings/oleObject53.bin"/><Relationship Id="rId11" Type="http://schemas.openxmlformats.org/officeDocument/2006/relationships/image" Target="../media/image52.wmf"/><Relationship Id="rId5" Type="http://schemas.openxmlformats.org/officeDocument/2006/relationships/image" Target="../media/image49.w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51.w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80.xml"/><Relationship Id="rId1" Type="http://schemas.openxmlformats.org/officeDocument/2006/relationships/vmlDrawing" Target="../drawings/vmlDrawing22.vml"/><Relationship Id="rId4" Type="http://schemas.openxmlformats.org/officeDocument/2006/relationships/image" Target="../media/image5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77.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62.bin"/><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58.wmf"/><Relationship Id="rId2" Type="http://schemas.openxmlformats.org/officeDocument/2006/relationships/slideLayout" Target="../slideLayouts/slideLayout109.xml"/><Relationship Id="rId16" Type="http://schemas.openxmlformats.org/officeDocument/2006/relationships/image" Target="../media/image60.wmf"/><Relationship Id="rId1" Type="http://schemas.openxmlformats.org/officeDocument/2006/relationships/vmlDrawing" Target="../drawings/vmlDrawing23.vml"/><Relationship Id="rId6" Type="http://schemas.openxmlformats.org/officeDocument/2006/relationships/image" Target="../media/image55.wmf"/><Relationship Id="rId11" Type="http://schemas.openxmlformats.org/officeDocument/2006/relationships/oleObject" Target="../embeddings/oleObject61.bin"/><Relationship Id="rId5" Type="http://schemas.openxmlformats.org/officeDocument/2006/relationships/oleObject" Target="../embeddings/oleObject58.bin"/><Relationship Id="rId15" Type="http://schemas.openxmlformats.org/officeDocument/2006/relationships/oleObject" Target="../embeddings/oleObject63.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60.bin"/><Relationship Id="rId14" Type="http://schemas.openxmlformats.org/officeDocument/2006/relationships/image" Target="../media/image59.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83.xml"/><Relationship Id="rId1" Type="http://schemas.openxmlformats.org/officeDocument/2006/relationships/vmlDrawing" Target="../drawings/vmlDrawing24.vml"/><Relationship Id="rId6" Type="http://schemas.openxmlformats.org/officeDocument/2006/relationships/image" Target="../media/image54.wmf"/><Relationship Id="rId5" Type="http://schemas.openxmlformats.org/officeDocument/2006/relationships/oleObject" Target="../embeddings/oleObject65.bin"/><Relationship Id="rId4" Type="http://schemas.openxmlformats.org/officeDocument/2006/relationships/image" Target="../media/image6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68.bin"/><Relationship Id="rId13" Type="http://schemas.openxmlformats.org/officeDocument/2006/relationships/oleObject" Target="../embeddings/oleObject70.bin"/><Relationship Id="rId3" Type="http://schemas.openxmlformats.org/officeDocument/2006/relationships/oleObject" Target="../embeddings/oleObject66.bin"/><Relationship Id="rId7" Type="http://schemas.openxmlformats.org/officeDocument/2006/relationships/image" Target="../media/image60.png"/><Relationship Id="rId12" Type="http://schemas.openxmlformats.org/officeDocument/2006/relationships/image" Target="../media/image59.wmf"/><Relationship Id="rId2" Type="http://schemas.openxmlformats.org/officeDocument/2006/relationships/slideLayout" Target="../slideLayouts/slideLayout83.xml"/><Relationship Id="rId1" Type="http://schemas.openxmlformats.org/officeDocument/2006/relationships/vmlDrawing" Target="../drawings/vmlDrawing25.vml"/><Relationship Id="rId6" Type="http://schemas.openxmlformats.org/officeDocument/2006/relationships/image" Target="../media/image55.wmf"/><Relationship Id="rId11" Type="http://schemas.openxmlformats.org/officeDocument/2006/relationships/oleObject" Target="../embeddings/oleObject69.bin"/><Relationship Id="rId5" Type="http://schemas.openxmlformats.org/officeDocument/2006/relationships/oleObject" Target="../embeddings/oleObject67.bin"/><Relationship Id="rId10" Type="http://schemas.openxmlformats.org/officeDocument/2006/relationships/image" Target="../media/image61.png"/><Relationship Id="rId4" Type="http://schemas.openxmlformats.org/officeDocument/2006/relationships/image" Target="../media/image54.wmf"/><Relationship Id="rId9" Type="http://schemas.openxmlformats.org/officeDocument/2006/relationships/image" Target="../media/image57.wmf"/><Relationship Id="rId14" Type="http://schemas.openxmlformats.org/officeDocument/2006/relationships/image" Target="../media/image60.wmf"/></Relationships>
</file>

<file path=ppt/slides/_rels/slide8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chart" Target="../charts/chart2.xml"/><Relationship Id="rId1" Type="http://schemas.openxmlformats.org/officeDocument/2006/relationships/slideLayout" Target="../slideLayouts/slideLayout83.xml"/></Relationships>
</file>

<file path=ppt/slides/_rels/slide82.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4.png"/><Relationship Id="rId7" Type="http://schemas.openxmlformats.org/officeDocument/2006/relationships/image" Target="../media/image66.png"/><Relationship Id="rId12" Type="http://schemas.openxmlformats.org/officeDocument/2006/relationships/image" Target="../media/image62.wmf"/><Relationship Id="rId2" Type="http://schemas.openxmlformats.org/officeDocument/2006/relationships/slideLayout" Target="../slideLayouts/slideLayout83.xml"/><Relationship Id="rId1" Type="http://schemas.openxmlformats.org/officeDocument/2006/relationships/vmlDrawing" Target="../drawings/vmlDrawing26.vml"/><Relationship Id="rId6" Type="http://schemas.openxmlformats.org/officeDocument/2006/relationships/image" Target="../media/image57.wmf"/><Relationship Id="rId11" Type="http://schemas.openxmlformats.org/officeDocument/2006/relationships/oleObject" Target="../embeddings/oleObject73.bin"/><Relationship Id="rId5" Type="http://schemas.openxmlformats.org/officeDocument/2006/relationships/oleObject" Target="../embeddings/oleObject71.bin"/><Relationship Id="rId10" Type="http://schemas.openxmlformats.org/officeDocument/2006/relationships/image" Target="../media/image60.wmf"/><Relationship Id="rId4" Type="http://schemas.openxmlformats.org/officeDocument/2006/relationships/image" Target="../media/image65.png"/><Relationship Id="rId9" Type="http://schemas.openxmlformats.org/officeDocument/2006/relationships/oleObject" Target="../embeddings/oleObject72.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109.xml"/><Relationship Id="rId1" Type="http://schemas.openxmlformats.org/officeDocument/2006/relationships/vmlDrawing" Target="../drawings/vmlDrawing27.vml"/><Relationship Id="rId4" Type="http://schemas.openxmlformats.org/officeDocument/2006/relationships/image" Target="../media/image61.e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114.xml"/><Relationship Id="rId1" Type="http://schemas.openxmlformats.org/officeDocument/2006/relationships/vmlDrawing" Target="../drawings/vmlDrawing28.vml"/><Relationship Id="rId6" Type="http://schemas.openxmlformats.org/officeDocument/2006/relationships/image" Target="../media/image64.wmf"/><Relationship Id="rId5" Type="http://schemas.openxmlformats.org/officeDocument/2006/relationships/oleObject" Target="../embeddings/oleObject76.bin"/><Relationship Id="rId4" Type="http://schemas.openxmlformats.org/officeDocument/2006/relationships/image" Target="../media/image63.wmf"/></Relationships>
</file>

<file path=ppt/slides/_rels/slide87.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82.bin"/><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image" Target="../media/image67.wmf"/><Relationship Id="rId2" Type="http://schemas.openxmlformats.org/officeDocument/2006/relationships/slideLayout" Target="../slideLayouts/slideLayout114.xml"/><Relationship Id="rId1" Type="http://schemas.openxmlformats.org/officeDocument/2006/relationships/vmlDrawing" Target="../drawings/vmlDrawing29.vml"/><Relationship Id="rId6" Type="http://schemas.openxmlformats.org/officeDocument/2006/relationships/image" Target="../media/image64.wmf"/><Relationship Id="rId11" Type="http://schemas.openxmlformats.org/officeDocument/2006/relationships/oleObject" Target="../embeddings/oleObject81.bin"/><Relationship Id="rId5" Type="http://schemas.openxmlformats.org/officeDocument/2006/relationships/oleObject" Target="../embeddings/oleObject78.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80.bin"/><Relationship Id="rId14" Type="http://schemas.openxmlformats.org/officeDocument/2006/relationships/image" Target="../media/image68.wmf"/></Relationships>
</file>

<file path=ppt/slides/_rels/slide88.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88.bin"/><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58.wmf"/><Relationship Id="rId2" Type="http://schemas.openxmlformats.org/officeDocument/2006/relationships/slideLayout" Target="../slideLayouts/slideLayout109.xml"/><Relationship Id="rId16" Type="http://schemas.openxmlformats.org/officeDocument/2006/relationships/image" Target="../media/image60.wmf"/><Relationship Id="rId1" Type="http://schemas.openxmlformats.org/officeDocument/2006/relationships/vmlDrawing" Target="../drawings/vmlDrawing30.vml"/><Relationship Id="rId6" Type="http://schemas.openxmlformats.org/officeDocument/2006/relationships/image" Target="../media/image55.wmf"/><Relationship Id="rId11" Type="http://schemas.openxmlformats.org/officeDocument/2006/relationships/oleObject" Target="../embeddings/oleObject87.bin"/><Relationship Id="rId5" Type="http://schemas.openxmlformats.org/officeDocument/2006/relationships/oleObject" Target="../embeddings/oleObject84.bin"/><Relationship Id="rId15" Type="http://schemas.openxmlformats.org/officeDocument/2006/relationships/oleObject" Target="../embeddings/oleObject89.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86.bin"/><Relationship Id="rId14" Type="http://schemas.openxmlformats.org/officeDocument/2006/relationships/image" Target="../media/image59.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91.xml.rels><?xml version="1.0" encoding="UTF-8" standalone="yes"?>
<Relationships xmlns="http://schemas.openxmlformats.org/package/2006/relationships"><Relationship Id="rId2" Type="http://schemas.openxmlformats.org/officeDocument/2006/relationships/hyperlink" Target="http://www.cim.mcgill.ca/~jer/courses/ai/readings/backprop.pdf" TargetMode="External"/><Relationship Id="rId1" Type="http://schemas.openxmlformats.org/officeDocument/2006/relationships/slideLayout" Target="../slideLayouts/slideLayout10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9698" name="Group 9"/>
          <p:cNvGrpSpPr>
            <a:grpSpLocks/>
          </p:cNvGrpSpPr>
          <p:nvPr/>
        </p:nvGrpSpPr>
        <p:grpSpPr bwMode="auto">
          <a:xfrm>
            <a:off x="1079500" y="3175000"/>
            <a:ext cx="1219200" cy="914400"/>
            <a:chOff x="2112" y="1248"/>
            <a:chExt cx="2640" cy="2688"/>
          </a:xfrm>
        </p:grpSpPr>
        <p:sp>
          <p:nvSpPr>
            <p:cNvPr id="30368" name="Oval 10"/>
            <p:cNvSpPr>
              <a:spLocks noChangeArrowheads="1"/>
            </p:cNvSpPr>
            <p:nvPr/>
          </p:nvSpPr>
          <p:spPr bwMode="auto">
            <a:xfrm>
              <a:off x="3696" y="1872"/>
              <a:ext cx="1056" cy="480"/>
            </a:xfrm>
            <a:prstGeom prst="ellipse">
              <a:avLst/>
            </a:prstGeom>
            <a:gradFill rotWithShape="0">
              <a:gsLst>
                <a:gs pos="0">
                  <a:srgbClr val="156B13"/>
                </a:gs>
                <a:gs pos="25000">
                  <a:srgbClr val="9CB86E"/>
                </a:gs>
                <a:gs pos="50000">
                  <a:srgbClr val="DDEBCF"/>
                </a:gs>
                <a:gs pos="75000">
                  <a:srgbClr val="9CB86E"/>
                </a:gs>
                <a:gs pos="100000">
                  <a:srgbClr val="156B13"/>
                </a:gs>
              </a:gsLst>
              <a:lin ang="5400000" scaled="1"/>
            </a:gra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69" name="Line 11"/>
            <p:cNvSpPr>
              <a:spLocks noChangeShapeType="1"/>
            </p:cNvSpPr>
            <p:nvPr/>
          </p:nvSpPr>
          <p:spPr bwMode="auto">
            <a:xfrm>
              <a:off x="2640" y="3600"/>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70" name="Line 12"/>
            <p:cNvSpPr>
              <a:spLocks noChangeShapeType="1"/>
            </p:cNvSpPr>
            <p:nvPr/>
          </p:nvSpPr>
          <p:spPr bwMode="auto">
            <a:xfrm>
              <a:off x="2160" y="3696"/>
              <a:ext cx="3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71" name="Line 13"/>
            <p:cNvSpPr>
              <a:spLocks noChangeShapeType="1"/>
            </p:cNvSpPr>
            <p:nvPr/>
          </p:nvSpPr>
          <p:spPr bwMode="auto">
            <a:xfrm flipV="1">
              <a:off x="3168" y="3312"/>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72" name="Line 14"/>
            <p:cNvSpPr>
              <a:spLocks noChangeShapeType="1"/>
            </p:cNvSpPr>
            <p:nvPr/>
          </p:nvSpPr>
          <p:spPr bwMode="auto">
            <a:xfrm>
              <a:off x="3408" y="3456"/>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73" name="Line 15"/>
            <p:cNvSpPr>
              <a:spLocks noChangeShapeType="1"/>
            </p:cNvSpPr>
            <p:nvPr/>
          </p:nvSpPr>
          <p:spPr bwMode="auto">
            <a:xfrm flipV="1">
              <a:off x="2448" y="2208"/>
              <a:ext cx="1296"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74" name="Line 16"/>
            <p:cNvSpPr>
              <a:spLocks noChangeShapeType="1"/>
            </p:cNvSpPr>
            <p:nvPr/>
          </p:nvSpPr>
          <p:spPr bwMode="auto">
            <a:xfrm flipV="1">
              <a:off x="3264" y="2304"/>
              <a:ext cx="624" cy="1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75" name="Line 17"/>
            <p:cNvSpPr>
              <a:spLocks noChangeShapeType="1"/>
            </p:cNvSpPr>
            <p:nvPr/>
          </p:nvSpPr>
          <p:spPr bwMode="auto">
            <a:xfrm flipV="1">
              <a:off x="2256" y="2160"/>
              <a:ext cx="144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76" name="Line 18"/>
            <p:cNvSpPr>
              <a:spLocks noChangeShapeType="1"/>
            </p:cNvSpPr>
            <p:nvPr/>
          </p:nvSpPr>
          <p:spPr bwMode="auto">
            <a:xfrm>
              <a:off x="2496" y="1344"/>
              <a:ext cx="12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77" name="Line 19"/>
            <p:cNvSpPr>
              <a:spLocks noChangeShapeType="1"/>
            </p:cNvSpPr>
            <p:nvPr/>
          </p:nvSpPr>
          <p:spPr bwMode="auto">
            <a:xfrm flipV="1">
              <a:off x="2304" y="1536"/>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78" name="Line 20"/>
            <p:cNvSpPr>
              <a:spLocks noChangeShapeType="1"/>
            </p:cNvSpPr>
            <p:nvPr/>
          </p:nvSpPr>
          <p:spPr bwMode="auto">
            <a:xfrm>
              <a:off x="2640" y="124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79" name="Line 21"/>
            <p:cNvSpPr>
              <a:spLocks noChangeShapeType="1"/>
            </p:cNvSpPr>
            <p:nvPr/>
          </p:nvSpPr>
          <p:spPr bwMode="auto">
            <a:xfrm flipH="1">
              <a:off x="2448" y="22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80" name="Line 22"/>
            <p:cNvSpPr>
              <a:spLocks noChangeShapeType="1"/>
            </p:cNvSpPr>
            <p:nvPr/>
          </p:nvSpPr>
          <p:spPr bwMode="auto">
            <a:xfrm>
              <a:off x="2208" y="1920"/>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81" name="Line 23"/>
            <p:cNvSpPr>
              <a:spLocks noChangeShapeType="1"/>
            </p:cNvSpPr>
            <p:nvPr/>
          </p:nvSpPr>
          <p:spPr bwMode="auto">
            <a:xfrm flipH="1">
              <a:off x="2400" y="3504"/>
              <a:ext cx="33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82" name="Line 24"/>
            <p:cNvSpPr>
              <a:spLocks noChangeShapeType="1"/>
            </p:cNvSpPr>
            <p:nvPr/>
          </p:nvSpPr>
          <p:spPr bwMode="auto">
            <a:xfrm>
              <a:off x="2688" y="3696"/>
              <a:ext cx="19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83" name="Line 25"/>
            <p:cNvSpPr>
              <a:spLocks noChangeShapeType="1"/>
            </p:cNvSpPr>
            <p:nvPr/>
          </p:nvSpPr>
          <p:spPr bwMode="auto">
            <a:xfrm flipV="1">
              <a:off x="2208" y="3696"/>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84" name="Line 26"/>
            <p:cNvSpPr>
              <a:spLocks noChangeShapeType="1"/>
            </p:cNvSpPr>
            <p:nvPr/>
          </p:nvSpPr>
          <p:spPr bwMode="auto">
            <a:xfrm flipH="1">
              <a:off x="3024" y="3600"/>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85" name="Line 27"/>
            <p:cNvSpPr>
              <a:spLocks noChangeShapeType="1"/>
            </p:cNvSpPr>
            <p:nvPr/>
          </p:nvSpPr>
          <p:spPr bwMode="auto">
            <a:xfrm flipH="1">
              <a:off x="3216" y="336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86" name="Line 28"/>
            <p:cNvSpPr>
              <a:spLocks noChangeShapeType="1"/>
            </p:cNvSpPr>
            <p:nvPr/>
          </p:nvSpPr>
          <p:spPr bwMode="auto">
            <a:xfrm flipH="1">
              <a:off x="2208" y="22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87" name="Line 29"/>
            <p:cNvSpPr>
              <a:spLocks noChangeShapeType="1"/>
            </p:cNvSpPr>
            <p:nvPr/>
          </p:nvSpPr>
          <p:spPr bwMode="auto">
            <a:xfrm flipH="1">
              <a:off x="2112" y="2112"/>
              <a:ext cx="2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88" name="Line 30"/>
            <p:cNvSpPr>
              <a:spLocks noChangeShapeType="1"/>
            </p:cNvSpPr>
            <p:nvPr/>
          </p:nvSpPr>
          <p:spPr bwMode="auto">
            <a:xfrm>
              <a:off x="2304" y="1488"/>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89" name="Oval 31"/>
            <p:cNvSpPr>
              <a:spLocks noChangeArrowheads="1"/>
            </p:cNvSpPr>
            <p:nvPr/>
          </p:nvSpPr>
          <p:spPr bwMode="auto">
            <a:xfrm>
              <a:off x="4224" y="2064"/>
              <a:ext cx="240" cy="96"/>
            </a:xfrm>
            <a:prstGeom prst="ellipse">
              <a:avLst/>
            </a:prstGeom>
            <a:solidFill>
              <a:schemeClr val="hlink"/>
            </a:soli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grpSp>
        <p:nvGrpSpPr>
          <p:cNvPr id="29699" name="Group 32"/>
          <p:cNvGrpSpPr>
            <a:grpSpLocks/>
          </p:cNvGrpSpPr>
          <p:nvPr/>
        </p:nvGrpSpPr>
        <p:grpSpPr bwMode="auto">
          <a:xfrm>
            <a:off x="2146300" y="3098800"/>
            <a:ext cx="1219200" cy="914400"/>
            <a:chOff x="2112" y="1248"/>
            <a:chExt cx="2640" cy="2688"/>
          </a:xfrm>
        </p:grpSpPr>
        <p:sp>
          <p:nvSpPr>
            <p:cNvPr id="30346" name="Oval 33"/>
            <p:cNvSpPr>
              <a:spLocks noChangeArrowheads="1"/>
            </p:cNvSpPr>
            <p:nvPr/>
          </p:nvSpPr>
          <p:spPr bwMode="auto">
            <a:xfrm>
              <a:off x="3696" y="1872"/>
              <a:ext cx="1056" cy="480"/>
            </a:xfrm>
            <a:prstGeom prst="ellipse">
              <a:avLst/>
            </a:prstGeom>
            <a:gradFill rotWithShape="0">
              <a:gsLst>
                <a:gs pos="0">
                  <a:srgbClr val="156B13"/>
                </a:gs>
                <a:gs pos="25000">
                  <a:srgbClr val="9CB86E"/>
                </a:gs>
                <a:gs pos="50000">
                  <a:srgbClr val="DDEBCF"/>
                </a:gs>
                <a:gs pos="75000">
                  <a:srgbClr val="9CB86E"/>
                </a:gs>
                <a:gs pos="100000">
                  <a:srgbClr val="156B13"/>
                </a:gs>
              </a:gsLst>
              <a:lin ang="5400000" scaled="1"/>
            </a:gra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47" name="Line 34"/>
            <p:cNvSpPr>
              <a:spLocks noChangeShapeType="1"/>
            </p:cNvSpPr>
            <p:nvPr/>
          </p:nvSpPr>
          <p:spPr bwMode="auto">
            <a:xfrm>
              <a:off x="2640" y="3600"/>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48" name="Line 35"/>
            <p:cNvSpPr>
              <a:spLocks noChangeShapeType="1"/>
            </p:cNvSpPr>
            <p:nvPr/>
          </p:nvSpPr>
          <p:spPr bwMode="auto">
            <a:xfrm>
              <a:off x="2160" y="3696"/>
              <a:ext cx="3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49" name="Line 36"/>
            <p:cNvSpPr>
              <a:spLocks noChangeShapeType="1"/>
            </p:cNvSpPr>
            <p:nvPr/>
          </p:nvSpPr>
          <p:spPr bwMode="auto">
            <a:xfrm flipV="1">
              <a:off x="3168" y="3312"/>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50" name="Line 37"/>
            <p:cNvSpPr>
              <a:spLocks noChangeShapeType="1"/>
            </p:cNvSpPr>
            <p:nvPr/>
          </p:nvSpPr>
          <p:spPr bwMode="auto">
            <a:xfrm>
              <a:off x="3408" y="3456"/>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51" name="Line 38"/>
            <p:cNvSpPr>
              <a:spLocks noChangeShapeType="1"/>
            </p:cNvSpPr>
            <p:nvPr/>
          </p:nvSpPr>
          <p:spPr bwMode="auto">
            <a:xfrm flipV="1">
              <a:off x="2448" y="2208"/>
              <a:ext cx="1296"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52" name="Line 39"/>
            <p:cNvSpPr>
              <a:spLocks noChangeShapeType="1"/>
            </p:cNvSpPr>
            <p:nvPr/>
          </p:nvSpPr>
          <p:spPr bwMode="auto">
            <a:xfrm flipV="1">
              <a:off x="3264" y="2304"/>
              <a:ext cx="624" cy="1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53" name="Line 40"/>
            <p:cNvSpPr>
              <a:spLocks noChangeShapeType="1"/>
            </p:cNvSpPr>
            <p:nvPr/>
          </p:nvSpPr>
          <p:spPr bwMode="auto">
            <a:xfrm flipV="1">
              <a:off x="2256" y="2160"/>
              <a:ext cx="144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54" name="Line 41"/>
            <p:cNvSpPr>
              <a:spLocks noChangeShapeType="1"/>
            </p:cNvSpPr>
            <p:nvPr/>
          </p:nvSpPr>
          <p:spPr bwMode="auto">
            <a:xfrm>
              <a:off x="2496" y="1344"/>
              <a:ext cx="12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55" name="Line 42"/>
            <p:cNvSpPr>
              <a:spLocks noChangeShapeType="1"/>
            </p:cNvSpPr>
            <p:nvPr/>
          </p:nvSpPr>
          <p:spPr bwMode="auto">
            <a:xfrm flipV="1">
              <a:off x="2304" y="1536"/>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56" name="Line 43"/>
            <p:cNvSpPr>
              <a:spLocks noChangeShapeType="1"/>
            </p:cNvSpPr>
            <p:nvPr/>
          </p:nvSpPr>
          <p:spPr bwMode="auto">
            <a:xfrm>
              <a:off x="2640" y="124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57" name="Line 44"/>
            <p:cNvSpPr>
              <a:spLocks noChangeShapeType="1"/>
            </p:cNvSpPr>
            <p:nvPr/>
          </p:nvSpPr>
          <p:spPr bwMode="auto">
            <a:xfrm flipH="1">
              <a:off x="2448" y="22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58" name="Line 45"/>
            <p:cNvSpPr>
              <a:spLocks noChangeShapeType="1"/>
            </p:cNvSpPr>
            <p:nvPr/>
          </p:nvSpPr>
          <p:spPr bwMode="auto">
            <a:xfrm>
              <a:off x="2208" y="1920"/>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59" name="Line 46"/>
            <p:cNvSpPr>
              <a:spLocks noChangeShapeType="1"/>
            </p:cNvSpPr>
            <p:nvPr/>
          </p:nvSpPr>
          <p:spPr bwMode="auto">
            <a:xfrm flipH="1">
              <a:off x="2400" y="3504"/>
              <a:ext cx="33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60" name="Line 47"/>
            <p:cNvSpPr>
              <a:spLocks noChangeShapeType="1"/>
            </p:cNvSpPr>
            <p:nvPr/>
          </p:nvSpPr>
          <p:spPr bwMode="auto">
            <a:xfrm>
              <a:off x="2688" y="3696"/>
              <a:ext cx="19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61" name="Line 48"/>
            <p:cNvSpPr>
              <a:spLocks noChangeShapeType="1"/>
            </p:cNvSpPr>
            <p:nvPr/>
          </p:nvSpPr>
          <p:spPr bwMode="auto">
            <a:xfrm flipV="1">
              <a:off x="2208" y="3696"/>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62" name="Line 49"/>
            <p:cNvSpPr>
              <a:spLocks noChangeShapeType="1"/>
            </p:cNvSpPr>
            <p:nvPr/>
          </p:nvSpPr>
          <p:spPr bwMode="auto">
            <a:xfrm flipH="1">
              <a:off x="3024" y="3600"/>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63" name="Line 50"/>
            <p:cNvSpPr>
              <a:spLocks noChangeShapeType="1"/>
            </p:cNvSpPr>
            <p:nvPr/>
          </p:nvSpPr>
          <p:spPr bwMode="auto">
            <a:xfrm flipH="1">
              <a:off x="3216" y="336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64" name="Line 51"/>
            <p:cNvSpPr>
              <a:spLocks noChangeShapeType="1"/>
            </p:cNvSpPr>
            <p:nvPr/>
          </p:nvSpPr>
          <p:spPr bwMode="auto">
            <a:xfrm flipH="1">
              <a:off x="2208" y="22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65" name="Line 52"/>
            <p:cNvSpPr>
              <a:spLocks noChangeShapeType="1"/>
            </p:cNvSpPr>
            <p:nvPr/>
          </p:nvSpPr>
          <p:spPr bwMode="auto">
            <a:xfrm flipH="1">
              <a:off x="2112" y="2112"/>
              <a:ext cx="2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66" name="Line 53"/>
            <p:cNvSpPr>
              <a:spLocks noChangeShapeType="1"/>
            </p:cNvSpPr>
            <p:nvPr/>
          </p:nvSpPr>
          <p:spPr bwMode="auto">
            <a:xfrm>
              <a:off x="2304" y="1488"/>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67" name="Oval 54"/>
            <p:cNvSpPr>
              <a:spLocks noChangeArrowheads="1"/>
            </p:cNvSpPr>
            <p:nvPr/>
          </p:nvSpPr>
          <p:spPr bwMode="auto">
            <a:xfrm>
              <a:off x="4224" y="2064"/>
              <a:ext cx="240" cy="96"/>
            </a:xfrm>
            <a:prstGeom prst="ellipse">
              <a:avLst/>
            </a:prstGeom>
            <a:solidFill>
              <a:schemeClr val="hlink"/>
            </a:soli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grpSp>
        <p:nvGrpSpPr>
          <p:cNvPr id="29700" name="Group 55"/>
          <p:cNvGrpSpPr>
            <a:grpSpLocks/>
          </p:cNvGrpSpPr>
          <p:nvPr/>
        </p:nvGrpSpPr>
        <p:grpSpPr bwMode="auto">
          <a:xfrm>
            <a:off x="698500" y="3784600"/>
            <a:ext cx="1219200" cy="914400"/>
            <a:chOff x="2112" y="1248"/>
            <a:chExt cx="2640" cy="2688"/>
          </a:xfrm>
        </p:grpSpPr>
        <p:sp>
          <p:nvSpPr>
            <p:cNvPr id="30324" name="Oval 56"/>
            <p:cNvSpPr>
              <a:spLocks noChangeArrowheads="1"/>
            </p:cNvSpPr>
            <p:nvPr/>
          </p:nvSpPr>
          <p:spPr bwMode="auto">
            <a:xfrm>
              <a:off x="3696" y="1872"/>
              <a:ext cx="1056" cy="480"/>
            </a:xfrm>
            <a:prstGeom prst="ellipse">
              <a:avLst/>
            </a:prstGeom>
            <a:gradFill rotWithShape="0">
              <a:gsLst>
                <a:gs pos="0">
                  <a:srgbClr val="156B13"/>
                </a:gs>
                <a:gs pos="25000">
                  <a:srgbClr val="9CB86E"/>
                </a:gs>
                <a:gs pos="50000">
                  <a:srgbClr val="DDEBCF"/>
                </a:gs>
                <a:gs pos="75000">
                  <a:srgbClr val="9CB86E"/>
                </a:gs>
                <a:gs pos="100000">
                  <a:srgbClr val="156B13"/>
                </a:gs>
              </a:gsLst>
              <a:lin ang="5400000" scaled="1"/>
            </a:gra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25" name="Line 57"/>
            <p:cNvSpPr>
              <a:spLocks noChangeShapeType="1"/>
            </p:cNvSpPr>
            <p:nvPr/>
          </p:nvSpPr>
          <p:spPr bwMode="auto">
            <a:xfrm>
              <a:off x="2640" y="3600"/>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26" name="Line 58"/>
            <p:cNvSpPr>
              <a:spLocks noChangeShapeType="1"/>
            </p:cNvSpPr>
            <p:nvPr/>
          </p:nvSpPr>
          <p:spPr bwMode="auto">
            <a:xfrm>
              <a:off x="2160" y="3696"/>
              <a:ext cx="3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27" name="Line 59"/>
            <p:cNvSpPr>
              <a:spLocks noChangeShapeType="1"/>
            </p:cNvSpPr>
            <p:nvPr/>
          </p:nvSpPr>
          <p:spPr bwMode="auto">
            <a:xfrm flipV="1">
              <a:off x="3168" y="3312"/>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28" name="Line 60"/>
            <p:cNvSpPr>
              <a:spLocks noChangeShapeType="1"/>
            </p:cNvSpPr>
            <p:nvPr/>
          </p:nvSpPr>
          <p:spPr bwMode="auto">
            <a:xfrm>
              <a:off x="3408" y="3456"/>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29" name="Line 61"/>
            <p:cNvSpPr>
              <a:spLocks noChangeShapeType="1"/>
            </p:cNvSpPr>
            <p:nvPr/>
          </p:nvSpPr>
          <p:spPr bwMode="auto">
            <a:xfrm flipV="1">
              <a:off x="2448" y="2208"/>
              <a:ext cx="1296"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30" name="Line 62"/>
            <p:cNvSpPr>
              <a:spLocks noChangeShapeType="1"/>
            </p:cNvSpPr>
            <p:nvPr/>
          </p:nvSpPr>
          <p:spPr bwMode="auto">
            <a:xfrm flipV="1">
              <a:off x="3264" y="2304"/>
              <a:ext cx="624" cy="1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31" name="Line 63"/>
            <p:cNvSpPr>
              <a:spLocks noChangeShapeType="1"/>
            </p:cNvSpPr>
            <p:nvPr/>
          </p:nvSpPr>
          <p:spPr bwMode="auto">
            <a:xfrm flipV="1">
              <a:off x="2256" y="2160"/>
              <a:ext cx="144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32" name="Line 64"/>
            <p:cNvSpPr>
              <a:spLocks noChangeShapeType="1"/>
            </p:cNvSpPr>
            <p:nvPr/>
          </p:nvSpPr>
          <p:spPr bwMode="auto">
            <a:xfrm>
              <a:off x="2496" y="1344"/>
              <a:ext cx="12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33" name="Line 65"/>
            <p:cNvSpPr>
              <a:spLocks noChangeShapeType="1"/>
            </p:cNvSpPr>
            <p:nvPr/>
          </p:nvSpPr>
          <p:spPr bwMode="auto">
            <a:xfrm flipV="1">
              <a:off x="2304" y="1536"/>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34" name="Line 66"/>
            <p:cNvSpPr>
              <a:spLocks noChangeShapeType="1"/>
            </p:cNvSpPr>
            <p:nvPr/>
          </p:nvSpPr>
          <p:spPr bwMode="auto">
            <a:xfrm>
              <a:off x="2640" y="124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35" name="Line 67"/>
            <p:cNvSpPr>
              <a:spLocks noChangeShapeType="1"/>
            </p:cNvSpPr>
            <p:nvPr/>
          </p:nvSpPr>
          <p:spPr bwMode="auto">
            <a:xfrm flipH="1">
              <a:off x="2448" y="22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36" name="Line 68"/>
            <p:cNvSpPr>
              <a:spLocks noChangeShapeType="1"/>
            </p:cNvSpPr>
            <p:nvPr/>
          </p:nvSpPr>
          <p:spPr bwMode="auto">
            <a:xfrm>
              <a:off x="2208" y="1920"/>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37" name="Line 69"/>
            <p:cNvSpPr>
              <a:spLocks noChangeShapeType="1"/>
            </p:cNvSpPr>
            <p:nvPr/>
          </p:nvSpPr>
          <p:spPr bwMode="auto">
            <a:xfrm flipH="1">
              <a:off x="2400" y="3504"/>
              <a:ext cx="33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38" name="Line 70"/>
            <p:cNvSpPr>
              <a:spLocks noChangeShapeType="1"/>
            </p:cNvSpPr>
            <p:nvPr/>
          </p:nvSpPr>
          <p:spPr bwMode="auto">
            <a:xfrm>
              <a:off x="2688" y="3696"/>
              <a:ext cx="19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39" name="Line 71"/>
            <p:cNvSpPr>
              <a:spLocks noChangeShapeType="1"/>
            </p:cNvSpPr>
            <p:nvPr/>
          </p:nvSpPr>
          <p:spPr bwMode="auto">
            <a:xfrm flipV="1">
              <a:off x="2208" y="3696"/>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40" name="Line 72"/>
            <p:cNvSpPr>
              <a:spLocks noChangeShapeType="1"/>
            </p:cNvSpPr>
            <p:nvPr/>
          </p:nvSpPr>
          <p:spPr bwMode="auto">
            <a:xfrm flipH="1">
              <a:off x="3024" y="3600"/>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41" name="Line 73"/>
            <p:cNvSpPr>
              <a:spLocks noChangeShapeType="1"/>
            </p:cNvSpPr>
            <p:nvPr/>
          </p:nvSpPr>
          <p:spPr bwMode="auto">
            <a:xfrm flipH="1">
              <a:off x="3216" y="336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42" name="Line 74"/>
            <p:cNvSpPr>
              <a:spLocks noChangeShapeType="1"/>
            </p:cNvSpPr>
            <p:nvPr/>
          </p:nvSpPr>
          <p:spPr bwMode="auto">
            <a:xfrm flipH="1">
              <a:off x="2208" y="22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43" name="Line 75"/>
            <p:cNvSpPr>
              <a:spLocks noChangeShapeType="1"/>
            </p:cNvSpPr>
            <p:nvPr/>
          </p:nvSpPr>
          <p:spPr bwMode="auto">
            <a:xfrm flipH="1">
              <a:off x="2112" y="2112"/>
              <a:ext cx="2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44" name="Line 76"/>
            <p:cNvSpPr>
              <a:spLocks noChangeShapeType="1"/>
            </p:cNvSpPr>
            <p:nvPr/>
          </p:nvSpPr>
          <p:spPr bwMode="auto">
            <a:xfrm>
              <a:off x="2304" y="1488"/>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45" name="Oval 77"/>
            <p:cNvSpPr>
              <a:spLocks noChangeArrowheads="1"/>
            </p:cNvSpPr>
            <p:nvPr/>
          </p:nvSpPr>
          <p:spPr bwMode="auto">
            <a:xfrm>
              <a:off x="4224" y="2064"/>
              <a:ext cx="240" cy="96"/>
            </a:xfrm>
            <a:prstGeom prst="ellipse">
              <a:avLst/>
            </a:prstGeom>
            <a:solidFill>
              <a:schemeClr val="hlink"/>
            </a:soli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grpSp>
        <p:nvGrpSpPr>
          <p:cNvPr id="29701" name="Group 78"/>
          <p:cNvGrpSpPr>
            <a:grpSpLocks/>
          </p:cNvGrpSpPr>
          <p:nvPr/>
        </p:nvGrpSpPr>
        <p:grpSpPr bwMode="auto">
          <a:xfrm>
            <a:off x="2070100" y="3556000"/>
            <a:ext cx="1219200" cy="914400"/>
            <a:chOff x="2112" y="1248"/>
            <a:chExt cx="2640" cy="2688"/>
          </a:xfrm>
        </p:grpSpPr>
        <p:sp>
          <p:nvSpPr>
            <p:cNvPr id="30302" name="Oval 79"/>
            <p:cNvSpPr>
              <a:spLocks noChangeArrowheads="1"/>
            </p:cNvSpPr>
            <p:nvPr/>
          </p:nvSpPr>
          <p:spPr bwMode="auto">
            <a:xfrm>
              <a:off x="3696" y="1872"/>
              <a:ext cx="1056" cy="480"/>
            </a:xfrm>
            <a:prstGeom prst="ellipse">
              <a:avLst/>
            </a:prstGeom>
            <a:gradFill rotWithShape="0">
              <a:gsLst>
                <a:gs pos="0">
                  <a:srgbClr val="156B13"/>
                </a:gs>
                <a:gs pos="25000">
                  <a:srgbClr val="9CB86E"/>
                </a:gs>
                <a:gs pos="50000">
                  <a:srgbClr val="DDEBCF"/>
                </a:gs>
                <a:gs pos="75000">
                  <a:srgbClr val="9CB86E"/>
                </a:gs>
                <a:gs pos="100000">
                  <a:srgbClr val="156B13"/>
                </a:gs>
              </a:gsLst>
              <a:lin ang="5400000" scaled="1"/>
            </a:gra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03" name="Line 80"/>
            <p:cNvSpPr>
              <a:spLocks noChangeShapeType="1"/>
            </p:cNvSpPr>
            <p:nvPr/>
          </p:nvSpPr>
          <p:spPr bwMode="auto">
            <a:xfrm>
              <a:off x="2640" y="3600"/>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04" name="Line 81"/>
            <p:cNvSpPr>
              <a:spLocks noChangeShapeType="1"/>
            </p:cNvSpPr>
            <p:nvPr/>
          </p:nvSpPr>
          <p:spPr bwMode="auto">
            <a:xfrm>
              <a:off x="2160" y="3696"/>
              <a:ext cx="3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05" name="Line 82"/>
            <p:cNvSpPr>
              <a:spLocks noChangeShapeType="1"/>
            </p:cNvSpPr>
            <p:nvPr/>
          </p:nvSpPr>
          <p:spPr bwMode="auto">
            <a:xfrm flipV="1">
              <a:off x="3168" y="3312"/>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06" name="Line 83"/>
            <p:cNvSpPr>
              <a:spLocks noChangeShapeType="1"/>
            </p:cNvSpPr>
            <p:nvPr/>
          </p:nvSpPr>
          <p:spPr bwMode="auto">
            <a:xfrm>
              <a:off x="3408" y="3456"/>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07" name="Line 84"/>
            <p:cNvSpPr>
              <a:spLocks noChangeShapeType="1"/>
            </p:cNvSpPr>
            <p:nvPr/>
          </p:nvSpPr>
          <p:spPr bwMode="auto">
            <a:xfrm flipV="1">
              <a:off x="2448" y="2208"/>
              <a:ext cx="1296"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08" name="Line 85"/>
            <p:cNvSpPr>
              <a:spLocks noChangeShapeType="1"/>
            </p:cNvSpPr>
            <p:nvPr/>
          </p:nvSpPr>
          <p:spPr bwMode="auto">
            <a:xfrm flipV="1">
              <a:off x="3264" y="2304"/>
              <a:ext cx="624" cy="1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09" name="Line 86"/>
            <p:cNvSpPr>
              <a:spLocks noChangeShapeType="1"/>
            </p:cNvSpPr>
            <p:nvPr/>
          </p:nvSpPr>
          <p:spPr bwMode="auto">
            <a:xfrm flipV="1">
              <a:off x="2256" y="2160"/>
              <a:ext cx="144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10" name="Line 87"/>
            <p:cNvSpPr>
              <a:spLocks noChangeShapeType="1"/>
            </p:cNvSpPr>
            <p:nvPr/>
          </p:nvSpPr>
          <p:spPr bwMode="auto">
            <a:xfrm>
              <a:off x="2496" y="1344"/>
              <a:ext cx="12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11" name="Line 88"/>
            <p:cNvSpPr>
              <a:spLocks noChangeShapeType="1"/>
            </p:cNvSpPr>
            <p:nvPr/>
          </p:nvSpPr>
          <p:spPr bwMode="auto">
            <a:xfrm flipV="1">
              <a:off x="2304" y="1536"/>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12" name="Line 89"/>
            <p:cNvSpPr>
              <a:spLocks noChangeShapeType="1"/>
            </p:cNvSpPr>
            <p:nvPr/>
          </p:nvSpPr>
          <p:spPr bwMode="auto">
            <a:xfrm>
              <a:off x="2640" y="124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13" name="Line 90"/>
            <p:cNvSpPr>
              <a:spLocks noChangeShapeType="1"/>
            </p:cNvSpPr>
            <p:nvPr/>
          </p:nvSpPr>
          <p:spPr bwMode="auto">
            <a:xfrm flipH="1">
              <a:off x="2448" y="22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14" name="Line 91"/>
            <p:cNvSpPr>
              <a:spLocks noChangeShapeType="1"/>
            </p:cNvSpPr>
            <p:nvPr/>
          </p:nvSpPr>
          <p:spPr bwMode="auto">
            <a:xfrm>
              <a:off x="2208" y="1920"/>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15" name="Line 92"/>
            <p:cNvSpPr>
              <a:spLocks noChangeShapeType="1"/>
            </p:cNvSpPr>
            <p:nvPr/>
          </p:nvSpPr>
          <p:spPr bwMode="auto">
            <a:xfrm flipH="1">
              <a:off x="2400" y="3504"/>
              <a:ext cx="33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16" name="Line 93"/>
            <p:cNvSpPr>
              <a:spLocks noChangeShapeType="1"/>
            </p:cNvSpPr>
            <p:nvPr/>
          </p:nvSpPr>
          <p:spPr bwMode="auto">
            <a:xfrm>
              <a:off x="2688" y="3696"/>
              <a:ext cx="19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17" name="Line 94"/>
            <p:cNvSpPr>
              <a:spLocks noChangeShapeType="1"/>
            </p:cNvSpPr>
            <p:nvPr/>
          </p:nvSpPr>
          <p:spPr bwMode="auto">
            <a:xfrm flipV="1">
              <a:off x="2208" y="3696"/>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18" name="Line 95"/>
            <p:cNvSpPr>
              <a:spLocks noChangeShapeType="1"/>
            </p:cNvSpPr>
            <p:nvPr/>
          </p:nvSpPr>
          <p:spPr bwMode="auto">
            <a:xfrm flipH="1">
              <a:off x="3024" y="3600"/>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19" name="Line 96"/>
            <p:cNvSpPr>
              <a:spLocks noChangeShapeType="1"/>
            </p:cNvSpPr>
            <p:nvPr/>
          </p:nvSpPr>
          <p:spPr bwMode="auto">
            <a:xfrm flipH="1">
              <a:off x="3216" y="336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20" name="Line 97"/>
            <p:cNvSpPr>
              <a:spLocks noChangeShapeType="1"/>
            </p:cNvSpPr>
            <p:nvPr/>
          </p:nvSpPr>
          <p:spPr bwMode="auto">
            <a:xfrm flipH="1">
              <a:off x="2208" y="22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21" name="Line 98"/>
            <p:cNvSpPr>
              <a:spLocks noChangeShapeType="1"/>
            </p:cNvSpPr>
            <p:nvPr/>
          </p:nvSpPr>
          <p:spPr bwMode="auto">
            <a:xfrm flipH="1">
              <a:off x="2112" y="2112"/>
              <a:ext cx="2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22" name="Line 99"/>
            <p:cNvSpPr>
              <a:spLocks noChangeShapeType="1"/>
            </p:cNvSpPr>
            <p:nvPr/>
          </p:nvSpPr>
          <p:spPr bwMode="auto">
            <a:xfrm>
              <a:off x="2304" y="1488"/>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23" name="Oval 100"/>
            <p:cNvSpPr>
              <a:spLocks noChangeArrowheads="1"/>
            </p:cNvSpPr>
            <p:nvPr/>
          </p:nvSpPr>
          <p:spPr bwMode="auto">
            <a:xfrm>
              <a:off x="4224" y="2064"/>
              <a:ext cx="240" cy="96"/>
            </a:xfrm>
            <a:prstGeom prst="ellipse">
              <a:avLst/>
            </a:prstGeom>
            <a:solidFill>
              <a:schemeClr val="hlink"/>
            </a:soli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grpSp>
        <p:nvGrpSpPr>
          <p:cNvPr id="29702" name="Group 101"/>
          <p:cNvGrpSpPr>
            <a:grpSpLocks/>
          </p:cNvGrpSpPr>
          <p:nvPr/>
        </p:nvGrpSpPr>
        <p:grpSpPr bwMode="auto">
          <a:xfrm>
            <a:off x="3213100" y="3403600"/>
            <a:ext cx="1219200" cy="914400"/>
            <a:chOff x="2112" y="1248"/>
            <a:chExt cx="2640" cy="2688"/>
          </a:xfrm>
        </p:grpSpPr>
        <p:sp>
          <p:nvSpPr>
            <p:cNvPr id="30280" name="Oval 102"/>
            <p:cNvSpPr>
              <a:spLocks noChangeArrowheads="1"/>
            </p:cNvSpPr>
            <p:nvPr/>
          </p:nvSpPr>
          <p:spPr bwMode="auto">
            <a:xfrm>
              <a:off x="3696" y="1872"/>
              <a:ext cx="1056" cy="480"/>
            </a:xfrm>
            <a:prstGeom prst="ellipse">
              <a:avLst/>
            </a:prstGeom>
            <a:gradFill rotWithShape="0">
              <a:gsLst>
                <a:gs pos="0">
                  <a:srgbClr val="156B13"/>
                </a:gs>
                <a:gs pos="25000">
                  <a:srgbClr val="9CB86E"/>
                </a:gs>
                <a:gs pos="50000">
                  <a:srgbClr val="DDEBCF"/>
                </a:gs>
                <a:gs pos="75000">
                  <a:srgbClr val="9CB86E"/>
                </a:gs>
                <a:gs pos="100000">
                  <a:srgbClr val="156B13"/>
                </a:gs>
              </a:gsLst>
              <a:lin ang="5400000" scaled="1"/>
            </a:gra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81" name="Line 103"/>
            <p:cNvSpPr>
              <a:spLocks noChangeShapeType="1"/>
            </p:cNvSpPr>
            <p:nvPr/>
          </p:nvSpPr>
          <p:spPr bwMode="auto">
            <a:xfrm>
              <a:off x="2640" y="3600"/>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82" name="Line 104"/>
            <p:cNvSpPr>
              <a:spLocks noChangeShapeType="1"/>
            </p:cNvSpPr>
            <p:nvPr/>
          </p:nvSpPr>
          <p:spPr bwMode="auto">
            <a:xfrm>
              <a:off x="2160" y="3696"/>
              <a:ext cx="3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83" name="Line 105"/>
            <p:cNvSpPr>
              <a:spLocks noChangeShapeType="1"/>
            </p:cNvSpPr>
            <p:nvPr/>
          </p:nvSpPr>
          <p:spPr bwMode="auto">
            <a:xfrm flipV="1">
              <a:off x="3168" y="3312"/>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84" name="Line 106"/>
            <p:cNvSpPr>
              <a:spLocks noChangeShapeType="1"/>
            </p:cNvSpPr>
            <p:nvPr/>
          </p:nvSpPr>
          <p:spPr bwMode="auto">
            <a:xfrm>
              <a:off x="3408" y="3456"/>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85" name="Line 107"/>
            <p:cNvSpPr>
              <a:spLocks noChangeShapeType="1"/>
            </p:cNvSpPr>
            <p:nvPr/>
          </p:nvSpPr>
          <p:spPr bwMode="auto">
            <a:xfrm flipV="1">
              <a:off x="2448" y="2208"/>
              <a:ext cx="1296"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86" name="Line 108"/>
            <p:cNvSpPr>
              <a:spLocks noChangeShapeType="1"/>
            </p:cNvSpPr>
            <p:nvPr/>
          </p:nvSpPr>
          <p:spPr bwMode="auto">
            <a:xfrm flipV="1">
              <a:off x="3264" y="2304"/>
              <a:ext cx="624" cy="1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87" name="Line 109"/>
            <p:cNvSpPr>
              <a:spLocks noChangeShapeType="1"/>
            </p:cNvSpPr>
            <p:nvPr/>
          </p:nvSpPr>
          <p:spPr bwMode="auto">
            <a:xfrm flipV="1">
              <a:off x="2256" y="2160"/>
              <a:ext cx="144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88" name="Line 110"/>
            <p:cNvSpPr>
              <a:spLocks noChangeShapeType="1"/>
            </p:cNvSpPr>
            <p:nvPr/>
          </p:nvSpPr>
          <p:spPr bwMode="auto">
            <a:xfrm>
              <a:off x="2496" y="1344"/>
              <a:ext cx="12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89" name="Line 111"/>
            <p:cNvSpPr>
              <a:spLocks noChangeShapeType="1"/>
            </p:cNvSpPr>
            <p:nvPr/>
          </p:nvSpPr>
          <p:spPr bwMode="auto">
            <a:xfrm flipV="1">
              <a:off x="2304" y="1536"/>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90" name="Line 112"/>
            <p:cNvSpPr>
              <a:spLocks noChangeShapeType="1"/>
            </p:cNvSpPr>
            <p:nvPr/>
          </p:nvSpPr>
          <p:spPr bwMode="auto">
            <a:xfrm>
              <a:off x="2640" y="124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91" name="Line 113"/>
            <p:cNvSpPr>
              <a:spLocks noChangeShapeType="1"/>
            </p:cNvSpPr>
            <p:nvPr/>
          </p:nvSpPr>
          <p:spPr bwMode="auto">
            <a:xfrm flipH="1">
              <a:off x="2448" y="22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92" name="Line 114"/>
            <p:cNvSpPr>
              <a:spLocks noChangeShapeType="1"/>
            </p:cNvSpPr>
            <p:nvPr/>
          </p:nvSpPr>
          <p:spPr bwMode="auto">
            <a:xfrm>
              <a:off x="2208" y="1920"/>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93" name="Line 115"/>
            <p:cNvSpPr>
              <a:spLocks noChangeShapeType="1"/>
            </p:cNvSpPr>
            <p:nvPr/>
          </p:nvSpPr>
          <p:spPr bwMode="auto">
            <a:xfrm flipH="1">
              <a:off x="2400" y="3504"/>
              <a:ext cx="33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94" name="Line 116"/>
            <p:cNvSpPr>
              <a:spLocks noChangeShapeType="1"/>
            </p:cNvSpPr>
            <p:nvPr/>
          </p:nvSpPr>
          <p:spPr bwMode="auto">
            <a:xfrm>
              <a:off x="2688" y="3696"/>
              <a:ext cx="19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95" name="Line 117"/>
            <p:cNvSpPr>
              <a:spLocks noChangeShapeType="1"/>
            </p:cNvSpPr>
            <p:nvPr/>
          </p:nvSpPr>
          <p:spPr bwMode="auto">
            <a:xfrm flipV="1">
              <a:off x="2208" y="3696"/>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96" name="Line 118"/>
            <p:cNvSpPr>
              <a:spLocks noChangeShapeType="1"/>
            </p:cNvSpPr>
            <p:nvPr/>
          </p:nvSpPr>
          <p:spPr bwMode="auto">
            <a:xfrm flipH="1">
              <a:off x="3024" y="3600"/>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97" name="Line 119"/>
            <p:cNvSpPr>
              <a:spLocks noChangeShapeType="1"/>
            </p:cNvSpPr>
            <p:nvPr/>
          </p:nvSpPr>
          <p:spPr bwMode="auto">
            <a:xfrm flipH="1">
              <a:off x="3216" y="336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98" name="Line 120"/>
            <p:cNvSpPr>
              <a:spLocks noChangeShapeType="1"/>
            </p:cNvSpPr>
            <p:nvPr/>
          </p:nvSpPr>
          <p:spPr bwMode="auto">
            <a:xfrm flipH="1">
              <a:off x="2208" y="22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99" name="Line 121"/>
            <p:cNvSpPr>
              <a:spLocks noChangeShapeType="1"/>
            </p:cNvSpPr>
            <p:nvPr/>
          </p:nvSpPr>
          <p:spPr bwMode="auto">
            <a:xfrm flipH="1">
              <a:off x="2112" y="2112"/>
              <a:ext cx="2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00" name="Line 122"/>
            <p:cNvSpPr>
              <a:spLocks noChangeShapeType="1"/>
            </p:cNvSpPr>
            <p:nvPr/>
          </p:nvSpPr>
          <p:spPr bwMode="auto">
            <a:xfrm>
              <a:off x="2304" y="1488"/>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301" name="Oval 123"/>
            <p:cNvSpPr>
              <a:spLocks noChangeArrowheads="1"/>
            </p:cNvSpPr>
            <p:nvPr/>
          </p:nvSpPr>
          <p:spPr bwMode="auto">
            <a:xfrm>
              <a:off x="4224" y="2064"/>
              <a:ext cx="240" cy="96"/>
            </a:xfrm>
            <a:prstGeom prst="ellipse">
              <a:avLst/>
            </a:prstGeom>
            <a:solidFill>
              <a:schemeClr val="hlink"/>
            </a:soli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grpSp>
        <p:nvGrpSpPr>
          <p:cNvPr id="29703" name="Group 124"/>
          <p:cNvGrpSpPr>
            <a:grpSpLocks/>
          </p:cNvGrpSpPr>
          <p:nvPr/>
        </p:nvGrpSpPr>
        <p:grpSpPr bwMode="auto">
          <a:xfrm>
            <a:off x="4356100" y="3403600"/>
            <a:ext cx="1219200" cy="914400"/>
            <a:chOff x="2112" y="1248"/>
            <a:chExt cx="2640" cy="2688"/>
          </a:xfrm>
        </p:grpSpPr>
        <p:sp>
          <p:nvSpPr>
            <p:cNvPr id="30258" name="Oval 125"/>
            <p:cNvSpPr>
              <a:spLocks noChangeArrowheads="1"/>
            </p:cNvSpPr>
            <p:nvPr/>
          </p:nvSpPr>
          <p:spPr bwMode="auto">
            <a:xfrm>
              <a:off x="3696" y="1872"/>
              <a:ext cx="1056" cy="480"/>
            </a:xfrm>
            <a:prstGeom prst="ellipse">
              <a:avLst/>
            </a:prstGeom>
            <a:gradFill rotWithShape="0">
              <a:gsLst>
                <a:gs pos="0">
                  <a:srgbClr val="156B13"/>
                </a:gs>
                <a:gs pos="25000">
                  <a:srgbClr val="9CB86E"/>
                </a:gs>
                <a:gs pos="50000">
                  <a:srgbClr val="DDEBCF"/>
                </a:gs>
                <a:gs pos="75000">
                  <a:srgbClr val="9CB86E"/>
                </a:gs>
                <a:gs pos="100000">
                  <a:srgbClr val="156B13"/>
                </a:gs>
              </a:gsLst>
              <a:lin ang="5400000" scaled="1"/>
            </a:gra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59" name="Line 126"/>
            <p:cNvSpPr>
              <a:spLocks noChangeShapeType="1"/>
            </p:cNvSpPr>
            <p:nvPr/>
          </p:nvSpPr>
          <p:spPr bwMode="auto">
            <a:xfrm>
              <a:off x="2640" y="3600"/>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60" name="Line 127"/>
            <p:cNvSpPr>
              <a:spLocks noChangeShapeType="1"/>
            </p:cNvSpPr>
            <p:nvPr/>
          </p:nvSpPr>
          <p:spPr bwMode="auto">
            <a:xfrm>
              <a:off x="2160" y="3696"/>
              <a:ext cx="3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61" name="Line 128"/>
            <p:cNvSpPr>
              <a:spLocks noChangeShapeType="1"/>
            </p:cNvSpPr>
            <p:nvPr/>
          </p:nvSpPr>
          <p:spPr bwMode="auto">
            <a:xfrm flipV="1">
              <a:off x="3168" y="3312"/>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62" name="Line 129"/>
            <p:cNvSpPr>
              <a:spLocks noChangeShapeType="1"/>
            </p:cNvSpPr>
            <p:nvPr/>
          </p:nvSpPr>
          <p:spPr bwMode="auto">
            <a:xfrm>
              <a:off x="3408" y="3456"/>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63" name="Line 130"/>
            <p:cNvSpPr>
              <a:spLocks noChangeShapeType="1"/>
            </p:cNvSpPr>
            <p:nvPr/>
          </p:nvSpPr>
          <p:spPr bwMode="auto">
            <a:xfrm flipV="1">
              <a:off x="2448" y="2208"/>
              <a:ext cx="1296"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64" name="Line 131"/>
            <p:cNvSpPr>
              <a:spLocks noChangeShapeType="1"/>
            </p:cNvSpPr>
            <p:nvPr/>
          </p:nvSpPr>
          <p:spPr bwMode="auto">
            <a:xfrm flipV="1">
              <a:off x="3264" y="2304"/>
              <a:ext cx="624" cy="1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65" name="Line 132"/>
            <p:cNvSpPr>
              <a:spLocks noChangeShapeType="1"/>
            </p:cNvSpPr>
            <p:nvPr/>
          </p:nvSpPr>
          <p:spPr bwMode="auto">
            <a:xfrm flipV="1">
              <a:off x="2256" y="2160"/>
              <a:ext cx="144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66" name="Line 133"/>
            <p:cNvSpPr>
              <a:spLocks noChangeShapeType="1"/>
            </p:cNvSpPr>
            <p:nvPr/>
          </p:nvSpPr>
          <p:spPr bwMode="auto">
            <a:xfrm>
              <a:off x="2496" y="1344"/>
              <a:ext cx="12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67" name="Line 134"/>
            <p:cNvSpPr>
              <a:spLocks noChangeShapeType="1"/>
            </p:cNvSpPr>
            <p:nvPr/>
          </p:nvSpPr>
          <p:spPr bwMode="auto">
            <a:xfrm flipV="1">
              <a:off x="2304" y="1536"/>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68" name="Line 135"/>
            <p:cNvSpPr>
              <a:spLocks noChangeShapeType="1"/>
            </p:cNvSpPr>
            <p:nvPr/>
          </p:nvSpPr>
          <p:spPr bwMode="auto">
            <a:xfrm>
              <a:off x="2640" y="124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69" name="Line 136"/>
            <p:cNvSpPr>
              <a:spLocks noChangeShapeType="1"/>
            </p:cNvSpPr>
            <p:nvPr/>
          </p:nvSpPr>
          <p:spPr bwMode="auto">
            <a:xfrm flipH="1">
              <a:off x="2448" y="22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70" name="Line 137"/>
            <p:cNvSpPr>
              <a:spLocks noChangeShapeType="1"/>
            </p:cNvSpPr>
            <p:nvPr/>
          </p:nvSpPr>
          <p:spPr bwMode="auto">
            <a:xfrm>
              <a:off x="2208" y="1920"/>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71" name="Line 138"/>
            <p:cNvSpPr>
              <a:spLocks noChangeShapeType="1"/>
            </p:cNvSpPr>
            <p:nvPr/>
          </p:nvSpPr>
          <p:spPr bwMode="auto">
            <a:xfrm flipH="1">
              <a:off x="2400" y="3504"/>
              <a:ext cx="33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72" name="Line 139"/>
            <p:cNvSpPr>
              <a:spLocks noChangeShapeType="1"/>
            </p:cNvSpPr>
            <p:nvPr/>
          </p:nvSpPr>
          <p:spPr bwMode="auto">
            <a:xfrm>
              <a:off x="2688" y="3696"/>
              <a:ext cx="19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73" name="Line 140"/>
            <p:cNvSpPr>
              <a:spLocks noChangeShapeType="1"/>
            </p:cNvSpPr>
            <p:nvPr/>
          </p:nvSpPr>
          <p:spPr bwMode="auto">
            <a:xfrm flipV="1">
              <a:off x="2208" y="3696"/>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74" name="Line 141"/>
            <p:cNvSpPr>
              <a:spLocks noChangeShapeType="1"/>
            </p:cNvSpPr>
            <p:nvPr/>
          </p:nvSpPr>
          <p:spPr bwMode="auto">
            <a:xfrm flipH="1">
              <a:off x="3024" y="3600"/>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75" name="Line 142"/>
            <p:cNvSpPr>
              <a:spLocks noChangeShapeType="1"/>
            </p:cNvSpPr>
            <p:nvPr/>
          </p:nvSpPr>
          <p:spPr bwMode="auto">
            <a:xfrm flipH="1">
              <a:off x="3216" y="336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76" name="Line 143"/>
            <p:cNvSpPr>
              <a:spLocks noChangeShapeType="1"/>
            </p:cNvSpPr>
            <p:nvPr/>
          </p:nvSpPr>
          <p:spPr bwMode="auto">
            <a:xfrm flipH="1">
              <a:off x="2208" y="22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77" name="Line 144"/>
            <p:cNvSpPr>
              <a:spLocks noChangeShapeType="1"/>
            </p:cNvSpPr>
            <p:nvPr/>
          </p:nvSpPr>
          <p:spPr bwMode="auto">
            <a:xfrm flipH="1">
              <a:off x="2112" y="2112"/>
              <a:ext cx="2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78" name="Line 145"/>
            <p:cNvSpPr>
              <a:spLocks noChangeShapeType="1"/>
            </p:cNvSpPr>
            <p:nvPr/>
          </p:nvSpPr>
          <p:spPr bwMode="auto">
            <a:xfrm>
              <a:off x="2304" y="1488"/>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79" name="Oval 146"/>
            <p:cNvSpPr>
              <a:spLocks noChangeArrowheads="1"/>
            </p:cNvSpPr>
            <p:nvPr/>
          </p:nvSpPr>
          <p:spPr bwMode="auto">
            <a:xfrm>
              <a:off x="4224" y="2064"/>
              <a:ext cx="240" cy="96"/>
            </a:xfrm>
            <a:prstGeom prst="ellipse">
              <a:avLst/>
            </a:prstGeom>
            <a:solidFill>
              <a:schemeClr val="hlink"/>
            </a:soli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grpSp>
        <p:nvGrpSpPr>
          <p:cNvPr id="29704" name="Group 147"/>
          <p:cNvGrpSpPr>
            <a:grpSpLocks/>
          </p:cNvGrpSpPr>
          <p:nvPr/>
        </p:nvGrpSpPr>
        <p:grpSpPr bwMode="auto">
          <a:xfrm>
            <a:off x="1231900" y="3327400"/>
            <a:ext cx="1219200" cy="914400"/>
            <a:chOff x="2112" y="1248"/>
            <a:chExt cx="2640" cy="2688"/>
          </a:xfrm>
        </p:grpSpPr>
        <p:sp>
          <p:nvSpPr>
            <p:cNvPr id="30236" name="Oval 148"/>
            <p:cNvSpPr>
              <a:spLocks noChangeArrowheads="1"/>
            </p:cNvSpPr>
            <p:nvPr/>
          </p:nvSpPr>
          <p:spPr bwMode="auto">
            <a:xfrm>
              <a:off x="3696" y="1872"/>
              <a:ext cx="1056" cy="480"/>
            </a:xfrm>
            <a:prstGeom prst="ellipse">
              <a:avLst/>
            </a:prstGeom>
            <a:gradFill rotWithShape="0">
              <a:gsLst>
                <a:gs pos="0">
                  <a:srgbClr val="156B13"/>
                </a:gs>
                <a:gs pos="25000">
                  <a:srgbClr val="9CB86E"/>
                </a:gs>
                <a:gs pos="50000">
                  <a:srgbClr val="DDEBCF"/>
                </a:gs>
                <a:gs pos="75000">
                  <a:srgbClr val="9CB86E"/>
                </a:gs>
                <a:gs pos="100000">
                  <a:srgbClr val="156B13"/>
                </a:gs>
              </a:gsLst>
              <a:lin ang="5400000" scaled="1"/>
            </a:gra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37" name="Line 149"/>
            <p:cNvSpPr>
              <a:spLocks noChangeShapeType="1"/>
            </p:cNvSpPr>
            <p:nvPr/>
          </p:nvSpPr>
          <p:spPr bwMode="auto">
            <a:xfrm>
              <a:off x="2640" y="3600"/>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38" name="Line 150"/>
            <p:cNvSpPr>
              <a:spLocks noChangeShapeType="1"/>
            </p:cNvSpPr>
            <p:nvPr/>
          </p:nvSpPr>
          <p:spPr bwMode="auto">
            <a:xfrm>
              <a:off x="2160" y="3696"/>
              <a:ext cx="3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39" name="Line 151"/>
            <p:cNvSpPr>
              <a:spLocks noChangeShapeType="1"/>
            </p:cNvSpPr>
            <p:nvPr/>
          </p:nvSpPr>
          <p:spPr bwMode="auto">
            <a:xfrm flipV="1">
              <a:off x="3168" y="3312"/>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40" name="Line 152"/>
            <p:cNvSpPr>
              <a:spLocks noChangeShapeType="1"/>
            </p:cNvSpPr>
            <p:nvPr/>
          </p:nvSpPr>
          <p:spPr bwMode="auto">
            <a:xfrm>
              <a:off x="3408" y="3456"/>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41" name="Line 153"/>
            <p:cNvSpPr>
              <a:spLocks noChangeShapeType="1"/>
            </p:cNvSpPr>
            <p:nvPr/>
          </p:nvSpPr>
          <p:spPr bwMode="auto">
            <a:xfrm flipV="1">
              <a:off x="2448" y="2208"/>
              <a:ext cx="1296"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42" name="Line 154"/>
            <p:cNvSpPr>
              <a:spLocks noChangeShapeType="1"/>
            </p:cNvSpPr>
            <p:nvPr/>
          </p:nvSpPr>
          <p:spPr bwMode="auto">
            <a:xfrm flipV="1">
              <a:off x="3264" y="2304"/>
              <a:ext cx="624" cy="1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43" name="Line 155"/>
            <p:cNvSpPr>
              <a:spLocks noChangeShapeType="1"/>
            </p:cNvSpPr>
            <p:nvPr/>
          </p:nvSpPr>
          <p:spPr bwMode="auto">
            <a:xfrm flipV="1">
              <a:off x="2256" y="2160"/>
              <a:ext cx="144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44" name="Line 156"/>
            <p:cNvSpPr>
              <a:spLocks noChangeShapeType="1"/>
            </p:cNvSpPr>
            <p:nvPr/>
          </p:nvSpPr>
          <p:spPr bwMode="auto">
            <a:xfrm>
              <a:off x="2496" y="1344"/>
              <a:ext cx="12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45" name="Line 157"/>
            <p:cNvSpPr>
              <a:spLocks noChangeShapeType="1"/>
            </p:cNvSpPr>
            <p:nvPr/>
          </p:nvSpPr>
          <p:spPr bwMode="auto">
            <a:xfrm flipV="1">
              <a:off x="2304" y="1536"/>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46" name="Line 158"/>
            <p:cNvSpPr>
              <a:spLocks noChangeShapeType="1"/>
            </p:cNvSpPr>
            <p:nvPr/>
          </p:nvSpPr>
          <p:spPr bwMode="auto">
            <a:xfrm>
              <a:off x="2640" y="124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47" name="Line 159"/>
            <p:cNvSpPr>
              <a:spLocks noChangeShapeType="1"/>
            </p:cNvSpPr>
            <p:nvPr/>
          </p:nvSpPr>
          <p:spPr bwMode="auto">
            <a:xfrm flipH="1">
              <a:off x="2448" y="22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48" name="Line 160"/>
            <p:cNvSpPr>
              <a:spLocks noChangeShapeType="1"/>
            </p:cNvSpPr>
            <p:nvPr/>
          </p:nvSpPr>
          <p:spPr bwMode="auto">
            <a:xfrm>
              <a:off x="2208" y="1920"/>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49" name="Line 161"/>
            <p:cNvSpPr>
              <a:spLocks noChangeShapeType="1"/>
            </p:cNvSpPr>
            <p:nvPr/>
          </p:nvSpPr>
          <p:spPr bwMode="auto">
            <a:xfrm flipH="1">
              <a:off x="2400" y="3504"/>
              <a:ext cx="33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50" name="Line 162"/>
            <p:cNvSpPr>
              <a:spLocks noChangeShapeType="1"/>
            </p:cNvSpPr>
            <p:nvPr/>
          </p:nvSpPr>
          <p:spPr bwMode="auto">
            <a:xfrm>
              <a:off x="2688" y="3696"/>
              <a:ext cx="19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51" name="Line 163"/>
            <p:cNvSpPr>
              <a:spLocks noChangeShapeType="1"/>
            </p:cNvSpPr>
            <p:nvPr/>
          </p:nvSpPr>
          <p:spPr bwMode="auto">
            <a:xfrm flipV="1">
              <a:off x="2208" y="3696"/>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52" name="Line 164"/>
            <p:cNvSpPr>
              <a:spLocks noChangeShapeType="1"/>
            </p:cNvSpPr>
            <p:nvPr/>
          </p:nvSpPr>
          <p:spPr bwMode="auto">
            <a:xfrm flipH="1">
              <a:off x="3024" y="3600"/>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53" name="Line 165"/>
            <p:cNvSpPr>
              <a:spLocks noChangeShapeType="1"/>
            </p:cNvSpPr>
            <p:nvPr/>
          </p:nvSpPr>
          <p:spPr bwMode="auto">
            <a:xfrm flipH="1">
              <a:off x="3216" y="336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54" name="Line 166"/>
            <p:cNvSpPr>
              <a:spLocks noChangeShapeType="1"/>
            </p:cNvSpPr>
            <p:nvPr/>
          </p:nvSpPr>
          <p:spPr bwMode="auto">
            <a:xfrm flipH="1">
              <a:off x="2208" y="22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55" name="Line 167"/>
            <p:cNvSpPr>
              <a:spLocks noChangeShapeType="1"/>
            </p:cNvSpPr>
            <p:nvPr/>
          </p:nvSpPr>
          <p:spPr bwMode="auto">
            <a:xfrm flipH="1">
              <a:off x="2112" y="2112"/>
              <a:ext cx="2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56" name="Line 168"/>
            <p:cNvSpPr>
              <a:spLocks noChangeShapeType="1"/>
            </p:cNvSpPr>
            <p:nvPr/>
          </p:nvSpPr>
          <p:spPr bwMode="auto">
            <a:xfrm>
              <a:off x="2304" y="1488"/>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57" name="Oval 169"/>
            <p:cNvSpPr>
              <a:spLocks noChangeArrowheads="1"/>
            </p:cNvSpPr>
            <p:nvPr/>
          </p:nvSpPr>
          <p:spPr bwMode="auto">
            <a:xfrm>
              <a:off x="4224" y="2064"/>
              <a:ext cx="240" cy="96"/>
            </a:xfrm>
            <a:prstGeom prst="ellipse">
              <a:avLst/>
            </a:prstGeom>
            <a:solidFill>
              <a:schemeClr val="hlink"/>
            </a:soli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grpSp>
        <p:nvGrpSpPr>
          <p:cNvPr id="29705" name="Group 170"/>
          <p:cNvGrpSpPr>
            <a:grpSpLocks/>
          </p:cNvGrpSpPr>
          <p:nvPr/>
        </p:nvGrpSpPr>
        <p:grpSpPr bwMode="auto">
          <a:xfrm>
            <a:off x="3365500" y="4089400"/>
            <a:ext cx="1219200" cy="914400"/>
            <a:chOff x="2112" y="1248"/>
            <a:chExt cx="2640" cy="2688"/>
          </a:xfrm>
        </p:grpSpPr>
        <p:sp>
          <p:nvSpPr>
            <p:cNvPr id="30214" name="Oval 171"/>
            <p:cNvSpPr>
              <a:spLocks noChangeArrowheads="1"/>
            </p:cNvSpPr>
            <p:nvPr/>
          </p:nvSpPr>
          <p:spPr bwMode="auto">
            <a:xfrm>
              <a:off x="3696" y="1872"/>
              <a:ext cx="1056" cy="480"/>
            </a:xfrm>
            <a:prstGeom prst="ellipse">
              <a:avLst/>
            </a:prstGeom>
            <a:gradFill rotWithShape="0">
              <a:gsLst>
                <a:gs pos="0">
                  <a:srgbClr val="156B13"/>
                </a:gs>
                <a:gs pos="25000">
                  <a:srgbClr val="9CB86E"/>
                </a:gs>
                <a:gs pos="50000">
                  <a:srgbClr val="DDEBCF"/>
                </a:gs>
                <a:gs pos="75000">
                  <a:srgbClr val="9CB86E"/>
                </a:gs>
                <a:gs pos="100000">
                  <a:srgbClr val="156B13"/>
                </a:gs>
              </a:gsLst>
              <a:lin ang="5400000" scaled="1"/>
            </a:gra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15" name="Line 172"/>
            <p:cNvSpPr>
              <a:spLocks noChangeShapeType="1"/>
            </p:cNvSpPr>
            <p:nvPr/>
          </p:nvSpPr>
          <p:spPr bwMode="auto">
            <a:xfrm>
              <a:off x="2640" y="3600"/>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16" name="Line 173"/>
            <p:cNvSpPr>
              <a:spLocks noChangeShapeType="1"/>
            </p:cNvSpPr>
            <p:nvPr/>
          </p:nvSpPr>
          <p:spPr bwMode="auto">
            <a:xfrm>
              <a:off x="2160" y="3696"/>
              <a:ext cx="3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17" name="Line 174"/>
            <p:cNvSpPr>
              <a:spLocks noChangeShapeType="1"/>
            </p:cNvSpPr>
            <p:nvPr/>
          </p:nvSpPr>
          <p:spPr bwMode="auto">
            <a:xfrm flipV="1">
              <a:off x="3168" y="3312"/>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18" name="Line 175"/>
            <p:cNvSpPr>
              <a:spLocks noChangeShapeType="1"/>
            </p:cNvSpPr>
            <p:nvPr/>
          </p:nvSpPr>
          <p:spPr bwMode="auto">
            <a:xfrm>
              <a:off x="3408" y="3456"/>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19" name="Line 176"/>
            <p:cNvSpPr>
              <a:spLocks noChangeShapeType="1"/>
            </p:cNvSpPr>
            <p:nvPr/>
          </p:nvSpPr>
          <p:spPr bwMode="auto">
            <a:xfrm flipV="1">
              <a:off x="2448" y="2208"/>
              <a:ext cx="1296"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20" name="Line 177"/>
            <p:cNvSpPr>
              <a:spLocks noChangeShapeType="1"/>
            </p:cNvSpPr>
            <p:nvPr/>
          </p:nvSpPr>
          <p:spPr bwMode="auto">
            <a:xfrm flipV="1">
              <a:off x="3264" y="2304"/>
              <a:ext cx="624" cy="1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21" name="Line 178"/>
            <p:cNvSpPr>
              <a:spLocks noChangeShapeType="1"/>
            </p:cNvSpPr>
            <p:nvPr/>
          </p:nvSpPr>
          <p:spPr bwMode="auto">
            <a:xfrm flipV="1">
              <a:off x="2256" y="2160"/>
              <a:ext cx="144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22" name="Line 179"/>
            <p:cNvSpPr>
              <a:spLocks noChangeShapeType="1"/>
            </p:cNvSpPr>
            <p:nvPr/>
          </p:nvSpPr>
          <p:spPr bwMode="auto">
            <a:xfrm>
              <a:off x="2496" y="1344"/>
              <a:ext cx="12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23" name="Line 180"/>
            <p:cNvSpPr>
              <a:spLocks noChangeShapeType="1"/>
            </p:cNvSpPr>
            <p:nvPr/>
          </p:nvSpPr>
          <p:spPr bwMode="auto">
            <a:xfrm flipV="1">
              <a:off x="2304" y="1536"/>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24" name="Line 181"/>
            <p:cNvSpPr>
              <a:spLocks noChangeShapeType="1"/>
            </p:cNvSpPr>
            <p:nvPr/>
          </p:nvSpPr>
          <p:spPr bwMode="auto">
            <a:xfrm>
              <a:off x="2640" y="124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25" name="Line 182"/>
            <p:cNvSpPr>
              <a:spLocks noChangeShapeType="1"/>
            </p:cNvSpPr>
            <p:nvPr/>
          </p:nvSpPr>
          <p:spPr bwMode="auto">
            <a:xfrm flipH="1">
              <a:off x="2448" y="22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26" name="Line 183"/>
            <p:cNvSpPr>
              <a:spLocks noChangeShapeType="1"/>
            </p:cNvSpPr>
            <p:nvPr/>
          </p:nvSpPr>
          <p:spPr bwMode="auto">
            <a:xfrm>
              <a:off x="2208" y="1920"/>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27" name="Line 184"/>
            <p:cNvSpPr>
              <a:spLocks noChangeShapeType="1"/>
            </p:cNvSpPr>
            <p:nvPr/>
          </p:nvSpPr>
          <p:spPr bwMode="auto">
            <a:xfrm flipH="1">
              <a:off x="2400" y="3504"/>
              <a:ext cx="33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28" name="Line 185"/>
            <p:cNvSpPr>
              <a:spLocks noChangeShapeType="1"/>
            </p:cNvSpPr>
            <p:nvPr/>
          </p:nvSpPr>
          <p:spPr bwMode="auto">
            <a:xfrm>
              <a:off x="2688" y="3696"/>
              <a:ext cx="19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29" name="Line 186"/>
            <p:cNvSpPr>
              <a:spLocks noChangeShapeType="1"/>
            </p:cNvSpPr>
            <p:nvPr/>
          </p:nvSpPr>
          <p:spPr bwMode="auto">
            <a:xfrm flipV="1">
              <a:off x="2208" y="3696"/>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30" name="Line 187"/>
            <p:cNvSpPr>
              <a:spLocks noChangeShapeType="1"/>
            </p:cNvSpPr>
            <p:nvPr/>
          </p:nvSpPr>
          <p:spPr bwMode="auto">
            <a:xfrm flipH="1">
              <a:off x="3024" y="3600"/>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31" name="Line 188"/>
            <p:cNvSpPr>
              <a:spLocks noChangeShapeType="1"/>
            </p:cNvSpPr>
            <p:nvPr/>
          </p:nvSpPr>
          <p:spPr bwMode="auto">
            <a:xfrm flipH="1">
              <a:off x="3216" y="336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32" name="Line 189"/>
            <p:cNvSpPr>
              <a:spLocks noChangeShapeType="1"/>
            </p:cNvSpPr>
            <p:nvPr/>
          </p:nvSpPr>
          <p:spPr bwMode="auto">
            <a:xfrm flipH="1">
              <a:off x="2208" y="22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33" name="Line 190"/>
            <p:cNvSpPr>
              <a:spLocks noChangeShapeType="1"/>
            </p:cNvSpPr>
            <p:nvPr/>
          </p:nvSpPr>
          <p:spPr bwMode="auto">
            <a:xfrm flipH="1">
              <a:off x="2112" y="2112"/>
              <a:ext cx="2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34" name="Line 191"/>
            <p:cNvSpPr>
              <a:spLocks noChangeShapeType="1"/>
            </p:cNvSpPr>
            <p:nvPr/>
          </p:nvSpPr>
          <p:spPr bwMode="auto">
            <a:xfrm>
              <a:off x="2304" y="1488"/>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35" name="Oval 192"/>
            <p:cNvSpPr>
              <a:spLocks noChangeArrowheads="1"/>
            </p:cNvSpPr>
            <p:nvPr/>
          </p:nvSpPr>
          <p:spPr bwMode="auto">
            <a:xfrm>
              <a:off x="4224" y="2064"/>
              <a:ext cx="240" cy="96"/>
            </a:xfrm>
            <a:prstGeom prst="ellipse">
              <a:avLst/>
            </a:prstGeom>
            <a:solidFill>
              <a:schemeClr val="hlink"/>
            </a:soli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grpSp>
        <p:nvGrpSpPr>
          <p:cNvPr id="29706" name="Group 193"/>
          <p:cNvGrpSpPr>
            <a:grpSpLocks/>
          </p:cNvGrpSpPr>
          <p:nvPr/>
        </p:nvGrpSpPr>
        <p:grpSpPr bwMode="auto">
          <a:xfrm>
            <a:off x="2603500" y="4165600"/>
            <a:ext cx="1219200" cy="914400"/>
            <a:chOff x="2112" y="1248"/>
            <a:chExt cx="2640" cy="2688"/>
          </a:xfrm>
        </p:grpSpPr>
        <p:sp>
          <p:nvSpPr>
            <p:cNvPr id="30192" name="Oval 194"/>
            <p:cNvSpPr>
              <a:spLocks noChangeArrowheads="1"/>
            </p:cNvSpPr>
            <p:nvPr/>
          </p:nvSpPr>
          <p:spPr bwMode="auto">
            <a:xfrm>
              <a:off x="3696" y="1872"/>
              <a:ext cx="1056" cy="480"/>
            </a:xfrm>
            <a:prstGeom prst="ellipse">
              <a:avLst/>
            </a:prstGeom>
            <a:gradFill rotWithShape="0">
              <a:gsLst>
                <a:gs pos="0">
                  <a:srgbClr val="156B13"/>
                </a:gs>
                <a:gs pos="25000">
                  <a:srgbClr val="9CB86E"/>
                </a:gs>
                <a:gs pos="50000">
                  <a:srgbClr val="DDEBCF"/>
                </a:gs>
                <a:gs pos="75000">
                  <a:srgbClr val="9CB86E"/>
                </a:gs>
                <a:gs pos="100000">
                  <a:srgbClr val="156B13"/>
                </a:gs>
              </a:gsLst>
              <a:lin ang="5400000" scaled="1"/>
            </a:gra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93" name="Line 195"/>
            <p:cNvSpPr>
              <a:spLocks noChangeShapeType="1"/>
            </p:cNvSpPr>
            <p:nvPr/>
          </p:nvSpPr>
          <p:spPr bwMode="auto">
            <a:xfrm>
              <a:off x="2640" y="3600"/>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94" name="Line 196"/>
            <p:cNvSpPr>
              <a:spLocks noChangeShapeType="1"/>
            </p:cNvSpPr>
            <p:nvPr/>
          </p:nvSpPr>
          <p:spPr bwMode="auto">
            <a:xfrm>
              <a:off x="2160" y="3696"/>
              <a:ext cx="3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95" name="Line 197"/>
            <p:cNvSpPr>
              <a:spLocks noChangeShapeType="1"/>
            </p:cNvSpPr>
            <p:nvPr/>
          </p:nvSpPr>
          <p:spPr bwMode="auto">
            <a:xfrm flipV="1">
              <a:off x="3168" y="3312"/>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96" name="Line 198"/>
            <p:cNvSpPr>
              <a:spLocks noChangeShapeType="1"/>
            </p:cNvSpPr>
            <p:nvPr/>
          </p:nvSpPr>
          <p:spPr bwMode="auto">
            <a:xfrm>
              <a:off x="3408" y="3456"/>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97" name="Line 199"/>
            <p:cNvSpPr>
              <a:spLocks noChangeShapeType="1"/>
            </p:cNvSpPr>
            <p:nvPr/>
          </p:nvSpPr>
          <p:spPr bwMode="auto">
            <a:xfrm flipV="1">
              <a:off x="2448" y="2208"/>
              <a:ext cx="1296"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98" name="Line 200"/>
            <p:cNvSpPr>
              <a:spLocks noChangeShapeType="1"/>
            </p:cNvSpPr>
            <p:nvPr/>
          </p:nvSpPr>
          <p:spPr bwMode="auto">
            <a:xfrm flipV="1">
              <a:off x="3264" y="2304"/>
              <a:ext cx="624" cy="1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99" name="Line 201"/>
            <p:cNvSpPr>
              <a:spLocks noChangeShapeType="1"/>
            </p:cNvSpPr>
            <p:nvPr/>
          </p:nvSpPr>
          <p:spPr bwMode="auto">
            <a:xfrm flipV="1">
              <a:off x="2256" y="2160"/>
              <a:ext cx="144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00" name="Line 202"/>
            <p:cNvSpPr>
              <a:spLocks noChangeShapeType="1"/>
            </p:cNvSpPr>
            <p:nvPr/>
          </p:nvSpPr>
          <p:spPr bwMode="auto">
            <a:xfrm>
              <a:off x="2496" y="1344"/>
              <a:ext cx="12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01" name="Line 203"/>
            <p:cNvSpPr>
              <a:spLocks noChangeShapeType="1"/>
            </p:cNvSpPr>
            <p:nvPr/>
          </p:nvSpPr>
          <p:spPr bwMode="auto">
            <a:xfrm flipV="1">
              <a:off x="2304" y="1536"/>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02" name="Line 204"/>
            <p:cNvSpPr>
              <a:spLocks noChangeShapeType="1"/>
            </p:cNvSpPr>
            <p:nvPr/>
          </p:nvSpPr>
          <p:spPr bwMode="auto">
            <a:xfrm>
              <a:off x="2640" y="124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03" name="Line 205"/>
            <p:cNvSpPr>
              <a:spLocks noChangeShapeType="1"/>
            </p:cNvSpPr>
            <p:nvPr/>
          </p:nvSpPr>
          <p:spPr bwMode="auto">
            <a:xfrm flipH="1">
              <a:off x="2448" y="22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04" name="Line 206"/>
            <p:cNvSpPr>
              <a:spLocks noChangeShapeType="1"/>
            </p:cNvSpPr>
            <p:nvPr/>
          </p:nvSpPr>
          <p:spPr bwMode="auto">
            <a:xfrm>
              <a:off x="2208" y="1920"/>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05" name="Line 207"/>
            <p:cNvSpPr>
              <a:spLocks noChangeShapeType="1"/>
            </p:cNvSpPr>
            <p:nvPr/>
          </p:nvSpPr>
          <p:spPr bwMode="auto">
            <a:xfrm flipH="1">
              <a:off x="2400" y="3504"/>
              <a:ext cx="33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06" name="Line 208"/>
            <p:cNvSpPr>
              <a:spLocks noChangeShapeType="1"/>
            </p:cNvSpPr>
            <p:nvPr/>
          </p:nvSpPr>
          <p:spPr bwMode="auto">
            <a:xfrm>
              <a:off x="2688" y="3696"/>
              <a:ext cx="19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07" name="Line 209"/>
            <p:cNvSpPr>
              <a:spLocks noChangeShapeType="1"/>
            </p:cNvSpPr>
            <p:nvPr/>
          </p:nvSpPr>
          <p:spPr bwMode="auto">
            <a:xfrm flipV="1">
              <a:off x="2208" y="3696"/>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08" name="Line 210"/>
            <p:cNvSpPr>
              <a:spLocks noChangeShapeType="1"/>
            </p:cNvSpPr>
            <p:nvPr/>
          </p:nvSpPr>
          <p:spPr bwMode="auto">
            <a:xfrm flipH="1">
              <a:off x="3024" y="3600"/>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09" name="Line 211"/>
            <p:cNvSpPr>
              <a:spLocks noChangeShapeType="1"/>
            </p:cNvSpPr>
            <p:nvPr/>
          </p:nvSpPr>
          <p:spPr bwMode="auto">
            <a:xfrm flipH="1">
              <a:off x="3216" y="336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10" name="Line 212"/>
            <p:cNvSpPr>
              <a:spLocks noChangeShapeType="1"/>
            </p:cNvSpPr>
            <p:nvPr/>
          </p:nvSpPr>
          <p:spPr bwMode="auto">
            <a:xfrm flipH="1">
              <a:off x="2208" y="22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11" name="Line 213"/>
            <p:cNvSpPr>
              <a:spLocks noChangeShapeType="1"/>
            </p:cNvSpPr>
            <p:nvPr/>
          </p:nvSpPr>
          <p:spPr bwMode="auto">
            <a:xfrm flipH="1">
              <a:off x="2112" y="2112"/>
              <a:ext cx="2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12" name="Line 214"/>
            <p:cNvSpPr>
              <a:spLocks noChangeShapeType="1"/>
            </p:cNvSpPr>
            <p:nvPr/>
          </p:nvSpPr>
          <p:spPr bwMode="auto">
            <a:xfrm>
              <a:off x="2304" y="1488"/>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213" name="Oval 215"/>
            <p:cNvSpPr>
              <a:spLocks noChangeArrowheads="1"/>
            </p:cNvSpPr>
            <p:nvPr/>
          </p:nvSpPr>
          <p:spPr bwMode="auto">
            <a:xfrm>
              <a:off x="4224" y="2064"/>
              <a:ext cx="240" cy="96"/>
            </a:xfrm>
            <a:prstGeom prst="ellipse">
              <a:avLst/>
            </a:prstGeom>
            <a:solidFill>
              <a:schemeClr val="hlink"/>
            </a:soli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grpSp>
        <p:nvGrpSpPr>
          <p:cNvPr id="29707" name="Group 216"/>
          <p:cNvGrpSpPr>
            <a:grpSpLocks/>
          </p:cNvGrpSpPr>
          <p:nvPr/>
        </p:nvGrpSpPr>
        <p:grpSpPr bwMode="auto">
          <a:xfrm>
            <a:off x="1765300" y="4622800"/>
            <a:ext cx="1219200" cy="914400"/>
            <a:chOff x="2112" y="1248"/>
            <a:chExt cx="2640" cy="2688"/>
          </a:xfrm>
        </p:grpSpPr>
        <p:sp>
          <p:nvSpPr>
            <p:cNvPr id="30170" name="Oval 217"/>
            <p:cNvSpPr>
              <a:spLocks noChangeArrowheads="1"/>
            </p:cNvSpPr>
            <p:nvPr/>
          </p:nvSpPr>
          <p:spPr bwMode="auto">
            <a:xfrm>
              <a:off x="3696" y="1872"/>
              <a:ext cx="1056" cy="480"/>
            </a:xfrm>
            <a:prstGeom prst="ellipse">
              <a:avLst/>
            </a:prstGeom>
            <a:gradFill rotWithShape="0">
              <a:gsLst>
                <a:gs pos="0">
                  <a:srgbClr val="156B13"/>
                </a:gs>
                <a:gs pos="25000">
                  <a:srgbClr val="9CB86E"/>
                </a:gs>
                <a:gs pos="50000">
                  <a:srgbClr val="DDEBCF"/>
                </a:gs>
                <a:gs pos="75000">
                  <a:srgbClr val="9CB86E"/>
                </a:gs>
                <a:gs pos="100000">
                  <a:srgbClr val="156B13"/>
                </a:gs>
              </a:gsLst>
              <a:lin ang="5400000" scaled="1"/>
            </a:gra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71" name="Line 218"/>
            <p:cNvSpPr>
              <a:spLocks noChangeShapeType="1"/>
            </p:cNvSpPr>
            <p:nvPr/>
          </p:nvSpPr>
          <p:spPr bwMode="auto">
            <a:xfrm>
              <a:off x="2640" y="3600"/>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72" name="Line 219"/>
            <p:cNvSpPr>
              <a:spLocks noChangeShapeType="1"/>
            </p:cNvSpPr>
            <p:nvPr/>
          </p:nvSpPr>
          <p:spPr bwMode="auto">
            <a:xfrm>
              <a:off x="2160" y="3696"/>
              <a:ext cx="3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73" name="Line 220"/>
            <p:cNvSpPr>
              <a:spLocks noChangeShapeType="1"/>
            </p:cNvSpPr>
            <p:nvPr/>
          </p:nvSpPr>
          <p:spPr bwMode="auto">
            <a:xfrm flipV="1">
              <a:off x="3168" y="3312"/>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74" name="Line 221"/>
            <p:cNvSpPr>
              <a:spLocks noChangeShapeType="1"/>
            </p:cNvSpPr>
            <p:nvPr/>
          </p:nvSpPr>
          <p:spPr bwMode="auto">
            <a:xfrm>
              <a:off x="3408" y="3456"/>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75" name="Line 222"/>
            <p:cNvSpPr>
              <a:spLocks noChangeShapeType="1"/>
            </p:cNvSpPr>
            <p:nvPr/>
          </p:nvSpPr>
          <p:spPr bwMode="auto">
            <a:xfrm flipV="1">
              <a:off x="2448" y="2208"/>
              <a:ext cx="1296"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76" name="Line 223"/>
            <p:cNvSpPr>
              <a:spLocks noChangeShapeType="1"/>
            </p:cNvSpPr>
            <p:nvPr/>
          </p:nvSpPr>
          <p:spPr bwMode="auto">
            <a:xfrm flipV="1">
              <a:off x="3264" y="2304"/>
              <a:ext cx="624" cy="1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77" name="Line 224"/>
            <p:cNvSpPr>
              <a:spLocks noChangeShapeType="1"/>
            </p:cNvSpPr>
            <p:nvPr/>
          </p:nvSpPr>
          <p:spPr bwMode="auto">
            <a:xfrm flipV="1">
              <a:off x="2256" y="2160"/>
              <a:ext cx="144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78" name="Line 225"/>
            <p:cNvSpPr>
              <a:spLocks noChangeShapeType="1"/>
            </p:cNvSpPr>
            <p:nvPr/>
          </p:nvSpPr>
          <p:spPr bwMode="auto">
            <a:xfrm>
              <a:off x="2496" y="1344"/>
              <a:ext cx="12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79" name="Line 226"/>
            <p:cNvSpPr>
              <a:spLocks noChangeShapeType="1"/>
            </p:cNvSpPr>
            <p:nvPr/>
          </p:nvSpPr>
          <p:spPr bwMode="auto">
            <a:xfrm flipV="1">
              <a:off x="2304" y="1536"/>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80" name="Line 227"/>
            <p:cNvSpPr>
              <a:spLocks noChangeShapeType="1"/>
            </p:cNvSpPr>
            <p:nvPr/>
          </p:nvSpPr>
          <p:spPr bwMode="auto">
            <a:xfrm>
              <a:off x="2640" y="124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81" name="Line 228"/>
            <p:cNvSpPr>
              <a:spLocks noChangeShapeType="1"/>
            </p:cNvSpPr>
            <p:nvPr/>
          </p:nvSpPr>
          <p:spPr bwMode="auto">
            <a:xfrm flipH="1">
              <a:off x="2448" y="22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82" name="Line 229"/>
            <p:cNvSpPr>
              <a:spLocks noChangeShapeType="1"/>
            </p:cNvSpPr>
            <p:nvPr/>
          </p:nvSpPr>
          <p:spPr bwMode="auto">
            <a:xfrm>
              <a:off x="2208" y="1920"/>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83" name="Line 230"/>
            <p:cNvSpPr>
              <a:spLocks noChangeShapeType="1"/>
            </p:cNvSpPr>
            <p:nvPr/>
          </p:nvSpPr>
          <p:spPr bwMode="auto">
            <a:xfrm flipH="1">
              <a:off x="2400" y="3504"/>
              <a:ext cx="33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84" name="Line 231"/>
            <p:cNvSpPr>
              <a:spLocks noChangeShapeType="1"/>
            </p:cNvSpPr>
            <p:nvPr/>
          </p:nvSpPr>
          <p:spPr bwMode="auto">
            <a:xfrm>
              <a:off x="2688" y="3696"/>
              <a:ext cx="19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85" name="Line 232"/>
            <p:cNvSpPr>
              <a:spLocks noChangeShapeType="1"/>
            </p:cNvSpPr>
            <p:nvPr/>
          </p:nvSpPr>
          <p:spPr bwMode="auto">
            <a:xfrm flipV="1">
              <a:off x="2208" y="3696"/>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86" name="Line 233"/>
            <p:cNvSpPr>
              <a:spLocks noChangeShapeType="1"/>
            </p:cNvSpPr>
            <p:nvPr/>
          </p:nvSpPr>
          <p:spPr bwMode="auto">
            <a:xfrm flipH="1">
              <a:off x="3024" y="3600"/>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87" name="Line 234"/>
            <p:cNvSpPr>
              <a:spLocks noChangeShapeType="1"/>
            </p:cNvSpPr>
            <p:nvPr/>
          </p:nvSpPr>
          <p:spPr bwMode="auto">
            <a:xfrm flipH="1">
              <a:off x="3216" y="336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88" name="Line 235"/>
            <p:cNvSpPr>
              <a:spLocks noChangeShapeType="1"/>
            </p:cNvSpPr>
            <p:nvPr/>
          </p:nvSpPr>
          <p:spPr bwMode="auto">
            <a:xfrm flipH="1">
              <a:off x="2208" y="22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89" name="Line 236"/>
            <p:cNvSpPr>
              <a:spLocks noChangeShapeType="1"/>
            </p:cNvSpPr>
            <p:nvPr/>
          </p:nvSpPr>
          <p:spPr bwMode="auto">
            <a:xfrm flipH="1">
              <a:off x="2112" y="2112"/>
              <a:ext cx="2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90" name="Line 237"/>
            <p:cNvSpPr>
              <a:spLocks noChangeShapeType="1"/>
            </p:cNvSpPr>
            <p:nvPr/>
          </p:nvSpPr>
          <p:spPr bwMode="auto">
            <a:xfrm>
              <a:off x="2304" y="1488"/>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91" name="Oval 238"/>
            <p:cNvSpPr>
              <a:spLocks noChangeArrowheads="1"/>
            </p:cNvSpPr>
            <p:nvPr/>
          </p:nvSpPr>
          <p:spPr bwMode="auto">
            <a:xfrm>
              <a:off x="4224" y="2064"/>
              <a:ext cx="240" cy="96"/>
            </a:xfrm>
            <a:prstGeom prst="ellipse">
              <a:avLst/>
            </a:prstGeom>
            <a:solidFill>
              <a:schemeClr val="hlink"/>
            </a:soli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grpSp>
        <p:nvGrpSpPr>
          <p:cNvPr id="29708" name="Group 239"/>
          <p:cNvGrpSpPr>
            <a:grpSpLocks/>
          </p:cNvGrpSpPr>
          <p:nvPr/>
        </p:nvGrpSpPr>
        <p:grpSpPr bwMode="auto">
          <a:xfrm>
            <a:off x="2832100" y="4775200"/>
            <a:ext cx="1219200" cy="914400"/>
            <a:chOff x="2112" y="1248"/>
            <a:chExt cx="2640" cy="2688"/>
          </a:xfrm>
        </p:grpSpPr>
        <p:sp>
          <p:nvSpPr>
            <p:cNvPr id="30148" name="Oval 240"/>
            <p:cNvSpPr>
              <a:spLocks noChangeArrowheads="1"/>
            </p:cNvSpPr>
            <p:nvPr/>
          </p:nvSpPr>
          <p:spPr bwMode="auto">
            <a:xfrm>
              <a:off x="3696" y="1872"/>
              <a:ext cx="1056" cy="480"/>
            </a:xfrm>
            <a:prstGeom prst="ellipse">
              <a:avLst/>
            </a:prstGeom>
            <a:gradFill rotWithShape="0">
              <a:gsLst>
                <a:gs pos="0">
                  <a:srgbClr val="156B13"/>
                </a:gs>
                <a:gs pos="25000">
                  <a:srgbClr val="9CB86E"/>
                </a:gs>
                <a:gs pos="50000">
                  <a:srgbClr val="DDEBCF"/>
                </a:gs>
                <a:gs pos="75000">
                  <a:srgbClr val="9CB86E"/>
                </a:gs>
                <a:gs pos="100000">
                  <a:srgbClr val="156B13"/>
                </a:gs>
              </a:gsLst>
              <a:lin ang="5400000" scaled="1"/>
            </a:gra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49" name="Line 241"/>
            <p:cNvSpPr>
              <a:spLocks noChangeShapeType="1"/>
            </p:cNvSpPr>
            <p:nvPr/>
          </p:nvSpPr>
          <p:spPr bwMode="auto">
            <a:xfrm>
              <a:off x="2640" y="3600"/>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50" name="Line 242"/>
            <p:cNvSpPr>
              <a:spLocks noChangeShapeType="1"/>
            </p:cNvSpPr>
            <p:nvPr/>
          </p:nvSpPr>
          <p:spPr bwMode="auto">
            <a:xfrm>
              <a:off x="2160" y="3696"/>
              <a:ext cx="3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51" name="Line 243"/>
            <p:cNvSpPr>
              <a:spLocks noChangeShapeType="1"/>
            </p:cNvSpPr>
            <p:nvPr/>
          </p:nvSpPr>
          <p:spPr bwMode="auto">
            <a:xfrm flipV="1">
              <a:off x="3168" y="3312"/>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52" name="Line 244"/>
            <p:cNvSpPr>
              <a:spLocks noChangeShapeType="1"/>
            </p:cNvSpPr>
            <p:nvPr/>
          </p:nvSpPr>
          <p:spPr bwMode="auto">
            <a:xfrm>
              <a:off x="3408" y="3456"/>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53" name="Line 245"/>
            <p:cNvSpPr>
              <a:spLocks noChangeShapeType="1"/>
            </p:cNvSpPr>
            <p:nvPr/>
          </p:nvSpPr>
          <p:spPr bwMode="auto">
            <a:xfrm flipV="1">
              <a:off x="2448" y="2208"/>
              <a:ext cx="1296"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54" name="Line 246"/>
            <p:cNvSpPr>
              <a:spLocks noChangeShapeType="1"/>
            </p:cNvSpPr>
            <p:nvPr/>
          </p:nvSpPr>
          <p:spPr bwMode="auto">
            <a:xfrm flipV="1">
              <a:off x="3264" y="2304"/>
              <a:ext cx="624" cy="1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55" name="Line 247"/>
            <p:cNvSpPr>
              <a:spLocks noChangeShapeType="1"/>
            </p:cNvSpPr>
            <p:nvPr/>
          </p:nvSpPr>
          <p:spPr bwMode="auto">
            <a:xfrm flipV="1">
              <a:off x="2256" y="2160"/>
              <a:ext cx="144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56" name="Line 248"/>
            <p:cNvSpPr>
              <a:spLocks noChangeShapeType="1"/>
            </p:cNvSpPr>
            <p:nvPr/>
          </p:nvSpPr>
          <p:spPr bwMode="auto">
            <a:xfrm>
              <a:off x="2496" y="1344"/>
              <a:ext cx="12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57" name="Line 249"/>
            <p:cNvSpPr>
              <a:spLocks noChangeShapeType="1"/>
            </p:cNvSpPr>
            <p:nvPr/>
          </p:nvSpPr>
          <p:spPr bwMode="auto">
            <a:xfrm flipV="1">
              <a:off x="2304" y="1536"/>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58" name="Line 250"/>
            <p:cNvSpPr>
              <a:spLocks noChangeShapeType="1"/>
            </p:cNvSpPr>
            <p:nvPr/>
          </p:nvSpPr>
          <p:spPr bwMode="auto">
            <a:xfrm>
              <a:off x="2640" y="124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59" name="Line 251"/>
            <p:cNvSpPr>
              <a:spLocks noChangeShapeType="1"/>
            </p:cNvSpPr>
            <p:nvPr/>
          </p:nvSpPr>
          <p:spPr bwMode="auto">
            <a:xfrm flipH="1">
              <a:off x="2448" y="22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60" name="Line 252"/>
            <p:cNvSpPr>
              <a:spLocks noChangeShapeType="1"/>
            </p:cNvSpPr>
            <p:nvPr/>
          </p:nvSpPr>
          <p:spPr bwMode="auto">
            <a:xfrm>
              <a:off x="2208" y="1920"/>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61" name="Line 253"/>
            <p:cNvSpPr>
              <a:spLocks noChangeShapeType="1"/>
            </p:cNvSpPr>
            <p:nvPr/>
          </p:nvSpPr>
          <p:spPr bwMode="auto">
            <a:xfrm flipH="1">
              <a:off x="2400" y="3504"/>
              <a:ext cx="33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62" name="Line 254"/>
            <p:cNvSpPr>
              <a:spLocks noChangeShapeType="1"/>
            </p:cNvSpPr>
            <p:nvPr/>
          </p:nvSpPr>
          <p:spPr bwMode="auto">
            <a:xfrm>
              <a:off x="2688" y="3696"/>
              <a:ext cx="19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63" name="Line 255"/>
            <p:cNvSpPr>
              <a:spLocks noChangeShapeType="1"/>
            </p:cNvSpPr>
            <p:nvPr/>
          </p:nvSpPr>
          <p:spPr bwMode="auto">
            <a:xfrm flipV="1">
              <a:off x="2208" y="3696"/>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64" name="Line 256"/>
            <p:cNvSpPr>
              <a:spLocks noChangeShapeType="1"/>
            </p:cNvSpPr>
            <p:nvPr/>
          </p:nvSpPr>
          <p:spPr bwMode="auto">
            <a:xfrm flipH="1">
              <a:off x="3024" y="3600"/>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65" name="Line 257"/>
            <p:cNvSpPr>
              <a:spLocks noChangeShapeType="1"/>
            </p:cNvSpPr>
            <p:nvPr/>
          </p:nvSpPr>
          <p:spPr bwMode="auto">
            <a:xfrm flipH="1">
              <a:off x="3216" y="336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66" name="Line 258"/>
            <p:cNvSpPr>
              <a:spLocks noChangeShapeType="1"/>
            </p:cNvSpPr>
            <p:nvPr/>
          </p:nvSpPr>
          <p:spPr bwMode="auto">
            <a:xfrm flipH="1">
              <a:off x="2208" y="22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67" name="Line 259"/>
            <p:cNvSpPr>
              <a:spLocks noChangeShapeType="1"/>
            </p:cNvSpPr>
            <p:nvPr/>
          </p:nvSpPr>
          <p:spPr bwMode="auto">
            <a:xfrm flipH="1">
              <a:off x="2112" y="2112"/>
              <a:ext cx="2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68" name="Line 260"/>
            <p:cNvSpPr>
              <a:spLocks noChangeShapeType="1"/>
            </p:cNvSpPr>
            <p:nvPr/>
          </p:nvSpPr>
          <p:spPr bwMode="auto">
            <a:xfrm>
              <a:off x="2304" y="1488"/>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69" name="Oval 261"/>
            <p:cNvSpPr>
              <a:spLocks noChangeArrowheads="1"/>
            </p:cNvSpPr>
            <p:nvPr/>
          </p:nvSpPr>
          <p:spPr bwMode="auto">
            <a:xfrm>
              <a:off x="4224" y="2064"/>
              <a:ext cx="240" cy="96"/>
            </a:xfrm>
            <a:prstGeom prst="ellipse">
              <a:avLst/>
            </a:prstGeom>
            <a:solidFill>
              <a:schemeClr val="hlink"/>
            </a:soli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grpSp>
        <p:nvGrpSpPr>
          <p:cNvPr id="29709" name="Group 262"/>
          <p:cNvGrpSpPr>
            <a:grpSpLocks/>
          </p:cNvGrpSpPr>
          <p:nvPr/>
        </p:nvGrpSpPr>
        <p:grpSpPr bwMode="auto">
          <a:xfrm>
            <a:off x="1003300" y="4699000"/>
            <a:ext cx="1219200" cy="914400"/>
            <a:chOff x="2112" y="1248"/>
            <a:chExt cx="2640" cy="2688"/>
          </a:xfrm>
        </p:grpSpPr>
        <p:sp>
          <p:nvSpPr>
            <p:cNvPr id="30126" name="Oval 263"/>
            <p:cNvSpPr>
              <a:spLocks noChangeArrowheads="1"/>
            </p:cNvSpPr>
            <p:nvPr/>
          </p:nvSpPr>
          <p:spPr bwMode="auto">
            <a:xfrm>
              <a:off x="3696" y="1872"/>
              <a:ext cx="1056" cy="480"/>
            </a:xfrm>
            <a:prstGeom prst="ellipse">
              <a:avLst/>
            </a:prstGeom>
            <a:gradFill rotWithShape="0">
              <a:gsLst>
                <a:gs pos="0">
                  <a:srgbClr val="156B13"/>
                </a:gs>
                <a:gs pos="25000">
                  <a:srgbClr val="9CB86E"/>
                </a:gs>
                <a:gs pos="50000">
                  <a:srgbClr val="DDEBCF"/>
                </a:gs>
                <a:gs pos="75000">
                  <a:srgbClr val="9CB86E"/>
                </a:gs>
                <a:gs pos="100000">
                  <a:srgbClr val="156B13"/>
                </a:gs>
              </a:gsLst>
              <a:lin ang="5400000" scaled="1"/>
            </a:gra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27" name="Line 264"/>
            <p:cNvSpPr>
              <a:spLocks noChangeShapeType="1"/>
            </p:cNvSpPr>
            <p:nvPr/>
          </p:nvSpPr>
          <p:spPr bwMode="auto">
            <a:xfrm>
              <a:off x="2640" y="3600"/>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28" name="Line 265"/>
            <p:cNvSpPr>
              <a:spLocks noChangeShapeType="1"/>
            </p:cNvSpPr>
            <p:nvPr/>
          </p:nvSpPr>
          <p:spPr bwMode="auto">
            <a:xfrm>
              <a:off x="2160" y="3696"/>
              <a:ext cx="3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29" name="Line 266"/>
            <p:cNvSpPr>
              <a:spLocks noChangeShapeType="1"/>
            </p:cNvSpPr>
            <p:nvPr/>
          </p:nvSpPr>
          <p:spPr bwMode="auto">
            <a:xfrm flipV="1">
              <a:off x="3168" y="3312"/>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30" name="Line 267"/>
            <p:cNvSpPr>
              <a:spLocks noChangeShapeType="1"/>
            </p:cNvSpPr>
            <p:nvPr/>
          </p:nvSpPr>
          <p:spPr bwMode="auto">
            <a:xfrm>
              <a:off x="3408" y="3456"/>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31" name="Line 268"/>
            <p:cNvSpPr>
              <a:spLocks noChangeShapeType="1"/>
            </p:cNvSpPr>
            <p:nvPr/>
          </p:nvSpPr>
          <p:spPr bwMode="auto">
            <a:xfrm flipV="1">
              <a:off x="2448" y="2208"/>
              <a:ext cx="1296"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32" name="Line 269"/>
            <p:cNvSpPr>
              <a:spLocks noChangeShapeType="1"/>
            </p:cNvSpPr>
            <p:nvPr/>
          </p:nvSpPr>
          <p:spPr bwMode="auto">
            <a:xfrm flipV="1">
              <a:off x="3264" y="2304"/>
              <a:ext cx="624" cy="1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33" name="Line 270"/>
            <p:cNvSpPr>
              <a:spLocks noChangeShapeType="1"/>
            </p:cNvSpPr>
            <p:nvPr/>
          </p:nvSpPr>
          <p:spPr bwMode="auto">
            <a:xfrm flipV="1">
              <a:off x="2256" y="2160"/>
              <a:ext cx="144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34" name="Line 271"/>
            <p:cNvSpPr>
              <a:spLocks noChangeShapeType="1"/>
            </p:cNvSpPr>
            <p:nvPr/>
          </p:nvSpPr>
          <p:spPr bwMode="auto">
            <a:xfrm>
              <a:off x="2496" y="1344"/>
              <a:ext cx="12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35" name="Line 272"/>
            <p:cNvSpPr>
              <a:spLocks noChangeShapeType="1"/>
            </p:cNvSpPr>
            <p:nvPr/>
          </p:nvSpPr>
          <p:spPr bwMode="auto">
            <a:xfrm flipV="1">
              <a:off x="2304" y="1536"/>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36" name="Line 273"/>
            <p:cNvSpPr>
              <a:spLocks noChangeShapeType="1"/>
            </p:cNvSpPr>
            <p:nvPr/>
          </p:nvSpPr>
          <p:spPr bwMode="auto">
            <a:xfrm>
              <a:off x="2640" y="124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37" name="Line 274"/>
            <p:cNvSpPr>
              <a:spLocks noChangeShapeType="1"/>
            </p:cNvSpPr>
            <p:nvPr/>
          </p:nvSpPr>
          <p:spPr bwMode="auto">
            <a:xfrm flipH="1">
              <a:off x="2448" y="22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38" name="Line 275"/>
            <p:cNvSpPr>
              <a:spLocks noChangeShapeType="1"/>
            </p:cNvSpPr>
            <p:nvPr/>
          </p:nvSpPr>
          <p:spPr bwMode="auto">
            <a:xfrm>
              <a:off x="2208" y="1920"/>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39" name="Line 276"/>
            <p:cNvSpPr>
              <a:spLocks noChangeShapeType="1"/>
            </p:cNvSpPr>
            <p:nvPr/>
          </p:nvSpPr>
          <p:spPr bwMode="auto">
            <a:xfrm flipH="1">
              <a:off x="2400" y="3504"/>
              <a:ext cx="33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40" name="Line 277"/>
            <p:cNvSpPr>
              <a:spLocks noChangeShapeType="1"/>
            </p:cNvSpPr>
            <p:nvPr/>
          </p:nvSpPr>
          <p:spPr bwMode="auto">
            <a:xfrm>
              <a:off x="2688" y="3696"/>
              <a:ext cx="19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41" name="Line 278"/>
            <p:cNvSpPr>
              <a:spLocks noChangeShapeType="1"/>
            </p:cNvSpPr>
            <p:nvPr/>
          </p:nvSpPr>
          <p:spPr bwMode="auto">
            <a:xfrm flipV="1">
              <a:off x="2208" y="3696"/>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42" name="Line 279"/>
            <p:cNvSpPr>
              <a:spLocks noChangeShapeType="1"/>
            </p:cNvSpPr>
            <p:nvPr/>
          </p:nvSpPr>
          <p:spPr bwMode="auto">
            <a:xfrm flipH="1">
              <a:off x="3024" y="3600"/>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43" name="Line 280"/>
            <p:cNvSpPr>
              <a:spLocks noChangeShapeType="1"/>
            </p:cNvSpPr>
            <p:nvPr/>
          </p:nvSpPr>
          <p:spPr bwMode="auto">
            <a:xfrm flipH="1">
              <a:off x="3216" y="336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44" name="Line 281"/>
            <p:cNvSpPr>
              <a:spLocks noChangeShapeType="1"/>
            </p:cNvSpPr>
            <p:nvPr/>
          </p:nvSpPr>
          <p:spPr bwMode="auto">
            <a:xfrm flipH="1">
              <a:off x="2208" y="22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45" name="Line 282"/>
            <p:cNvSpPr>
              <a:spLocks noChangeShapeType="1"/>
            </p:cNvSpPr>
            <p:nvPr/>
          </p:nvSpPr>
          <p:spPr bwMode="auto">
            <a:xfrm flipH="1">
              <a:off x="2112" y="2112"/>
              <a:ext cx="2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46" name="Line 283"/>
            <p:cNvSpPr>
              <a:spLocks noChangeShapeType="1"/>
            </p:cNvSpPr>
            <p:nvPr/>
          </p:nvSpPr>
          <p:spPr bwMode="auto">
            <a:xfrm>
              <a:off x="2304" y="1488"/>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47" name="Oval 284"/>
            <p:cNvSpPr>
              <a:spLocks noChangeArrowheads="1"/>
            </p:cNvSpPr>
            <p:nvPr/>
          </p:nvSpPr>
          <p:spPr bwMode="auto">
            <a:xfrm>
              <a:off x="4224" y="2064"/>
              <a:ext cx="240" cy="96"/>
            </a:xfrm>
            <a:prstGeom prst="ellipse">
              <a:avLst/>
            </a:prstGeom>
            <a:solidFill>
              <a:schemeClr val="hlink"/>
            </a:soli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grpSp>
        <p:nvGrpSpPr>
          <p:cNvPr id="29710" name="Group 285"/>
          <p:cNvGrpSpPr>
            <a:grpSpLocks/>
          </p:cNvGrpSpPr>
          <p:nvPr/>
        </p:nvGrpSpPr>
        <p:grpSpPr bwMode="auto">
          <a:xfrm>
            <a:off x="774700" y="4318000"/>
            <a:ext cx="1219200" cy="914400"/>
            <a:chOff x="2112" y="1248"/>
            <a:chExt cx="2640" cy="2688"/>
          </a:xfrm>
        </p:grpSpPr>
        <p:sp>
          <p:nvSpPr>
            <p:cNvPr id="30104" name="Oval 286"/>
            <p:cNvSpPr>
              <a:spLocks noChangeArrowheads="1"/>
            </p:cNvSpPr>
            <p:nvPr/>
          </p:nvSpPr>
          <p:spPr bwMode="auto">
            <a:xfrm>
              <a:off x="3696" y="1872"/>
              <a:ext cx="1056" cy="480"/>
            </a:xfrm>
            <a:prstGeom prst="ellipse">
              <a:avLst/>
            </a:prstGeom>
            <a:gradFill rotWithShape="0">
              <a:gsLst>
                <a:gs pos="0">
                  <a:srgbClr val="156B13"/>
                </a:gs>
                <a:gs pos="25000">
                  <a:srgbClr val="9CB86E"/>
                </a:gs>
                <a:gs pos="50000">
                  <a:srgbClr val="DDEBCF"/>
                </a:gs>
                <a:gs pos="75000">
                  <a:srgbClr val="9CB86E"/>
                </a:gs>
                <a:gs pos="100000">
                  <a:srgbClr val="156B13"/>
                </a:gs>
              </a:gsLst>
              <a:lin ang="5400000" scaled="1"/>
            </a:gra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05" name="Line 287"/>
            <p:cNvSpPr>
              <a:spLocks noChangeShapeType="1"/>
            </p:cNvSpPr>
            <p:nvPr/>
          </p:nvSpPr>
          <p:spPr bwMode="auto">
            <a:xfrm>
              <a:off x="2640" y="3600"/>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06" name="Line 288"/>
            <p:cNvSpPr>
              <a:spLocks noChangeShapeType="1"/>
            </p:cNvSpPr>
            <p:nvPr/>
          </p:nvSpPr>
          <p:spPr bwMode="auto">
            <a:xfrm>
              <a:off x="2160" y="3696"/>
              <a:ext cx="3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07" name="Line 289"/>
            <p:cNvSpPr>
              <a:spLocks noChangeShapeType="1"/>
            </p:cNvSpPr>
            <p:nvPr/>
          </p:nvSpPr>
          <p:spPr bwMode="auto">
            <a:xfrm flipV="1">
              <a:off x="3168" y="3312"/>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08" name="Line 290"/>
            <p:cNvSpPr>
              <a:spLocks noChangeShapeType="1"/>
            </p:cNvSpPr>
            <p:nvPr/>
          </p:nvSpPr>
          <p:spPr bwMode="auto">
            <a:xfrm>
              <a:off x="3408" y="3456"/>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09" name="Line 291"/>
            <p:cNvSpPr>
              <a:spLocks noChangeShapeType="1"/>
            </p:cNvSpPr>
            <p:nvPr/>
          </p:nvSpPr>
          <p:spPr bwMode="auto">
            <a:xfrm flipV="1">
              <a:off x="2448" y="2208"/>
              <a:ext cx="1296"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10" name="Line 292"/>
            <p:cNvSpPr>
              <a:spLocks noChangeShapeType="1"/>
            </p:cNvSpPr>
            <p:nvPr/>
          </p:nvSpPr>
          <p:spPr bwMode="auto">
            <a:xfrm flipV="1">
              <a:off x="3264" y="2304"/>
              <a:ext cx="624" cy="1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11" name="Line 293"/>
            <p:cNvSpPr>
              <a:spLocks noChangeShapeType="1"/>
            </p:cNvSpPr>
            <p:nvPr/>
          </p:nvSpPr>
          <p:spPr bwMode="auto">
            <a:xfrm flipV="1">
              <a:off x="2256" y="2160"/>
              <a:ext cx="144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12" name="Line 294"/>
            <p:cNvSpPr>
              <a:spLocks noChangeShapeType="1"/>
            </p:cNvSpPr>
            <p:nvPr/>
          </p:nvSpPr>
          <p:spPr bwMode="auto">
            <a:xfrm>
              <a:off x="2496" y="1344"/>
              <a:ext cx="12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13" name="Line 295"/>
            <p:cNvSpPr>
              <a:spLocks noChangeShapeType="1"/>
            </p:cNvSpPr>
            <p:nvPr/>
          </p:nvSpPr>
          <p:spPr bwMode="auto">
            <a:xfrm flipV="1">
              <a:off x="2304" y="1536"/>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14" name="Line 296"/>
            <p:cNvSpPr>
              <a:spLocks noChangeShapeType="1"/>
            </p:cNvSpPr>
            <p:nvPr/>
          </p:nvSpPr>
          <p:spPr bwMode="auto">
            <a:xfrm>
              <a:off x="2640" y="124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15" name="Line 297"/>
            <p:cNvSpPr>
              <a:spLocks noChangeShapeType="1"/>
            </p:cNvSpPr>
            <p:nvPr/>
          </p:nvSpPr>
          <p:spPr bwMode="auto">
            <a:xfrm flipH="1">
              <a:off x="2448" y="22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16" name="Line 298"/>
            <p:cNvSpPr>
              <a:spLocks noChangeShapeType="1"/>
            </p:cNvSpPr>
            <p:nvPr/>
          </p:nvSpPr>
          <p:spPr bwMode="auto">
            <a:xfrm>
              <a:off x="2208" y="1920"/>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17" name="Line 299"/>
            <p:cNvSpPr>
              <a:spLocks noChangeShapeType="1"/>
            </p:cNvSpPr>
            <p:nvPr/>
          </p:nvSpPr>
          <p:spPr bwMode="auto">
            <a:xfrm flipH="1">
              <a:off x="2400" y="3504"/>
              <a:ext cx="33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18" name="Line 300"/>
            <p:cNvSpPr>
              <a:spLocks noChangeShapeType="1"/>
            </p:cNvSpPr>
            <p:nvPr/>
          </p:nvSpPr>
          <p:spPr bwMode="auto">
            <a:xfrm>
              <a:off x="2688" y="3696"/>
              <a:ext cx="19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19" name="Line 301"/>
            <p:cNvSpPr>
              <a:spLocks noChangeShapeType="1"/>
            </p:cNvSpPr>
            <p:nvPr/>
          </p:nvSpPr>
          <p:spPr bwMode="auto">
            <a:xfrm flipV="1">
              <a:off x="2208" y="3696"/>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20" name="Line 302"/>
            <p:cNvSpPr>
              <a:spLocks noChangeShapeType="1"/>
            </p:cNvSpPr>
            <p:nvPr/>
          </p:nvSpPr>
          <p:spPr bwMode="auto">
            <a:xfrm flipH="1">
              <a:off x="3024" y="3600"/>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21" name="Line 303"/>
            <p:cNvSpPr>
              <a:spLocks noChangeShapeType="1"/>
            </p:cNvSpPr>
            <p:nvPr/>
          </p:nvSpPr>
          <p:spPr bwMode="auto">
            <a:xfrm flipH="1">
              <a:off x="3216" y="336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22" name="Line 304"/>
            <p:cNvSpPr>
              <a:spLocks noChangeShapeType="1"/>
            </p:cNvSpPr>
            <p:nvPr/>
          </p:nvSpPr>
          <p:spPr bwMode="auto">
            <a:xfrm flipH="1">
              <a:off x="2208" y="22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23" name="Line 305"/>
            <p:cNvSpPr>
              <a:spLocks noChangeShapeType="1"/>
            </p:cNvSpPr>
            <p:nvPr/>
          </p:nvSpPr>
          <p:spPr bwMode="auto">
            <a:xfrm flipH="1">
              <a:off x="2112" y="2112"/>
              <a:ext cx="2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24" name="Line 306"/>
            <p:cNvSpPr>
              <a:spLocks noChangeShapeType="1"/>
            </p:cNvSpPr>
            <p:nvPr/>
          </p:nvSpPr>
          <p:spPr bwMode="auto">
            <a:xfrm>
              <a:off x="2304" y="1488"/>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25" name="Oval 307"/>
            <p:cNvSpPr>
              <a:spLocks noChangeArrowheads="1"/>
            </p:cNvSpPr>
            <p:nvPr/>
          </p:nvSpPr>
          <p:spPr bwMode="auto">
            <a:xfrm>
              <a:off x="4224" y="2064"/>
              <a:ext cx="240" cy="96"/>
            </a:xfrm>
            <a:prstGeom prst="ellipse">
              <a:avLst/>
            </a:prstGeom>
            <a:solidFill>
              <a:schemeClr val="hlink"/>
            </a:soli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grpSp>
        <p:nvGrpSpPr>
          <p:cNvPr id="29711" name="Group 308"/>
          <p:cNvGrpSpPr>
            <a:grpSpLocks/>
          </p:cNvGrpSpPr>
          <p:nvPr/>
        </p:nvGrpSpPr>
        <p:grpSpPr bwMode="auto">
          <a:xfrm>
            <a:off x="2527300" y="5003800"/>
            <a:ext cx="1219200" cy="914400"/>
            <a:chOff x="2112" y="1248"/>
            <a:chExt cx="2640" cy="2688"/>
          </a:xfrm>
        </p:grpSpPr>
        <p:sp>
          <p:nvSpPr>
            <p:cNvPr id="30082" name="Oval 309"/>
            <p:cNvSpPr>
              <a:spLocks noChangeArrowheads="1"/>
            </p:cNvSpPr>
            <p:nvPr/>
          </p:nvSpPr>
          <p:spPr bwMode="auto">
            <a:xfrm>
              <a:off x="3696" y="1872"/>
              <a:ext cx="1056" cy="480"/>
            </a:xfrm>
            <a:prstGeom prst="ellipse">
              <a:avLst/>
            </a:prstGeom>
            <a:gradFill rotWithShape="0">
              <a:gsLst>
                <a:gs pos="0">
                  <a:srgbClr val="156B13"/>
                </a:gs>
                <a:gs pos="25000">
                  <a:srgbClr val="9CB86E"/>
                </a:gs>
                <a:gs pos="50000">
                  <a:srgbClr val="DDEBCF"/>
                </a:gs>
                <a:gs pos="75000">
                  <a:srgbClr val="9CB86E"/>
                </a:gs>
                <a:gs pos="100000">
                  <a:srgbClr val="156B13"/>
                </a:gs>
              </a:gsLst>
              <a:lin ang="5400000" scaled="1"/>
            </a:gra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83" name="Line 310"/>
            <p:cNvSpPr>
              <a:spLocks noChangeShapeType="1"/>
            </p:cNvSpPr>
            <p:nvPr/>
          </p:nvSpPr>
          <p:spPr bwMode="auto">
            <a:xfrm>
              <a:off x="2640" y="3600"/>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84" name="Line 311"/>
            <p:cNvSpPr>
              <a:spLocks noChangeShapeType="1"/>
            </p:cNvSpPr>
            <p:nvPr/>
          </p:nvSpPr>
          <p:spPr bwMode="auto">
            <a:xfrm>
              <a:off x="2160" y="3696"/>
              <a:ext cx="3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85" name="Line 312"/>
            <p:cNvSpPr>
              <a:spLocks noChangeShapeType="1"/>
            </p:cNvSpPr>
            <p:nvPr/>
          </p:nvSpPr>
          <p:spPr bwMode="auto">
            <a:xfrm flipV="1">
              <a:off x="3168" y="3312"/>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86" name="Line 313"/>
            <p:cNvSpPr>
              <a:spLocks noChangeShapeType="1"/>
            </p:cNvSpPr>
            <p:nvPr/>
          </p:nvSpPr>
          <p:spPr bwMode="auto">
            <a:xfrm>
              <a:off x="3408" y="3456"/>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87" name="Line 314"/>
            <p:cNvSpPr>
              <a:spLocks noChangeShapeType="1"/>
            </p:cNvSpPr>
            <p:nvPr/>
          </p:nvSpPr>
          <p:spPr bwMode="auto">
            <a:xfrm flipV="1">
              <a:off x="2448" y="2208"/>
              <a:ext cx="1296"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88" name="Line 315"/>
            <p:cNvSpPr>
              <a:spLocks noChangeShapeType="1"/>
            </p:cNvSpPr>
            <p:nvPr/>
          </p:nvSpPr>
          <p:spPr bwMode="auto">
            <a:xfrm flipV="1">
              <a:off x="3264" y="2304"/>
              <a:ext cx="624" cy="1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89" name="Line 316"/>
            <p:cNvSpPr>
              <a:spLocks noChangeShapeType="1"/>
            </p:cNvSpPr>
            <p:nvPr/>
          </p:nvSpPr>
          <p:spPr bwMode="auto">
            <a:xfrm flipV="1">
              <a:off x="2256" y="2160"/>
              <a:ext cx="144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90" name="Line 317"/>
            <p:cNvSpPr>
              <a:spLocks noChangeShapeType="1"/>
            </p:cNvSpPr>
            <p:nvPr/>
          </p:nvSpPr>
          <p:spPr bwMode="auto">
            <a:xfrm>
              <a:off x="2496" y="1344"/>
              <a:ext cx="12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91" name="Line 318"/>
            <p:cNvSpPr>
              <a:spLocks noChangeShapeType="1"/>
            </p:cNvSpPr>
            <p:nvPr/>
          </p:nvSpPr>
          <p:spPr bwMode="auto">
            <a:xfrm flipV="1">
              <a:off x="2304" y="1536"/>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92" name="Line 319"/>
            <p:cNvSpPr>
              <a:spLocks noChangeShapeType="1"/>
            </p:cNvSpPr>
            <p:nvPr/>
          </p:nvSpPr>
          <p:spPr bwMode="auto">
            <a:xfrm>
              <a:off x="2640" y="124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93" name="Line 320"/>
            <p:cNvSpPr>
              <a:spLocks noChangeShapeType="1"/>
            </p:cNvSpPr>
            <p:nvPr/>
          </p:nvSpPr>
          <p:spPr bwMode="auto">
            <a:xfrm flipH="1">
              <a:off x="2448" y="22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94" name="Line 321"/>
            <p:cNvSpPr>
              <a:spLocks noChangeShapeType="1"/>
            </p:cNvSpPr>
            <p:nvPr/>
          </p:nvSpPr>
          <p:spPr bwMode="auto">
            <a:xfrm>
              <a:off x="2208" y="1920"/>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95" name="Line 322"/>
            <p:cNvSpPr>
              <a:spLocks noChangeShapeType="1"/>
            </p:cNvSpPr>
            <p:nvPr/>
          </p:nvSpPr>
          <p:spPr bwMode="auto">
            <a:xfrm flipH="1">
              <a:off x="2400" y="3504"/>
              <a:ext cx="33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96" name="Line 323"/>
            <p:cNvSpPr>
              <a:spLocks noChangeShapeType="1"/>
            </p:cNvSpPr>
            <p:nvPr/>
          </p:nvSpPr>
          <p:spPr bwMode="auto">
            <a:xfrm>
              <a:off x="2688" y="3696"/>
              <a:ext cx="19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97" name="Line 324"/>
            <p:cNvSpPr>
              <a:spLocks noChangeShapeType="1"/>
            </p:cNvSpPr>
            <p:nvPr/>
          </p:nvSpPr>
          <p:spPr bwMode="auto">
            <a:xfrm flipV="1">
              <a:off x="2208" y="3696"/>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98" name="Line 325"/>
            <p:cNvSpPr>
              <a:spLocks noChangeShapeType="1"/>
            </p:cNvSpPr>
            <p:nvPr/>
          </p:nvSpPr>
          <p:spPr bwMode="auto">
            <a:xfrm flipH="1">
              <a:off x="3024" y="3600"/>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99" name="Line 326"/>
            <p:cNvSpPr>
              <a:spLocks noChangeShapeType="1"/>
            </p:cNvSpPr>
            <p:nvPr/>
          </p:nvSpPr>
          <p:spPr bwMode="auto">
            <a:xfrm flipH="1">
              <a:off x="3216" y="336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00" name="Line 327"/>
            <p:cNvSpPr>
              <a:spLocks noChangeShapeType="1"/>
            </p:cNvSpPr>
            <p:nvPr/>
          </p:nvSpPr>
          <p:spPr bwMode="auto">
            <a:xfrm flipH="1">
              <a:off x="2208" y="22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01" name="Line 328"/>
            <p:cNvSpPr>
              <a:spLocks noChangeShapeType="1"/>
            </p:cNvSpPr>
            <p:nvPr/>
          </p:nvSpPr>
          <p:spPr bwMode="auto">
            <a:xfrm flipH="1">
              <a:off x="2112" y="2112"/>
              <a:ext cx="2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02" name="Line 329"/>
            <p:cNvSpPr>
              <a:spLocks noChangeShapeType="1"/>
            </p:cNvSpPr>
            <p:nvPr/>
          </p:nvSpPr>
          <p:spPr bwMode="auto">
            <a:xfrm>
              <a:off x="2304" y="1488"/>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103" name="Oval 330"/>
            <p:cNvSpPr>
              <a:spLocks noChangeArrowheads="1"/>
            </p:cNvSpPr>
            <p:nvPr/>
          </p:nvSpPr>
          <p:spPr bwMode="auto">
            <a:xfrm>
              <a:off x="4224" y="2064"/>
              <a:ext cx="240" cy="96"/>
            </a:xfrm>
            <a:prstGeom prst="ellipse">
              <a:avLst/>
            </a:prstGeom>
            <a:solidFill>
              <a:schemeClr val="hlink"/>
            </a:soli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grpSp>
        <p:nvGrpSpPr>
          <p:cNvPr id="29712" name="Group 331"/>
          <p:cNvGrpSpPr>
            <a:grpSpLocks/>
          </p:cNvGrpSpPr>
          <p:nvPr/>
        </p:nvGrpSpPr>
        <p:grpSpPr bwMode="auto">
          <a:xfrm>
            <a:off x="3975100" y="5867400"/>
            <a:ext cx="1219200" cy="914400"/>
            <a:chOff x="2112" y="1248"/>
            <a:chExt cx="2640" cy="2688"/>
          </a:xfrm>
        </p:grpSpPr>
        <p:sp>
          <p:nvSpPr>
            <p:cNvPr id="30060" name="Oval 332"/>
            <p:cNvSpPr>
              <a:spLocks noChangeArrowheads="1"/>
            </p:cNvSpPr>
            <p:nvPr/>
          </p:nvSpPr>
          <p:spPr bwMode="auto">
            <a:xfrm>
              <a:off x="3696" y="1872"/>
              <a:ext cx="1056" cy="480"/>
            </a:xfrm>
            <a:prstGeom prst="ellipse">
              <a:avLst/>
            </a:prstGeom>
            <a:gradFill rotWithShape="0">
              <a:gsLst>
                <a:gs pos="0">
                  <a:srgbClr val="156B13"/>
                </a:gs>
                <a:gs pos="25000">
                  <a:srgbClr val="9CB86E"/>
                </a:gs>
                <a:gs pos="50000">
                  <a:srgbClr val="DDEBCF"/>
                </a:gs>
                <a:gs pos="75000">
                  <a:srgbClr val="9CB86E"/>
                </a:gs>
                <a:gs pos="100000">
                  <a:srgbClr val="156B13"/>
                </a:gs>
              </a:gsLst>
              <a:lin ang="5400000" scaled="1"/>
            </a:gra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61" name="Line 333"/>
            <p:cNvSpPr>
              <a:spLocks noChangeShapeType="1"/>
            </p:cNvSpPr>
            <p:nvPr/>
          </p:nvSpPr>
          <p:spPr bwMode="auto">
            <a:xfrm>
              <a:off x="2640" y="3600"/>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62" name="Line 334"/>
            <p:cNvSpPr>
              <a:spLocks noChangeShapeType="1"/>
            </p:cNvSpPr>
            <p:nvPr/>
          </p:nvSpPr>
          <p:spPr bwMode="auto">
            <a:xfrm>
              <a:off x="2160" y="3696"/>
              <a:ext cx="3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63" name="Line 335"/>
            <p:cNvSpPr>
              <a:spLocks noChangeShapeType="1"/>
            </p:cNvSpPr>
            <p:nvPr/>
          </p:nvSpPr>
          <p:spPr bwMode="auto">
            <a:xfrm flipV="1">
              <a:off x="3168" y="3312"/>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64" name="Line 336"/>
            <p:cNvSpPr>
              <a:spLocks noChangeShapeType="1"/>
            </p:cNvSpPr>
            <p:nvPr/>
          </p:nvSpPr>
          <p:spPr bwMode="auto">
            <a:xfrm>
              <a:off x="3408" y="3456"/>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65" name="Line 337"/>
            <p:cNvSpPr>
              <a:spLocks noChangeShapeType="1"/>
            </p:cNvSpPr>
            <p:nvPr/>
          </p:nvSpPr>
          <p:spPr bwMode="auto">
            <a:xfrm flipV="1">
              <a:off x="2448" y="2208"/>
              <a:ext cx="1296"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66" name="Line 338"/>
            <p:cNvSpPr>
              <a:spLocks noChangeShapeType="1"/>
            </p:cNvSpPr>
            <p:nvPr/>
          </p:nvSpPr>
          <p:spPr bwMode="auto">
            <a:xfrm flipV="1">
              <a:off x="3264" y="2304"/>
              <a:ext cx="624" cy="1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67" name="Line 339"/>
            <p:cNvSpPr>
              <a:spLocks noChangeShapeType="1"/>
            </p:cNvSpPr>
            <p:nvPr/>
          </p:nvSpPr>
          <p:spPr bwMode="auto">
            <a:xfrm flipV="1">
              <a:off x="2256" y="2160"/>
              <a:ext cx="144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68" name="Line 340"/>
            <p:cNvSpPr>
              <a:spLocks noChangeShapeType="1"/>
            </p:cNvSpPr>
            <p:nvPr/>
          </p:nvSpPr>
          <p:spPr bwMode="auto">
            <a:xfrm>
              <a:off x="2496" y="1344"/>
              <a:ext cx="12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69" name="Line 341"/>
            <p:cNvSpPr>
              <a:spLocks noChangeShapeType="1"/>
            </p:cNvSpPr>
            <p:nvPr/>
          </p:nvSpPr>
          <p:spPr bwMode="auto">
            <a:xfrm flipV="1">
              <a:off x="2304" y="1536"/>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70" name="Line 342"/>
            <p:cNvSpPr>
              <a:spLocks noChangeShapeType="1"/>
            </p:cNvSpPr>
            <p:nvPr/>
          </p:nvSpPr>
          <p:spPr bwMode="auto">
            <a:xfrm>
              <a:off x="2640" y="124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71" name="Line 343"/>
            <p:cNvSpPr>
              <a:spLocks noChangeShapeType="1"/>
            </p:cNvSpPr>
            <p:nvPr/>
          </p:nvSpPr>
          <p:spPr bwMode="auto">
            <a:xfrm flipH="1">
              <a:off x="2448" y="22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72" name="Line 344"/>
            <p:cNvSpPr>
              <a:spLocks noChangeShapeType="1"/>
            </p:cNvSpPr>
            <p:nvPr/>
          </p:nvSpPr>
          <p:spPr bwMode="auto">
            <a:xfrm>
              <a:off x="2208" y="1920"/>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73" name="Line 345"/>
            <p:cNvSpPr>
              <a:spLocks noChangeShapeType="1"/>
            </p:cNvSpPr>
            <p:nvPr/>
          </p:nvSpPr>
          <p:spPr bwMode="auto">
            <a:xfrm flipH="1">
              <a:off x="2400" y="3504"/>
              <a:ext cx="33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74" name="Line 346"/>
            <p:cNvSpPr>
              <a:spLocks noChangeShapeType="1"/>
            </p:cNvSpPr>
            <p:nvPr/>
          </p:nvSpPr>
          <p:spPr bwMode="auto">
            <a:xfrm>
              <a:off x="2688" y="3696"/>
              <a:ext cx="19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75" name="Line 347"/>
            <p:cNvSpPr>
              <a:spLocks noChangeShapeType="1"/>
            </p:cNvSpPr>
            <p:nvPr/>
          </p:nvSpPr>
          <p:spPr bwMode="auto">
            <a:xfrm flipV="1">
              <a:off x="2208" y="3696"/>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76" name="Line 348"/>
            <p:cNvSpPr>
              <a:spLocks noChangeShapeType="1"/>
            </p:cNvSpPr>
            <p:nvPr/>
          </p:nvSpPr>
          <p:spPr bwMode="auto">
            <a:xfrm flipH="1">
              <a:off x="3024" y="3600"/>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77" name="Line 349"/>
            <p:cNvSpPr>
              <a:spLocks noChangeShapeType="1"/>
            </p:cNvSpPr>
            <p:nvPr/>
          </p:nvSpPr>
          <p:spPr bwMode="auto">
            <a:xfrm flipH="1">
              <a:off x="3216" y="336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78" name="Line 350"/>
            <p:cNvSpPr>
              <a:spLocks noChangeShapeType="1"/>
            </p:cNvSpPr>
            <p:nvPr/>
          </p:nvSpPr>
          <p:spPr bwMode="auto">
            <a:xfrm flipH="1">
              <a:off x="2208" y="22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79" name="Line 351"/>
            <p:cNvSpPr>
              <a:spLocks noChangeShapeType="1"/>
            </p:cNvSpPr>
            <p:nvPr/>
          </p:nvSpPr>
          <p:spPr bwMode="auto">
            <a:xfrm flipH="1">
              <a:off x="2112" y="2112"/>
              <a:ext cx="2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80" name="Line 352"/>
            <p:cNvSpPr>
              <a:spLocks noChangeShapeType="1"/>
            </p:cNvSpPr>
            <p:nvPr/>
          </p:nvSpPr>
          <p:spPr bwMode="auto">
            <a:xfrm>
              <a:off x="2304" y="1488"/>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81" name="Oval 353"/>
            <p:cNvSpPr>
              <a:spLocks noChangeArrowheads="1"/>
            </p:cNvSpPr>
            <p:nvPr/>
          </p:nvSpPr>
          <p:spPr bwMode="auto">
            <a:xfrm>
              <a:off x="4224" y="2064"/>
              <a:ext cx="240" cy="96"/>
            </a:xfrm>
            <a:prstGeom prst="ellipse">
              <a:avLst/>
            </a:prstGeom>
            <a:solidFill>
              <a:schemeClr val="hlink"/>
            </a:soli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grpSp>
        <p:nvGrpSpPr>
          <p:cNvPr id="29713" name="Group 354"/>
          <p:cNvGrpSpPr>
            <a:grpSpLocks/>
          </p:cNvGrpSpPr>
          <p:nvPr/>
        </p:nvGrpSpPr>
        <p:grpSpPr bwMode="auto">
          <a:xfrm>
            <a:off x="1384300" y="5156200"/>
            <a:ext cx="1219200" cy="914400"/>
            <a:chOff x="2112" y="1248"/>
            <a:chExt cx="2640" cy="2688"/>
          </a:xfrm>
        </p:grpSpPr>
        <p:sp>
          <p:nvSpPr>
            <p:cNvPr id="30038" name="Oval 355"/>
            <p:cNvSpPr>
              <a:spLocks noChangeArrowheads="1"/>
            </p:cNvSpPr>
            <p:nvPr/>
          </p:nvSpPr>
          <p:spPr bwMode="auto">
            <a:xfrm>
              <a:off x="3696" y="1872"/>
              <a:ext cx="1056" cy="480"/>
            </a:xfrm>
            <a:prstGeom prst="ellipse">
              <a:avLst/>
            </a:prstGeom>
            <a:gradFill rotWithShape="0">
              <a:gsLst>
                <a:gs pos="0">
                  <a:srgbClr val="156B13"/>
                </a:gs>
                <a:gs pos="25000">
                  <a:srgbClr val="9CB86E"/>
                </a:gs>
                <a:gs pos="50000">
                  <a:srgbClr val="DDEBCF"/>
                </a:gs>
                <a:gs pos="75000">
                  <a:srgbClr val="9CB86E"/>
                </a:gs>
                <a:gs pos="100000">
                  <a:srgbClr val="156B13"/>
                </a:gs>
              </a:gsLst>
              <a:lin ang="5400000" scaled="1"/>
            </a:gra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39" name="Line 356"/>
            <p:cNvSpPr>
              <a:spLocks noChangeShapeType="1"/>
            </p:cNvSpPr>
            <p:nvPr/>
          </p:nvSpPr>
          <p:spPr bwMode="auto">
            <a:xfrm>
              <a:off x="2640" y="3600"/>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40" name="Line 357"/>
            <p:cNvSpPr>
              <a:spLocks noChangeShapeType="1"/>
            </p:cNvSpPr>
            <p:nvPr/>
          </p:nvSpPr>
          <p:spPr bwMode="auto">
            <a:xfrm>
              <a:off x="2160" y="3696"/>
              <a:ext cx="3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41" name="Line 358"/>
            <p:cNvSpPr>
              <a:spLocks noChangeShapeType="1"/>
            </p:cNvSpPr>
            <p:nvPr/>
          </p:nvSpPr>
          <p:spPr bwMode="auto">
            <a:xfrm flipV="1">
              <a:off x="3168" y="3312"/>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42" name="Line 359"/>
            <p:cNvSpPr>
              <a:spLocks noChangeShapeType="1"/>
            </p:cNvSpPr>
            <p:nvPr/>
          </p:nvSpPr>
          <p:spPr bwMode="auto">
            <a:xfrm>
              <a:off x="3408" y="3456"/>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43" name="Line 360"/>
            <p:cNvSpPr>
              <a:spLocks noChangeShapeType="1"/>
            </p:cNvSpPr>
            <p:nvPr/>
          </p:nvSpPr>
          <p:spPr bwMode="auto">
            <a:xfrm flipV="1">
              <a:off x="2448" y="2208"/>
              <a:ext cx="1296"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44" name="Line 361"/>
            <p:cNvSpPr>
              <a:spLocks noChangeShapeType="1"/>
            </p:cNvSpPr>
            <p:nvPr/>
          </p:nvSpPr>
          <p:spPr bwMode="auto">
            <a:xfrm flipV="1">
              <a:off x="3264" y="2304"/>
              <a:ext cx="624" cy="1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45" name="Line 362"/>
            <p:cNvSpPr>
              <a:spLocks noChangeShapeType="1"/>
            </p:cNvSpPr>
            <p:nvPr/>
          </p:nvSpPr>
          <p:spPr bwMode="auto">
            <a:xfrm flipV="1">
              <a:off x="2256" y="2160"/>
              <a:ext cx="144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46" name="Line 363"/>
            <p:cNvSpPr>
              <a:spLocks noChangeShapeType="1"/>
            </p:cNvSpPr>
            <p:nvPr/>
          </p:nvSpPr>
          <p:spPr bwMode="auto">
            <a:xfrm>
              <a:off x="2496" y="1344"/>
              <a:ext cx="12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47" name="Line 364"/>
            <p:cNvSpPr>
              <a:spLocks noChangeShapeType="1"/>
            </p:cNvSpPr>
            <p:nvPr/>
          </p:nvSpPr>
          <p:spPr bwMode="auto">
            <a:xfrm flipV="1">
              <a:off x="2304" y="1536"/>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48" name="Line 365"/>
            <p:cNvSpPr>
              <a:spLocks noChangeShapeType="1"/>
            </p:cNvSpPr>
            <p:nvPr/>
          </p:nvSpPr>
          <p:spPr bwMode="auto">
            <a:xfrm>
              <a:off x="2640" y="124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49" name="Line 366"/>
            <p:cNvSpPr>
              <a:spLocks noChangeShapeType="1"/>
            </p:cNvSpPr>
            <p:nvPr/>
          </p:nvSpPr>
          <p:spPr bwMode="auto">
            <a:xfrm flipH="1">
              <a:off x="2448" y="22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50" name="Line 367"/>
            <p:cNvSpPr>
              <a:spLocks noChangeShapeType="1"/>
            </p:cNvSpPr>
            <p:nvPr/>
          </p:nvSpPr>
          <p:spPr bwMode="auto">
            <a:xfrm>
              <a:off x="2208" y="1920"/>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51" name="Line 368"/>
            <p:cNvSpPr>
              <a:spLocks noChangeShapeType="1"/>
            </p:cNvSpPr>
            <p:nvPr/>
          </p:nvSpPr>
          <p:spPr bwMode="auto">
            <a:xfrm flipH="1">
              <a:off x="2400" y="3504"/>
              <a:ext cx="33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52" name="Line 369"/>
            <p:cNvSpPr>
              <a:spLocks noChangeShapeType="1"/>
            </p:cNvSpPr>
            <p:nvPr/>
          </p:nvSpPr>
          <p:spPr bwMode="auto">
            <a:xfrm>
              <a:off x="2688" y="3696"/>
              <a:ext cx="19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53" name="Line 370"/>
            <p:cNvSpPr>
              <a:spLocks noChangeShapeType="1"/>
            </p:cNvSpPr>
            <p:nvPr/>
          </p:nvSpPr>
          <p:spPr bwMode="auto">
            <a:xfrm flipV="1">
              <a:off x="2208" y="3696"/>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54" name="Line 371"/>
            <p:cNvSpPr>
              <a:spLocks noChangeShapeType="1"/>
            </p:cNvSpPr>
            <p:nvPr/>
          </p:nvSpPr>
          <p:spPr bwMode="auto">
            <a:xfrm flipH="1">
              <a:off x="3024" y="3600"/>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55" name="Line 372"/>
            <p:cNvSpPr>
              <a:spLocks noChangeShapeType="1"/>
            </p:cNvSpPr>
            <p:nvPr/>
          </p:nvSpPr>
          <p:spPr bwMode="auto">
            <a:xfrm flipH="1">
              <a:off x="3216" y="336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56" name="Line 373"/>
            <p:cNvSpPr>
              <a:spLocks noChangeShapeType="1"/>
            </p:cNvSpPr>
            <p:nvPr/>
          </p:nvSpPr>
          <p:spPr bwMode="auto">
            <a:xfrm flipH="1">
              <a:off x="2208" y="22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57" name="Line 374"/>
            <p:cNvSpPr>
              <a:spLocks noChangeShapeType="1"/>
            </p:cNvSpPr>
            <p:nvPr/>
          </p:nvSpPr>
          <p:spPr bwMode="auto">
            <a:xfrm flipH="1">
              <a:off x="2112" y="2112"/>
              <a:ext cx="2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58" name="Line 375"/>
            <p:cNvSpPr>
              <a:spLocks noChangeShapeType="1"/>
            </p:cNvSpPr>
            <p:nvPr/>
          </p:nvSpPr>
          <p:spPr bwMode="auto">
            <a:xfrm>
              <a:off x="2304" y="1488"/>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59" name="Oval 376"/>
            <p:cNvSpPr>
              <a:spLocks noChangeArrowheads="1"/>
            </p:cNvSpPr>
            <p:nvPr/>
          </p:nvSpPr>
          <p:spPr bwMode="auto">
            <a:xfrm>
              <a:off x="4224" y="2064"/>
              <a:ext cx="240" cy="96"/>
            </a:xfrm>
            <a:prstGeom prst="ellipse">
              <a:avLst/>
            </a:prstGeom>
            <a:solidFill>
              <a:schemeClr val="hlink"/>
            </a:soli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grpSp>
        <p:nvGrpSpPr>
          <p:cNvPr id="29714" name="Group 377"/>
          <p:cNvGrpSpPr>
            <a:grpSpLocks/>
          </p:cNvGrpSpPr>
          <p:nvPr/>
        </p:nvGrpSpPr>
        <p:grpSpPr bwMode="auto">
          <a:xfrm>
            <a:off x="4356100" y="4927600"/>
            <a:ext cx="1219200" cy="914400"/>
            <a:chOff x="2112" y="1248"/>
            <a:chExt cx="2640" cy="2688"/>
          </a:xfrm>
        </p:grpSpPr>
        <p:sp>
          <p:nvSpPr>
            <p:cNvPr id="30016" name="Oval 378"/>
            <p:cNvSpPr>
              <a:spLocks noChangeArrowheads="1"/>
            </p:cNvSpPr>
            <p:nvPr/>
          </p:nvSpPr>
          <p:spPr bwMode="auto">
            <a:xfrm>
              <a:off x="3696" y="1872"/>
              <a:ext cx="1056" cy="480"/>
            </a:xfrm>
            <a:prstGeom prst="ellipse">
              <a:avLst/>
            </a:prstGeom>
            <a:gradFill rotWithShape="0">
              <a:gsLst>
                <a:gs pos="0">
                  <a:srgbClr val="156B13"/>
                </a:gs>
                <a:gs pos="25000">
                  <a:srgbClr val="9CB86E"/>
                </a:gs>
                <a:gs pos="50000">
                  <a:srgbClr val="DDEBCF"/>
                </a:gs>
                <a:gs pos="75000">
                  <a:srgbClr val="9CB86E"/>
                </a:gs>
                <a:gs pos="100000">
                  <a:srgbClr val="156B13"/>
                </a:gs>
              </a:gsLst>
              <a:lin ang="5400000" scaled="1"/>
            </a:gra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17" name="Line 379"/>
            <p:cNvSpPr>
              <a:spLocks noChangeShapeType="1"/>
            </p:cNvSpPr>
            <p:nvPr/>
          </p:nvSpPr>
          <p:spPr bwMode="auto">
            <a:xfrm>
              <a:off x="2640" y="3600"/>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18" name="Line 380"/>
            <p:cNvSpPr>
              <a:spLocks noChangeShapeType="1"/>
            </p:cNvSpPr>
            <p:nvPr/>
          </p:nvSpPr>
          <p:spPr bwMode="auto">
            <a:xfrm>
              <a:off x="2160" y="3696"/>
              <a:ext cx="3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19" name="Line 381"/>
            <p:cNvSpPr>
              <a:spLocks noChangeShapeType="1"/>
            </p:cNvSpPr>
            <p:nvPr/>
          </p:nvSpPr>
          <p:spPr bwMode="auto">
            <a:xfrm flipV="1">
              <a:off x="3168" y="3312"/>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20" name="Line 382"/>
            <p:cNvSpPr>
              <a:spLocks noChangeShapeType="1"/>
            </p:cNvSpPr>
            <p:nvPr/>
          </p:nvSpPr>
          <p:spPr bwMode="auto">
            <a:xfrm>
              <a:off x="3408" y="3456"/>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21" name="Line 383"/>
            <p:cNvSpPr>
              <a:spLocks noChangeShapeType="1"/>
            </p:cNvSpPr>
            <p:nvPr/>
          </p:nvSpPr>
          <p:spPr bwMode="auto">
            <a:xfrm flipV="1">
              <a:off x="2448" y="2208"/>
              <a:ext cx="1296"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22" name="Line 384"/>
            <p:cNvSpPr>
              <a:spLocks noChangeShapeType="1"/>
            </p:cNvSpPr>
            <p:nvPr/>
          </p:nvSpPr>
          <p:spPr bwMode="auto">
            <a:xfrm flipV="1">
              <a:off x="3264" y="2304"/>
              <a:ext cx="624" cy="1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23" name="Line 385"/>
            <p:cNvSpPr>
              <a:spLocks noChangeShapeType="1"/>
            </p:cNvSpPr>
            <p:nvPr/>
          </p:nvSpPr>
          <p:spPr bwMode="auto">
            <a:xfrm flipV="1">
              <a:off x="2256" y="2160"/>
              <a:ext cx="144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24" name="Line 386"/>
            <p:cNvSpPr>
              <a:spLocks noChangeShapeType="1"/>
            </p:cNvSpPr>
            <p:nvPr/>
          </p:nvSpPr>
          <p:spPr bwMode="auto">
            <a:xfrm>
              <a:off x="2496" y="1344"/>
              <a:ext cx="12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25" name="Line 387"/>
            <p:cNvSpPr>
              <a:spLocks noChangeShapeType="1"/>
            </p:cNvSpPr>
            <p:nvPr/>
          </p:nvSpPr>
          <p:spPr bwMode="auto">
            <a:xfrm flipV="1">
              <a:off x="2304" y="1536"/>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26" name="Line 388"/>
            <p:cNvSpPr>
              <a:spLocks noChangeShapeType="1"/>
            </p:cNvSpPr>
            <p:nvPr/>
          </p:nvSpPr>
          <p:spPr bwMode="auto">
            <a:xfrm>
              <a:off x="2640" y="124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27" name="Line 389"/>
            <p:cNvSpPr>
              <a:spLocks noChangeShapeType="1"/>
            </p:cNvSpPr>
            <p:nvPr/>
          </p:nvSpPr>
          <p:spPr bwMode="auto">
            <a:xfrm flipH="1">
              <a:off x="2448" y="22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28" name="Line 390"/>
            <p:cNvSpPr>
              <a:spLocks noChangeShapeType="1"/>
            </p:cNvSpPr>
            <p:nvPr/>
          </p:nvSpPr>
          <p:spPr bwMode="auto">
            <a:xfrm>
              <a:off x="2208" y="1920"/>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29" name="Line 391"/>
            <p:cNvSpPr>
              <a:spLocks noChangeShapeType="1"/>
            </p:cNvSpPr>
            <p:nvPr/>
          </p:nvSpPr>
          <p:spPr bwMode="auto">
            <a:xfrm flipH="1">
              <a:off x="2400" y="3504"/>
              <a:ext cx="33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30" name="Line 392"/>
            <p:cNvSpPr>
              <a:spLocks noChangeShapeType="1"/>
            </p:cNvSpPr>
            <p:nvPr/>
          </p:nvSpPr>
          <p:spPr bwMode="auto">
            <a:xfrm>
              <a:off x="2688" y="3696"/>
              <a:ext cx="19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31" name="Line 393"/>
            <p:cNvSpPr>
              <a:spLocks noChangeShapeType="1"/>
            </p:cNvSpPr>
            <p:nvPr/>
          </p:nvSpPr>
          <p:spPr bwMode="auto">
            <a:xfrm flipV="1">
              <a:off x="2208" y="3696"/>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32" name="Line 394"/>
            <p:cNvSpPr>
              <a:spLocks noChangeShapeType="1"/>
            </p:cNvSpPr>
            <p:nvPr/>
          </p:nvSpPr>
          <p:spPr bwMode="auto">
            <a:xfrm flipH="1">
              <a:off x="3024" y="3600"/>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33" name="Line 395"/>
            <p:cNvSpPr>
              <a:spLocks noChangeShapeType="1"/>
            </p:cNvSpPr>
            <p:nvPr/>
          </p:nvSpPr>
          <p:spPr bwMode="auto">
            <a:xfrm flipH="1">
              <a:off x="3216" y="336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34" name="Line 396"/>
            <p:cNvSpPr>
              <a:spLocks noChangeShapeType="1"/>
            </p:cNvSpPr>
            <p:nvPr/>
          </p:nvSpPr>
          <p:spPr bwMode="auto">
            <a:xfrm flipH="1">
              <a:off x="2208" y="22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35" name="Line 397"/>
            <p:cNvSpPr>
              <a:spLocks noChangeShapeType="1"/>
            </p:cNvSpPr>
            <p:nvPr/>
          </p:nvSpPr>
          <p:spPr bwMode="auto">
            <a:xfrm flipH="1">
              <a:off x="2112" y="2112"/>
              <a:ext cx="2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36" name="Line 398"/>
            <p:cNvSpPr>
              <a:spLocks noChangeShapeType="1"/>
            </p:cNvSpPr>
            <p:nvPr/>
          </p:nvSpPr>
          <p:spPr bwMode="auto">
            <a:xfrm>
              <a:off x="2304" y="1488"/>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37" name="Oval 399"/>
            <p:cNvSpPr>
              <a:spLocks noChangeArrowheads="1"/>
            </p:cNvSpPr>
            <p:nvPr/>
          </p:nvSpPr>
          <p:spPr bwMode="auto">
            <a:xfrm>
              <a:off x="4224" y="2064"/>
              <a:ext cx="240" cy="96"/>
            </a:xfrm>
            <a:prstGeom prst="ellipse">
              <a:avLst/>
            </a:prstGeom>
            <a:solidFill>
              <a:schemeClr val="hlink"/>
            </a:soli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grpSp>
        <p:nvGrpSpPr>
          <p:cNvPr id="29715" name="Group 400"/>
          <p:cNvGrpSpPr>
            <a:grpSpLocks/>
          </p:cNvGrpSpPr>
          <p:nvPr/>
        </p:nvGrpSpPr>
        <p:grpSpPr bwMode="auto">
          <a:xfrm>
            <a:off x="3594100" y="5156200"/>
            <a:ext cx="1219200" cy="914400"/>
            <a:chOff x="2112" y="1248"/>
            <a:chExt cx="2640" cy="2688"/>
          </a:xfrm>
        </p:grpSpPr>
        <p:sp>
          <p:nvSpPr>
            <p:cNvPr id="29994" name="Oval 401"/>
            <p:cNvSpPr>
              <a:spLocks noChangeArrowheads="1"/>
            </p:cNvSpPr>
            <p:nvPr/>
          </p:nvSpPr>
          <p:spPr bwMode="auto">
            <a:xfrm>
              <a:off x="3696" y="1872"/>
              <a:ext cx="1056" cy="480"/>
            </a:xfrm>
            <a:prstGeom prst="ellipse">
              <a:avLst/>
            </a:prstGeom>
            <a:gradFill rotWithShape="0">
              <a:gsLst>
                <a:gs pos="0">
                  <a:srgbClr val="156B13"/>
                </a:gs>
                <a:gs pos="25000">
                  <a:srgbClr val="9CB86E"/>
                </a:gs>
                <a:gs pos="50000">
                  <a:srgbClr val="DDEBCF"/>
                </a:gs>
                <a:gs pos="75000">
                  <a:srgbClr val="9CB86E"/>
                </a:gs>
                <a:gs pos="100000">
                  <a:srgbClr val="156B13"/>
                </a:gs>
              </a:gsLst>
              <a:lin ang="5400000" scaled="1"/>
            </a:gra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95" name="Line 402"/>
            <p:cNvSpPr>
              <a:spLocks noChangeShapeType="1"/>
            </p:cNvSpPr>
            <p:nvPr/>
          </p:nvSpPr>
          <p:spPr bwMode="auto">
            <a:xfrm>
              <a:off x="2640" y="3600"/>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96" name="Line 403"/>
            <p:cNvSpPr>
              <a:spLocks noChangeShapeType="1"/>
            </p:cNvSpPr>
            <p:nvPr/>
          </p:nvSpPr>
          <p:spPr bwMode="auto">
            <a:xfrm>
              <a:off x="2160" y="3696"/>
              <a:ext cx="3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97" name="Line 404"/>
            <p:cNvSpPr>
              <a:spLocks noChangeShapeType="1"/>
            </p:cNvSpPr>
            <p:nvPr/>
          </p:nvSpPr>
          <p:spPr bwMode="auto">
            <a:xfrm flipV="1">
              <a:off x="3168" y="3312"/>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98" name="Line 405"/>
            <p:cNvSpPr>
              <a:spLocks noChangeShapeType="1"/>
            </p:cNvSpPr>
            <p:nvPr/>
          </p:nvSpPr>
          <p:spPr bwMode="auto">
            <a:xfrm>
              <a:off x="3408" y="3456"/>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99" name="Line 406"/>
            <p:cNvSpPr>
              <a:spLocks noChangeShapeType="1"/>
            </p:cNvSpPr>
            <p:nvPr/>
          </p:nvSpPr>
          <p:spPr bwMode="auto">
            <a:xfrm flipV="1">
              <a:off x="2448" y="2208"/>
              <a:ext cx="1296"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00" name="Line 407"/>
            <p:cNvSpPr>
              <a:spLocks noChangeShapeType="1"/>
            </p:cNvSpPr>
            <p:nvPr/>
          </p:nvSpPr>
          <p:spPr bwMode="auto">
            <a:xfrm flipV="1">
              <a:off x="3264" y="2304"/>
              <a:ext cx="624" cy="1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01" name="Line 408"/>
            <p:cNvSpPr>
              <a:spLocks noChangeShapeType="1"/>
            </p:cNvSpPr>
            <p:nvPr/>
          </p:nvSpPr>
          <p:spPr bwMode="auto">
            <a:xfrm flipV="1">
              <a:off x="2256" y="2160"/>
              <a:ext cx="144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02" name="Line 409"/>
            <p:cNvSpPr>
              <a:spLocks noChangeShapeType="1"/>
            </p:cNvSpPr>
            <p:nvPr/>
          </p:nvSpPr>
          <p:spPr bwMode="auto">
            <a:xfrm>
              <a:off x="2496" y="1344"/>
              <a:ext cx="12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03" name="Line 410"/>
            <p:cNvSpPr>
              <a:spLocks noChangeShapeType="1"/>
            </p:cNvSpPr>
            <p:nvPr/>
          </p:nvSpPr>
          <p:spPr bwMode="auto">
            <a:xfrm flipV="1">
              <a:off x="2304" y="1536"/>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04" name="Line 411"/>
            <p:cNvSpPr>
              <a:spLocks noChangeShapeType="1"/>
            </p:cNvSpPr>
            <p:nvPr/>
          </p:nvSpPr>
          <p:spPr bwMode="auto">
            <a:xfrm>
              <a:off x="2640" y="124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05" name="Line 412"/>
            <p:cNvSpPr>
              <a:spLocks noChangeShapeType="1"/>
            </p:cNvSpPr>
            <p:nvPr/>
          </p:nvSpPr>
          <p:spPr bwMode="auto">
            <a:xfrm flipH="1">
              <a:off x="2448" y="22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06" name="Line 413"/>
            <p:cNvSpPr>
              <a:spLocks noChangeShapeType="1"/>
            </p:cNvSpPr>
            <p:nvPr/>
          </p:nvSpPr>
          <p:spPr bwMode="auto">
            <a:xfrm>
              <a:off x="2208" y="1920"/>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07" name="Line 414"/>
            <p:cNvSpPr>
              <a:spLocks noChangeShapeType="1"/>
            </p:cNvSpPr>
            <p:nvPr/>
          </p:nvSpPr>
          <p:spPr bwMode="auto">
            <a:xfrm flipH="1">
              <a:off x="2400" y="3504"/>
              <a:ext cx="33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08" name="Line 415"/>
            <p:cNvSpPr>
              <a:spLocks noChangeShapeType="1"/>
            </p:cNvSpPr>
            <p:nvPr/>
          </p:nvSpPr>
          <p:spPr bwMode="auto">
            <a:xfrm>
              <a:off x="2688" y="3696"/>
              <a:ext cx="19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09" name="Line 416"/>
            <p:cNvSpPr>
              <a:spLocks noChangeShapeType="1"/>
            </p:cNvSpPr>
            <p:nvPr/>
          </p:nvSpPr>
          <p:spPr bwMode="auto">
            <a:xfrm flipV="1">
              <a:off x="2208" y="3696"/>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10" name="Line 417"/>
            <p:cNvSpPr>
              <a:spLocks noChangeShapeType="1"/>
            </p:cNvSpPr>
            <p:nvPr/>
          </p:nvSpPr>
          <p:spPr bwMode="auto">
            <a:xfrm flipH="1">
              <a:off x="3024" y="3600"/>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11" name="Line 418"/>
            <p:cNvSpPr>
              <a:spLocks noChangeShapeType="1"/>
            </p:cNvSpPr>
            <p:nvPr/>
          </p:nvSpPr>
          <p:spPr bwMode="auto">
            <a:xfrm flipH="1">
              <a:off x="3216" y="336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12" name="Line 419"/>
            <p:cNvSpPr>
              <a:spLocks noChangeShapeType="1"/>
            </p:cNvSpPr>
            <p:nvPr/>
          </p:nvSpPr>
          <p:spPr bwMode="auto">
            <a:xfrm flipH="1">
              <a:off x="2208" y="22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13" name="Line 420"/>
            <p:cNvSpPr>
              <a:spLocks noChangeShapeType="1"/>
            </p:cNvSpPr>
            <p:nvPr/>
          </p:nvSpPr>
          <p:spPr bwMode="auto">
            <a:xfrm flipH="1">
              <a:off x="2112" y="2112"/>
              <a:ext cx="2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14" name="Line 421"/>
            <p:cNvSpPr>
              <a:spLocks noChangeShapeType="1"/>
            </p:cNvSpPr>
            <p:nvPr/>
          </p:nvSpPr>
          <p:spPr bwMode="auto">
            <a:xfrm>
              <a:off x="2304" y="1488"/>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0015" name="Oval 422"/>
            <p:cNvSpPr>
              <a:spLocks noChangeArrowheads="1"/>
            </p:cNvSpPr>
            <p:nvPr/>
          </p:nvSpPr>
          <p:spPr bwMode="auto">
            <a:xfrm>
              <a:off x="4224" y="2064"/>
              <a:ext cx="240" cy="96"/>
            </a:xfrm>
            <a:prstGeom prst="ellipse">
              <a:avLst/>
            </a:prstGeom>
            <a:solidFill>
              <a:schemeClr val="hlink"/>
            </a:soli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grpSp>
        <p:nvGrpSpPr>
          <p:cNvPr id="29716" name="Group 423"/>
          <p:cNvGrpSpPr>
            <a:grpSpLocks/>
          </p:cNvGrpSpPr>
          <p:nvPr/>
        </p:nvGrpSpPr>
        <p:grpSpPr bwMode="auto">
          <a:xfrm>
            <a:off x="4279900" y="3860800"/>
            <a:ext cx="1219200" cy="914400"/>
            <a:chOff x="2112" y="1248"/>
            <a:chExt cx="2640" cy="2688"/>
          </a:xfrm>
        </p:grpSpPr>
        <p:sp>
          <p:nvSpPr>
            <p:cNvPr id="29972" name="Oval 424"/>
            <p:cNvSpPr>
              <a:spLocks noChangeArrowheads="1"/>
            </p:cNvSpPr>
            <p:nvPr/>
          </p:nvSpPr>
          <p:spPr bwMode="auto">
            <a:xfrm>
              <a:off x="3696" y="1872"/>
              <a:ext cx="1056" cy="480"/>
            </a:xfrm>
            <a:prstGeom prst="ellipse">
              <a:avLst/>
            </a:prstGeom>
            <a:gradFill rotWithShape="0">
              <a:gsLst>
                <a:gs pos="0">
                  <a:srgbClr val="156B13"/>
                </a:gs>
                <a:gs pos="25000">
                  <a:srgbClr val="9CB86E"/>
                </a:gs>
                <a:gs pos="50000">
                  <a:srgbClr val="DDEBCF"/>
                </a:gs>
                <a:gs pos="75000">
                  <a:srgbClr val="9CB86E"/>
                </a:gs>
                <a:gs pos="100000">
                  <a:srgbClr val="156B13"/>
                </a:gs>
              </a:gsLst>
              <a:lin ang="5400000" scaled="1"/>
            </a:gra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73" name="Line 425"/>
            <p:cNvSpPr>
              <a:spLocks noChangeShapeType="1"/>
            </p:cNvSpPr>
            <p:nvPr/>
          </p:nvSpPr>
          <p:spPr bwMode="auto">
            <a:xfrm>
              <a:off x="2640" y="3600"/>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74" name="Line 426"/>
            <p:cNvSpPr>
              <a:spLocks noChangeShapeType="1"/>
            </p:cNvSpPr>
            <p:nvPr/>
          </p:nvSpPr>
          <p:spPr bwMode="auto">
            <a:xfrm>
              <a:off x="2160" y="3696"/>
              <a:ext cx="3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75" name="Line 427"/>
            <p:cNvSpPr>
              <a:spLocks noChangeShapeType="1"/>
            </p:cNvSpPr>
            <p:nvPr/>
          </p:nvSpPr>
          <p:spPr bwMode="auto">
            <a:xfrm flipV="1">
              <a:off x="3168" y="3312"/>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76" name="Line 428"/>
            <p:cNvSpPr>
              <a:spLocks noChangeShapeType="1"/>
            </p:cNvSpPr>
            <p:nvPr/>
          </p:nvSpPr>
          <p:spPr bwMode="auto">
            <a:xfrm>
              <a:off x="3408" y="3456"/>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77" name="Line 429"/>
            <p:cNvSpPr>
              <a:spLocks noChangeShapeType="1"/>
            </p:cNvSpPr>
            <p:nvPr/>
          </p:nvSpPr>
          <p:spPr bwMode="auto">
            <a:xfrm flipV="1">
              <a:off x="2448" y="2208"/>
              <a:ext cx="1296"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78" name="Line 430"/>
            <p:cNvSpPr>
              <a:spLocks noChangeShapeType="1"/>
            </p:cNvSpPr>
            <p:nvPr/>
          </p:nvSpPr>
          <p:spPr bwMode="auto">
            <a:xfrm flipV="1">
              <a:off x="3264" y="2304"/>
              <a:ext cx="624" cy="1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79" name="Line 431"/>
            <p:cNvSpPr>
              <a:spLocks noChangeShapeType="1"/>
            </p:cNvSpPr>
            <p:nvPr/>
          </p:nvSpPr>
          <p:spPr bwMode="auto">
            <a:xfrm flipV="1">
              <a:off x="2256" y="2160"/>
              <a:ext cx="144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80" name="Line 432"/>
            <p:cNvSpPr>
              <a:spLocks noChangeShapeType="1"/>
            </p:cNvSpPr>
            <p:nvPr/>
          </p:nvSpPr>
          <p:spPr bwMode="auto">
            <a:xfrm>
              <a:off x="2496" y="1344"/>
              <a:ext cx="12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81" name="Line 433"/>
            <p:cNvSpPr>
              <a:spLocks noChangeShapeType="1"/>
            </p:cNvSpPr>
            <p:nvPr/>
          </p:nvSpPr>
          <p:spPr bwMode="auto">
            <a:xfrm flipV="1">
              <a:off x="2304" y="1536"/>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82" name="Line 434"/>
            <p:cNvSpPr>
              <a:spLocks noChangeShapeType="1"/>
            </p:cNvSpPr>
            <p:nvPr/>
          </p:nvSpPr>
          <p:spPr bwMode="auto">
            <a:xfrm>
              <a:off x="2640" y="124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83" name="Line 435"/>
            <p:cNvSpPr>
              <a:spLocks noChangeShapeType="1"/>
            </p:cNvSpPr>
            <p:nvPr/>
          </p:nvSpPr>
          <p:spPr bwMode="auto">
            <a:xfrm flipH="1">
              <a:off x="2448" y="22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84" name="Line 436"/>
            <p:cNvSpPr>
              <a:spLocks noChangeShapeType="1"/>
            </p:cNvSpPr>
            <p:nvPr/>
          </p:nvSpPr>
          <p:spPr bwMode="auto">
            <a:xfrm>
              <a:off x="2208" y="1920"/>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85" name="Line 437"/>
            <p:cNvSpPr>
              <a:spLocks noChangeShapeType="1"/>
            </p:cNvSpPr>
            <p:nvPr/>
          </p:nvSpPr>
          <p:spPr bwMode="auto">
            <a:xfrm flipH="1">
              <a:off x="2400" y="3504"/>
              <a:ext cx="33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86" name="Line 438"/>
            <p:cNvSpPr>
              <a:spLocks noChangeShapeType="1"/>
            </p:cNvSpPr>
            <p:nvPr/>
          </p:nvSpPr>
          <p:spPr bwMode="auto">
            <a:xfrm>
              <a:off x="2688" y="3696"/>
              <a:ext cx="19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87" name="Line 439"/>
            <p:cNvSpPr>
              <a:spLocks noChangeShapeType="1"/>
            </p:cNvSpPr>
            <p:nvPr/>
          </p:nvSpPr>
          <p:spPr bwMode="auto">
            <a:xfrm flipV="1">
              <a:off x="2208" y="3696"/>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88" name="Line 440"/>
            <p:cNvSpPr>
              <a:spLocks noChangeShapeType="1"/>
            </p:cNvSpPr>
            <p:nvPr/>
          </p:nvSpPr>
          <p:spPr bwMode="auto">
            <a:xfrm flipH="1">
              <a:off x="3024" y="3600"/>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89" name="Line 441"/>
            <p:cNvSpPr>
              <a:spLocks noChangeShapeType="1"/>
            </p:cNvSpPr>
            <p:nvPr/>
          </p:nvSpPr>
          <p:spPr bwMode="auto">
            <a:xfrm flipH="1">
              <a:off x="3216" y="336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90" name="Line 442"/>
            <p:cNvSpPr>
              <a:spLocks noChangeShapeType="1"/>
            </p:cNvSpPr>
            <p:nvPr/>
          </p:nvSpPr>
          <p:spPr bwMode="auto">
            <a:xfrm flipH="1">
              <a:off x="2208" y="22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91" name="Line 443"/>
            <p:cNvSpPr>
              <a:spLocks noChangeShapeType="1"/>
            </p:cNvSpPr>
            <p:nvPr/>
          </p:nvSpPr>
          <p:spPr bwMode="auto">
            <a:xfrm flipH="1">
              <a:off x="2112" y="2112"/>
              <a:ext cx="2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92" name="Line 444"/>
            <p:cNvSpPr>
              <a:spLocks noChangeShapeType="1"/>
            </p:cNvSpPr>
            <p:nvPr/>
          </p:nvSpPr>
          <p:spPr bwMode="auto">
            <a:xfrm>
              <a:off x="2304" y="1488"/>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93" name="Oval 445"/>
            <p:cNvSpPr>
              <a:spLocks noChangeArrowheads="1"/>
            </p:cNvSpPr>
            <p:nvPr/>
          </p:nvSpPr>
          <p:spPr bwMode="auto">
            <a:xfrm>
              <a:off x="4224" y="2064"/>
              <a:ext cx="240" cy="96"/>
            </a:xfrm>
            <a:prstGeom prst="ellipse">
              <a:avLst/>
            </a:prstGeom>
            <a:solidFill>
              <a:schemeClr val="hlink"/>
            </a:soli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grpSp>
        <p:nvGrpSpPr>
          <p:cNvPr id="29717" name="Group 446"/>
          <p:cNvGrpSpPr>
            <a:grpSpLocks/>
          </p:cNvGrpSpPr>
          <p:nvPr/>
        </p:nvGrpSpPr>
        <p:grpSpPr bwMode="auto">
          <a:xfrm>
            <a:off x="4508500" y="4241800"/>
            <a:ext cx="1219200" cy="914400"/>
            <a:chOff x="2112" y="1248"/>
            <a:chExt cx="2640" cy="2688"/>
          </a:xfrm>
        </p:grpSpPr>
        <p:sp>
          <p:nvSpPr>
            <p:cNvPr id="29950" name="Oval 447"/>
            <p:cNvSpPr>
              <a:spLocks noChangeArrowheads="1"/>
            </p:cNvSpPr>
            <p:nvPr/>
          </p:nvSpPr>
          <p:spPr bwMode="auto">
            <a:xfrm>
              <a:off x="3696" y="1872"/>
              <a:ext cx="1056" cy="480"/>
            </a:xfrm>
            <a:prstGeom prst="ellipse">
              <a:avLst/>
            </a:prstGeom>
            <a:gradFill rotWithShape="0">
              <a:gsLst>
                <a:gs pos="0">
                  <a:srgbClr val="156B13"/>
                </a:gs>
                <a:gs pos="25000">
                  <a:srgbClr val="9CB86E"/>
                </a:gs>
                <a:gs pos="50000">
                  <a:srgbClr val="DDEBCF"/>
                </a:gs>
                <a:gs pos="75000">
                  <a:srgbClr val="9CB86E"/>
                </a:gs>
                <a:gs pos="100000">
                  <a:srgbClr val="156B13"/>
                </a:gs>
              </a:gsLst>
              <a:lin ang="5400000" scaled="1"/>
            </a:gra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51" name="Line 448"/>
            <p:cNvSpPr>
              <a:spLocks noChangeShapeType="1"/>
            </p:cNvSpPr>
            <p:nvPr/>
          </p:nvSpPr>
          <p:spPr bwMode="auto">
            <a:xfrm>
              <a:off x="2640" y="3600"/>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52" name="Line 449"/>
            <p:cNvSpPr>
              <a:spLocks noChangeShapeType="1"/>
            </p:cNvSpPr>
            <p:nvPr/>
          </p:nvSpPr>
          <p:spPr bwMode="auto">
            <a:xfrm>
              <a:off x="2160" y="3696"/>
              <a:ext cx="3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53" name="Line 450"/>
            <p:cNvSpPr>
              <a:spLocks noChangeShapeType="1"/>
            </p:cNvSpPr>
            <p:nvPr/>
          </p:nvSpPr>
          <p:spPr bwMode="auto">
            <a:xfrm flipV="1">
              <a:off x="3168" y="3312"/>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54" name="Line 451"/>
            <p:cNvSpPr>
              <a:spLocks noChangeShapeType="1"/>
            </p:cNvSpPr>
            <p:nvPr/>
          </p:nvSpPr>
          <p:spPr bwMode="auto">
            <a:xfrm>
              <a:off x="3408" y="3456"/>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55" name="Line 452"/>
            <p:cNvSpPr>
              <a:spLocks noChangeShapeType="1"/>
            </p:cNvSpPr>
            <p:nvPr/>
          </p:nvSpPr>
          <p:spPr bwMode="auto">
            <a:xfrm flipV="1">
              <a:off x="2448" y="2208"/>
              <a:ext cx="1296"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56" name="Line 453"/>
            <p:cNvSpPr>
              <a:spLocks noChangeShapeType="1"/>
            </p:cNvSpPr>
            <p:nvPr/>
          </p:nvSpPr>
          <p:spPr bwMode="auto">
            <a:xfrm flipV="1">
              <a:off x="3264" y="2304"/>
              <a:ext cx="624" cy="1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57" name="Line 454"/>
            <p:cNvSpPr>
              <a:spLocks noChangeShapeType="1"/>
            </p:cNvSpPr>
            <p:nvPr/>
          </p:nvSpPr>
          <p:spPr bwMode="auto">
            <a:xfrm flipV="1">
              <a:off x="2256" y="2160"/>
              <a:ext cx="144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58" name="Line 455"/>
            <p:cNvSpPr>
              <a:spLocks noChangeShapeType="1"/>
            </p:cNvSpPr>
            <p:nvPr/>
          </p:nvSpPr>
          <p:spPr bwMode="auto">
            <a:xfrm>
              <a:off x="2496" y="1344"/>
              <a:ext cx="12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59" name="Line 456"/>
            <p:cNvSpPr>
              <a:spLocks noChangeShapeType="1"/>
            </p:cNvSpPr>
            <p:nvPr/>
          </p:nvSpPr>
          <p:spPr bwMode="auto">
            <a:xfrm flipV="1">
              <a:off x="2304" y="1536"/>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60" name="Line 457"/>
            <p:cNvSpPr>
              <a:spLocks noChangeShapeType="1"/>
            </p:cNvSpPr>
            <p:nvPr/>
          </p:nvSpPr>
          <p:spPr bwMode="auto">
            <a:xfrm>
              <a:off x="2640" y="124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61" name="Line 458"/>
            <p:cNvSpPr>
              <a:spLocks noChangeShapeType="1"/>
            </p:cNvSpPr>
            <p:nvPr/>
          </p:nvSpPr>
          <p:spPr bwMode="auto">
            <a:xfrm flipH="1">
              <a:off x="2448" y="22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62" name="Line 459"/>
            <p:cNvSpPr>
              <a:spLocks noChangeShapeType="1"/>
            </p:cNvSpPr>
            <p:nvPr/>
          </p:nvSpPr>
          <p:spPr bwMode="auto">
            <a:xfrm>
              <a:off x="2208" y="1920"/>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63" name="Line 460"/>
            <p:cNvSpPr>
              <a:spLocks noChangeShapeType="1"/>
            </p:cNvSpPr>
            <p:nvPr/>
          </p:nvSpPr>
          <p:spPr bwMode="auto">
            <a:xfrm flipH="1">
              <a:off x="2400" y="3504"/>
              <a:ext cx="33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64" name="Line 461"/>
            <p:cNvSpPr>
              <a:spLocks noChangeShapeType="1"/>
            </p:cNvSpPr>
            <p:nvPr/>
          </p:nvSpPr>
          <p:spPr bwMode="auto">
            <a:xfrm>
              <a:off x="2688" y="3696"/>
              <a:ext cx="19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65" name="Line 462"/>
            <p:cNvSpPr>
              <a:spLocks noChangeShapeType="1"/>
            </p:cNvSpPr>
            <p:nvPr/>
          </p:nvSpPr>
          <p:spPr bwMode="auto">
            <a:xfrm flipV="1">
              <a:off x="2208" y="3696"/>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66" name="Line 463"/>
            <p:cNvSpPr>
              <a:spLocks noChangeShapeType="1"/>
            </p:cNvSpPr>
            <p:nvPr/>
          </p:nvSpPr>
          <p:spPr bwMode="auto">
            <a:xfrm flipH="1">
              <a:off x="3024" y="3600"/>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67" name="Line 464"/>
            <p:cNvSpPr>
              <a:spLocks noChangeShapeType="1"/>
            </p:cNvSpPr>
            <p:nvPr/>
          </p:nvSpPr>
          <p:spPr bwMode="auto">
            <a:xfrm flipH="1">
              <a:off x="3216" y="336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68" name="Line 465"/>
            <p:cNvSpPr>
              <a:spLocks noChangeShapeType="1"/>
            </p:cNvSpPr>
            <p:nvPr/>
          </p:nvSpPr>
          <p:spPr bwMode="auto">
            <a:xfrm flipH="1">
              <a:off x="2208" y="22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69" name="Line 466"/>
            <p:cNvSpPr>
              <a:spLocks noChangeShapeType="1"/>
            </p:cNvSpPr>
            <p:nvPr/>
          </p:nvSpPr>
          <p:spPr bwMode="auto">
            <a:xfrm flipH="1">
              <a:off x="2112" y="2112"/>
              <a:ext cx="2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70" name="Line 467"/>
            <p:cNvSpPr>
              <a:spLocks noChangeShapeType="1"/>
            </p:cNvSpPr>
            <p:nvPr/>
          </p:nvSpPr>
          <p:spPr bwMode="auto">
            <a:xfrm>
              <a:off x="2304" y="1488"/>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71" name="Oval 468"/>
            <p:cNvSpPr>
              <a:spLocks noChangeArrowheads="1"/>
            </p:cNvSpPr>
            <p:nvPr/>
          </p:nvSpPr>
          <p:spPr bwMode="auto">
            <a:xfrm>
              <a:off x="4224" y="2064"/>
              <a:ext cx="240" cy="96"/>
            </a:xfrm>
            <a:prstGeom prst="ellipse">
              <a:avLst/>
            </a:prstGeom>
            <a:solidFill>
              <a:schemeClr val="hlink"/>
            </a:soli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grpSp>
        <p:nvGrpSpPr>
          <p:cNvPr id="29718" name="Group 469"/>
          <p:cNvGrpSpPr>
            <a:grpSpLocks/>
          </p:cNvGrpSpPr>
          <p:nvPr/>
        </p:nvGrpSpPr>
        <p:grpSpPr bwMode="auto">
          <a:xfrm>
            <a:off x="3365500" y="2946400"/>
            <a:ext cx="1219200" cy="914400"/>
            <a:chOff x="2112" y="1248"/>
            <a:chExt cx="2640" cy="2688"/>
          </a:xfrm>
        </p:grpSpPr>
        <p:sp>
          <p:nvSpPr>
            <p:cNvPr id="29928" name="Oval 470"/>
            <p:cNvSpPr>
              <a:spLocks noChangeArrowheads="1"/>
            </p:cNvSpPr>
            <p:nvPr/>
          </p:nvSpPr>
          <p:spPr bwMode="auto">
            <a:xfrm>
              <a:off x="3696" y="1872"/>
              <a:ext cx="1056" cy="480"/>
            </a:xfrm>
            <a:prstGeom prst="ellipse">
              <a:avLst/>
            </a:prstGeom>
            <a:gradFill rotWithShape="0">
              <a:gsLst>
                <a:gs pos="0">
                  <a:srgbClr val="156B13"/>
                </a:gs>
                <a:gs pos="25000">
                  <a:srgbClr val="9CB86E"/>
                </a:gs>
                <a:gs pos="50000">
                  <a:srgbClr val="DDEBCF"/>
                </a:gs>
                <a:gs pos="75000">
                  <a:srgbClr val="9CB86E"/>
                </a:gs>
                <a:gs pos="100000">
                  <a:srgbClr val="156B13"/>
                </a:gs>
              </a:gsLst>
              <a:lin ang="5400000" scaled="1"/>
            </a:gra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29" name="Line 471"/>
            <p:cNvSpPr>
              <a:spLocks noChangeShapeType="1"/>
            </p:cNvSpPr>
            <p:nvPr/>
          </p:nvSpPr>
          <p:spPr bwMode="auto">
            <a:xfrm>
              <a:off x="2640" y="3600"/>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30" name="Line 472"/>
            <p:cNvSpPr>
              <a:spLocks noChangeShapeType="1"/>
            </p:cNvSpPr>
            <p:nvPr/>
          </p:nvSpPr>
          <p:spPr bwMode="auto">
            <a:xfrm>
              <a:off x="2160" y="3696"/>
              <a:ext cx="3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31" name="Line 473"/>
            <p:cNvSpPr>
              <a:spLocks noChangeShapeType="1"/>
            </p:cNvSpPr>
            <p:nvPr/>
          </p:nvSpPr>
          <p:spPr bwMode="auto">
            <a:xfrm flipV="1">
              <a:off x="3168" y="3312"/>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32" name="Line 474"/>
            <p:cNvSpPr>
              <a:spLocks noChangeShapeType="1"/>
            </p:cNvSpPr>
            <p:nvPr/>
          </p:nvSpPr>
          <p:spPr bwMode="auto">
            <a:xfrm>
              <a:off x="3408" y="3456"/>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33" name="Line 475"/>
            <p:cNvSpPr>
              <a:spLocks noChangeShapeType="1"/>
            </p:cNvSpPr>
            <p:nvPr/>
          </p:nvSpPr>
          <p:spPr bwMode="auto">
            <a:xfrm flipV="1">
              <a:off x="2448" y="2208"/>
              <a:ext cx="1296"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34" name="Line 476"/>
            <p:cNvSpPr>
              <a:spLocks noChangeShapeType="1"/>
            </p:cNvSpPr>
            <p:nvPr/>
          </p:nvSpPr>
          <p:spPr bwMode="auto">
            <a:xfrm flipV="1">
              <a:off x="3264" y="2304"/>
              <a:ext cx="624" cy="1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35" name="Line 477"/>
            <p:cNvSpPr>
              <a:spLocks noChangeShapeType="1"/>
            </p:cNvSpPr>
            <p:nvPr/>
          </p:nvSpPr>
          <p:spPr bwMode="auto">
            <a:xfrm flipV="1">
              <a:off x="2256" y="2160"/>
              <a:ext cx="144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36" name="Line 478"/>
            <p:cNvSpPr>
              <a:spLocks noChangeShapeType="1"/>
            </p:cNvSpPr>
            <p:nvPr/>
          </p:nvSpPr>
          <p:spPr bwMode="auto">
            <a:xfrm>
              <a:off x="2496" y="1344"/>
              <a:ext cx="12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37" name="Line 479"/>
            <p:cNvSpPr>
              <a:spLocks noChangeShapeType="1"/>
            </p:cNvSpPr>
            <p:nvPr/>
          </p:nvSpPr>
          <p:spPr bwMode="auto">
            <a:xfrm flipV="1">
              <a:off x="2304" y="1536"/>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38" name="Line 480"/>
            <p:cNvSpPr>
              <a:spLocks noChangeShapeType="1"/>
            </p:cNvSpPr>
            <p:nvPr/>
          </p:nvSpPr>
          <p:spPr bwMode="auto">
            <a:xfrm>
              <a:off x="2640" y="124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39" name="Line 481"/>
            <p:cNvSpPr>
              <a:spLocks noChangeShapeType="1"/>
            </p:cNvSpPr>
            <p:nvPr/>
          </p:nvSpPr>
          <p:spPr bwMode="auto">
            <a:xfrm flipH="1">
              <a:off x="2448" y="22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40" name="Line 482"/>
            <p:cNvSpPr>
              <a:spLocks noChangeShapeType="1"/>
            </p:cNvSpPr>
            <p:nvPr/>
          </p:nvSpPr>
          <p:spPr bwMode="auto">
            <a:xfrm>
              <a:off x="2208" y="1920"/>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41" name="Line 483"/>
            <p:cNvSpPr>
              <a:spLocks noChangeShapeType="1"/>
            </p:cNvSpPr>
            <p:nvPr/>
          </p:nvSpPr>
          <p:spPr bwMode="auto">
            <a:xfrm flipH="1">
              <a:off x="2400" y="3504"/>
              <a:ext cx="33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42" name="Line 484"/>
            <p:cNvSpPr>
              <a:spLocks noChangeShapeType="1"/>
            </p:cNvSpPr>
            <p:nvPr/>
          </p:nvSpPr>
          <p:spPr bwMode="auto">
            <a:xfrm>
              <a:off x="2688" y="3696"/>
              <a:ext cx="19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43" name="Line 485"/>
            <p:cNvSpPr>
              <a:spLocks noChangeShapeType="1"/>
            </p:cNvSpPr>
            <p:nvPr/>
          </p:nvSpPr>
          <p:spPr bwMode="auto">
            <a:xfrm flipV="1">
              <a:off x="2208" y="3696"/>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44" name="Line 486"/>
            <p:cNvSpPr>
              <a:spLocks noChangeShapeType="1"/>
            </p:cNvSpPr>
            <p:nvPr/>
          </p:nvSpPr>
          <p:spPr bwMode="auto">
            <a:xfrm flipH="1">
              <a:off x="3024" y="3600"/>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45" name="Line 487"/>
            <p:cNvSpPr>
              <a:spLocks noChangeShapeType="1"/>
            </p:cNvSpPr>
            <p:nvPr/>
          </p:nvSpPr>
          <p:spPr bwMode="auto">
            <a:xfrm flipH="1">
              <a:off x="3216" y="336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46" name="Line 488"/>
            <p:cNvSpPr>
              <a:spLocks noChangeShapeType="1"/>
            </p:cNvSpPr>
            <p:nvPr/>
          </p:nvSpPr>
          <p:spPr bwMode="auto">
            <a:xfrm flipH="1">
              <a:off x="2208" y="22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47" name="Line 489"/>
            <p:cNvSpPr>
              <a:spLocks noChangeShapeType="1"/>
            </p:cNvSpPr>
            <p:nvPr/>
          </p:nvSpPr>
          <p:spPr bwMode="auto">
            <a:xfrm flipH="1">
              <a:off x="2112" y="2112"/>
              <a:ext cx="2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48" name="Line 490"/>
            <p:cNvSpPr>
              <a:spLocks noChangeShapeType="1"/>
            </p:cNvSpPr>
            <p:nvPr/>
          </p:nvSpPr>
          <p:spPr bwMode="auto">
            <a:xfrm>
              <a:off x="2304" y="1488"/>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49" name="Oval 491"/>
            <p:cNvSpPr>
              <a:spLocks noChangeArrowheads="1"/>
            </p:cNvSpPr>
            <p:nvPr/>
          </p:nvSpPr>
          <p:spPr bwMode="auto">
            <a:xfrm>
              <a:off x="4224" y="2064"/>
              <a:ext cx="240" cy="96"/>
            </a:xfrm>
            <a:prstGeom prst="ellipse">
              <a:avLst/>
            </a:prstGeom>
            <a:solidFill>
              <a:schemeClr val="hlink"/>
            </a:soli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grpSp>
        <p:nvGrpSpPr>
          <p:cNvPr id="29719" name="Group 492"/>
          <p:cNvGrpSpPr>
            <a:grpSpLocks/>
          </p:cNvGrpSpPr>
          <p:nvPr/>
        </p:nvGrpSpPr>
        <p:grpSpPr bwMode="auto">
          <a:xfrm>
            <a:off x="1079500" y="2565400"/>
            <a:ext cx="1219200" cy="914400"/>
            <a:chOff x="2112" y="1248"/>
            <a:chExt cx="2640" cy="2688"/>
          </a:xfrm>
        </p:grpSpPr>
        <p:sp>
          <p:nvSpPr>
            <p:cNvPr id="29906" name="Oval 493"/>
            <p:cNvSpPr>
              <a:spLocks noChangeArrowheads="1"/>
            </p:cNvSpPr>
            <p:nvPr/>
          </p:nvSpPr>
          <p:spPr bwMode="auto">
            <a:xfrm>
              <a:off x="3696" y="1872"/>
              <a:ext cx="1056" cy="480"/>
            </a:xfrm>
            <a:prstGeom prst="ellipse">
              <a:avLst/>
            </a:prstGeom>
            <a:gradFill rotWithShape="0">
              <a:gsLst>
                <a:gs pos="0">
                  <a:srgbClr val="156B13"/>
                </a:gs>
                <a:gs pos="25000">
                  <a:srgbClr val="9CB86E"/>
                </a:gs>
                <a:gs pos="50000">
                  <a:srgbClr val="DDEBCF"/>
                </a:gs>
                <a:gs pos="75000">
                  <a:srgbClr val="9CB86E"/>
                </a:gs>
                <a:gs pos="100000">
                  <a:srgbClr val="156B13"/>
                </a:gs>
              </a:gsLst>
              <a:lin ang="5400000" scaled="1"/>
            </a:gra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07" name="Line 494"/>
            <p:cNvSpPr>
              <a:spLocks noChangeShapeType="1"/>
            </p:cNvSpPr>
            <p:nvPr/>
          </p:nvSpPr>
          <p:spPr bwMode="auto">
            <a:xfrm>
              <a:off x="2640" y="3600"/>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08" name="Line 495"/>
            <p:cNvSpPr>
              <a:spLocks noChangeShapeType="1"/>
            </p:cNvSpPr>
            <p:nvPr/>
          </p:nvSpPr>
          <p:spPr bwMode="auto">
            <a:xfrm>
              <a:off x="2160" y="3696"/>
              <a:ext cx="3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09" name="Line 496"/>
            <p:cNvSpPr>
              <a:spLocks noChangeShapeType="1"/>
            </p:cNvSpPr>
            <p:nvPr/>
          </p:nvSpPr>
          <p:spPr bwMode="auto">
            <a:xfrm flipV="1">
              <a:off x="3168" y="3312"/>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10" name="Line 497"/>
            <p:cNvSpPr>
              <a:spLocks noChangeShapeType="1"/>
            </p:cNvSpPr>
            <p:nvPr/>
          </p:nvSpPr>
          <p:spPr bwMode="auto">
            <a:xfrm>
              <a:off x="3408" y="3456"/>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11" name="Line 498"/>
            <p:cNvSpPr>
              <a:spLocks noChangeShapeType="1"/>
            </p:cNvSpPr>
            <p:nvPr/>
          </p:nvSpPr>
          <p:spPr bwMode="auto">
            <a:xfrm flipV="1">
              <a:off x="2448" y="2208"/>
              <a:ext cx="1296"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12" name="Line 499"/>
            <p:cNvSpPr>
              <a:spLocks noChangeShapeType="1"/>
            </p:cNvSpPr>
            <p:nvPr/>
          </p:nvSpPr>
          <p:spPr bwMode="auto">
            <a:xfrm flipV="1">
              <a:off x="3264" y="2304"/>
              <a:ext cx="624" cy="1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13" name="Line 500"/>
            <p:cNvSpPr>
              <a:spLocks noChangeShapeType="1"/>
            </p:cNvSpPr>
            <p:nvPr/>
          </p:nvSpPr>
          <p:spPr bwMode="auto">
            <a:xfrm flipV="1">
              <a:off x="2256" y="2160"/>
              <a:ext cx="144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14" name="Line 501"/>
            <p:cNvSpPr>
              <a:spLocks noChangeShapeType="1"/>
            </p:cNvSpPr>
            <p:nvPr/>
          </p:nvSpPr>
          <p:spPr bwMode="auto">
            <a:xfrm>
              <a:off x="2496" y="1344"/>
              <a:ext cx="12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15" name="Line 502"/>
            <p:cNvSpPr>
              <a:spLocks noChangeShapeType="1"/>
            </p:cNvSpPr>
            <p:nvPr/>
          </p:nvSpPr>
          <p:spPr bwMode="auto">
            <a:xfrm flipV="1">
              <a:off x="2304" y="1536"/>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16" name="Line 503"/>
            <p:cNvSpPr>
              <a:spLocks noChangeShapeType="1"/>
            </p:cNvSpPr>
            <p:nvPr/>
          </p:nvSpPr>
          <p:spPr bwMode="auto">
            <a:xfrm>
              <a:off x="2640" y="124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17" name="Line 504"/>
            <p:cNvSpPr>
              <a:spLocks noChangeShapeType="1"/>
            </p:cNvSpPr>
            <p:nvPr/>
          </p:nvSpPr>
          <p:spPr bwMode="auto">
            <a:xfrm flipH="1">
              <a:off x="2448" y="22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18" name="Line 505"/>
            <p:cNvSpPr>
              <a:spLocks noChangeShapeType="1"/>
            </p:cNvSpPr>
            <p:nvPr/>
          </p:nvSpPr>
          <p:spPr bwMode="auto">
            <a:xfrm>
              <a:off x="2208" y="1920"/>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19" name="Line 506"/>
            <p:cNvSpPr>
              <a:spLocks noChangeShapeType="1"/>
            </p:cNvSpPr>
            <p:nvPr/>
          </p:nvSpPr>
          <p:spPr bwMode="auto">
            <a:xfrm flipH="1">
              <a:off x="2400" y="3504"/>
              <a:ext cx="33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20" name="Line 507"/>
            <p:cNvSpPr>
              <a:spLocks noChangeShapeType="1"/>
            </p:cNvSpPr>
            <p:nvPr/>
          </p:nvSpPr>
          <p:spPr bwMode="auto">
            <a:xfrm>
              <a:off x="2688" y="3696"/>
              <a:ext cx="19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21" name="Line 508"/>
            <p:cNvSpPr>
              <a:spLocks noChangeShapeType="1"/>
            </p:cNvSpPr>
            <p:nvPr/>
          </p:nvSpPr>
          <p:spPr bwMode="auto">
            <a:xfrm flipV="1">
              <a:off x="2208" y="3696"/>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22" name="Line 509"/>
            <p:cNvSpPr>
              <a:spLocks noChangeShapeType="1"/>
            </p:cNvSpPr>
            <p:nvPr/>
          </p:nvSpPr>
          <p:spPr bwMode="auto">
            <a:xfrm flipH="1">
              <a:off x="3024" y="3600"/>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23" name="Line 510"/>
            <p:cNvSpPr>
              <a:spLocks noChangeShapeType="1"/>
            </p:cNvSpPr>
            <p:nvPr/>
          </p:nvSpPr>
          <p:spPr bwMode="auto">
            <a:xfrm flipH="1">
              <a:off x="3216" y="336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24" name="Line 511"/>
            <p:cNvSpPr>
              <a:spLocks noChangeShapeType="1"/>
            </p:cNvSpPr>
            <p:nvPr/>
          </p:nvSpPr>
          <p:spPr bwMode="auto">
            <a:xfrm flipH="1">
              <a:off x="2208" y="22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25" name="Line 512"/>
            <p:cNvSpPr>
              <a:spLocks noChangeShapeType="1"/>
            </p:cNvSpPr>
            <p:nvPr/>
          </p:nvSpPr>
          <p:spPr bwMode="auto">
            <a:xfrm flipH="1">
              <a:off x="2112" y="2112"/>
              <a:ext cx="2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26" name="Line 513"/>
            <p:cNvSpPr>
              <a:spLocks noChangeShapeType="1"/>
            </p:cNvSpPr>
            <p:nvPr/>
          </p:nvSpPr>
          <p:spPr bwMode="auto">
            <a:xfrm>
              <a:off x="2304" y="1488"/>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27" name="Oval 514"/>
            <p:cNvSpPr>
              <a:spLocks noChangeArrowheads="1"/>
            </p:cNvSpPr>
            <p:nvPr/>
          </p:nvSpPr>
          <p:spPr bwMode="auto">
            <a:xfrm>
              <a:off x="4224" y="2064"/>
              <a:ext cx="240" cy="96"/>
            </a:xfrm>
            <a:prstGeom prst="ellipse">
              <a:avLst/>
            </a:prstGeom>
            <a:solidFill>
              <a:schemeClr val="hlink"/>
            </a:soli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grpSp>
        <p:nvGrpSpPr>
          <p:cNvPr id="29720" name="Group 515"/>
          <p:cNvGrpSpPr>
            <a:grpSpLocks/>
          </p:cNvGrpSpPr>
          <p:nvPr/>
        </p:nvGrpSpPr>
        <p:grpSpPr bwMode="auto">
          <a:xfrm>
            <a:off x="3213100" y="5867400"/>
            <a:ext cx="1219200" cy="914400"/>
            <a:chOff x="2112" y="1248"/>
            <a:chExt cx="2640" cy="2688"/>
          </a:xfrm>
        </p:grpSpPr>
        <p:sp>
          <p:nvSpPr>
            <p:cNvPr id="29884" name="Oval 516"/>
            <p:cNvSpPr>
              <a:spLocks noChangeArrowheads="1"/>
            </p:cNvSpPr>
            <p:nvPr/>
          </p:nvSpPr>
          <p:spPr bwMode="auto">
            <a:xfrm>
              <a:off x="3696" y="1872"/>
              <a:ext cx="1056" cy="480"/>
            </a:xfrm>
            <a:prstGeom prst="ellipse">
              <a:avLst/>
            </a:prstGeom>
            <a:gradFill rotWithShape="0">
              <a:gsLst>
                <a:gs pos="0">
                  <a:srgbClr val="156B13"/>
                </a:gs>
                <a:gs pos="25000">
                  <a:srgbClr val="9CB86E"/>
                </a:gs>
                <a:gs pos="50000">
                  <a:srgbClr val="DDEBCF"/>
                </a:gs>
                <a:gs pos="75000">
                  <a:srgbClr val="9CB86E"/>
                </a:gs>
                <a:gs pos="100000">
                  <a:srgbClr val="156B13"/>
                </a:gs>
              </a:gsLst>
              <a:lin ang="5400000" scaled="1"/>
            </a:gra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85" name="Line 517"/>
            <p:cNvSpPr>
              <a:spLocks noChangeShapeType="1"/>
            </p:cNvSpPr>
            <p:nvPr/>
          </p:nvSpPr>
          <p:spPr bwMode="auto">
            <a:xfrm>
              <a:off x="2640" y="3600"/>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86" name="Line 518"/>
            <p:cNvSpPr>
              <a:spLocks noChangeShapeType="1"/>
            </p:cNvSpPr>
            <p:nvPr/>
          </p:nvSpPr>
          <p:spPr bwMode="auto">
            <a:xfrm>
              <a:off x="2160" y="3696"/>
              <a:ext cx="3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87" name="Line 519"/>
            <p:cNvSpPr>
              <a:spLocks noChangeShapeType="1"/>
            </p:cNvSpPr>
            <p:nvPr/>
          </p:nvSpPr>
          <p:spPr bwMode="auto">
            <a:xfrm flipV="1">
              <a:off x="3168" y="3312"/>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88" name="Line 520"/>
            <p:cNvSpPr>
              <a:spLocks noChangeShapeType="1"/>
            </p:cNvSpPr>
            <p:nvPr/>
          </p:nvSpPr>
          <p:spPr bwMode="auto">
            <a:xfrm>
              <a:off x="3408" y="3456"/>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89" name="Line 521"/>
            <p:cNvSpPr>
              <a:spLocks noChangeShapeType="1"/>
            </p:cNvSpPr>
            <p:nvPr/>
          </p:nvSpPr>
          <p:spPr bwMode="auto">
            <a:xfrm flipV="1">
              <a:off x="2448" y="2208"/>
              <a:ext cx="1296"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90" name="Line 522"/>
            <p:cNvSpPr>
              <a:spLocks noChangeShapeType="1"/>
            </p:cNvSpPr>
            <p:nvPr/>
          </p:nvSpPr>
          <p:spPr bwMode="auto">
            <a:xfrm flipV="1">
              <a:off x="3264" y="2304"/>
              <a:ext cx="624" cy="1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91" name="Line 523"/>
            <p:cNvSpPr>
              <a:spLocks noChangeShapeType="1"/>
            </p:cNvSpPr>
            <p:nvPr/>
          </p:nvSpPr>
          <p:spPr bwMode="auto">
            <a:xfrm flipV="1">
              <a:off x="2256" y="2160"/>
              <a:ext cx="144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92" name="Line 524"/>
            <p:cNvSpPr>
              <a:spLocks noChangeShapeType="1"/>
            </p:cNvSpPr>
            <p:nvPr/>
          </p:nvSpPr>
          <p:spPr bwMode="auto">
            <a:xfrm>
              <a:off x="2496" y="1344"/>
              <a:ext cx="12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93" name="Line 525"/>
            <p:cNvSpPr>
              <a:spLocks noChangeShapeType="1"/>
            </p:cNvSpPr>
            <p:nvPr/>
          </p:nvSpPr>
          <p:spPr bwMode="auto">
            <a:xfrm flipV="1">
              <a:off x="2304" y="1536"/>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94" name="Line 526"/>
            <p:cNvSpPr>
              <a:spLocks noChangeShapeType="1"/>
            </p:cNvSpPr>
            <p:nvPr/>
          </p:nvSpPr>
          <p:spPr bwMode="auto">
            <a:xfrm>
              <a:off x="2640" y="124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95" name="Line 527"/>
            <p:cNvSpPr>
              <a:spLocks noChangeShapeType="1"/>
            </p:cNvSpPr>
            <p:nvPr/>
          </p:nvSpPr>
          <p:spPr bwMode="auto">
            <a:xfrm flipH="1">
              <a:off x="2448" y="22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96" name="Line 528"/>
            <p:cNvSpPr>
              <a:spLocks noChangeShapeType="1"/>
            </p:cNvSpPr>
            <p:nvPr/>
          </p:nvSpPr>
          <p:spPr bwMode="auto">
            <a:xfrm>
              <a:off x="2208" y="1920"/>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97" name="Line 529"/>
            <p:cNvSpPr>
              <a:spLocks noChangeShapeType="1"/>
            </p:cNvSpPr>
            <p:nvPr/>
          </p:nvSpPr>
          <p:spPr bwMode="auto">
            <a:xfrm flipH="1">
              <a:off x="2400" y="3504"/>
              <a:ext cx="33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98" name="Line 530"/>
            <p:cNvSpPr>
              <a:spLocks noChangeShapeType="1"/>
            </p:cNvSpPr>
            <p:nvPr/>
          </p:nvSpPr>
          <p:spPr bwMode="auto">
            <a:xfrm>
              <a:off x="2688" y="3696"/>
              <a:ext cx="19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99" name="Line 531"/>
            <p:cNvSpPr>
              <a:spLocks noChangeShapeType="1"/>
            </p:cNvSpPr>
            <p:nvPr/>
          </p:nvSpPr>
          <p:spPr bwMode="auto">
            <a:xfrm flipV="1">
              <a:off x="2208" y="3696"/>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00" name="Line 532"/>
            <p:cNvSpPr>
              <a:spLocks noChangeShapeType="1"/>
            </p:cNvSpPr>
            <p:nvPr/>
          </p:nvSpPr>
          <p:spPr bwMode="auto">
            <a:xfrm flipH="1">
              <a:off x="3024" y="3600"/>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01" name="Line 533"/>
            <p:cNvSpPr>
              <a:spLocks noChangeShapeType="1"/>
            </p:cNvSpPr>
            <p:nvPr/>
          </p:nvSpPr>
          <p:spPr bwMode="auto">
            <a:xfrm flipH="1">
              <a:off x="3216" y="336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02" name="Line 534"/>
            <p:cNvSpPr>
              <a:spLocks noChangeShapeType="1"/>
            </p:cNvSpPr>
            <p:nvPr/>
          </p:nvSpPr>
          <p:spPr bwMode="auto">
            <a:xfrm flipH="1">
              <a:off x="2208" y="22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03" name="Line 535"/>
            <p:cNvSpPr>
              <a:spLocks noChangeShapeType="1"/>
            </p:cNvSpPr>
            <p:nvPr/>
          </p:nvSpPr>
          <p:spPr bwMode="auto">
            <a:xfrm flipH="1">
              <a:off x="2112" y="2112"/>
              <a:ext cx="2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04" name="Line 536"/>
            <p:cNvSpPr>
              <a:spLocks noChangeShapeType="1"/>
            </p:cNvSpPr>
            <p:nvPr/>
          </p:nvSpPr>
          <p:spPr bwMode="auto">
            <a:xfrm>
              <a:off x="2304" y="1488"/>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905" name="Oval 537"/>
            <p:cNvSpPr>
              <a:spLocks noChangeArrowheads="1"/>
            </p:cNvSpPr>
            <p:nvPr/>
          </p:nvSpPr>
          <p:spPr bwMode="auto">
            <a:xfrm>
              <a:off x="4224" y="2064"/>
              <a:ext cx="240" cy="96"/>
            </a:xfrm>
            <a:prstGeom prst="ellipse">
              <a:avLst/>
            </a:prstGeom>
            <a:solidFill>
              <a:schemeClr val="hlink"/>
            </a:soli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grpSp>
        <p:nvGrpSpPr>
          <p:cNvPr id="29721" name="Group 538"/>
          <p:cNvGrpSpPr>
            <a:grpSpLocks/>
          </p:cNvGrpSpPr>
          <p:nvPr/>
        </p:nvGrpSpPr>
        <p:grpSpPr bwMode="auto">
          <a:xfrm>
            <a:off x="2298700" y="2641600"/>
            <a:ext cx="1219200" cy="914400"/>
            <a:chOff x="2112" y="1248"/>
            <a:chExt cx="2640" cy="2688"/>
          </a:xfrm>
        </p:grpSpPr>
        <p:sp>
          <p:nvSpPr>
            <p:cNvPr id="29862" name="Oval 539"/>
            <p:cNvSpPr>
              <a:spLocks noChangeArrowheads="1"/>
            </p:cNvSpPr>
            <p:nvPr/>
          </p:nvSpPr>
          <p:spPr bwMode="auto">
            <a:xfrm>
              <a:off x="3696" y="1872"/>
              <a:ext cx="1056" cy="480"/>
            </a:xfrm>
            <a:prstGeom prst="ellipse">
              <a:avLst/>
            </a:prstGeom>
            <a:gradFill rotWithShape="0">
              <a:gsLst>
                <a:gs pos="0">
                  <a:srgbClr val="156B13"/>
                </a:gs>
                <a:gs pos="25000">
                  <a:srgbClr val="9CB86E"/>
                </a:gs>
                <a:gs pos="50000">
                  <a:srgbClr val="DDEBCF"/>
                </a:gs>
                <a:gs pos="75000">
                  <a:srgbClr val="9CB86E"/>
                </a:gs>
                <a:gs pos="100000">
                  <a:srgbClr val="156B13"/>
                </a:gs>
              </a:gsLst>
              <a:lin ang="5400000" scaled="1"/>
            </a:gra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63" name="Line 540"/>
            <p:cNvSpPr>
              <a:spLocks noChangeShapeType="1"/>
            </p:cNvSpPr>
            <p:nvPr/>
          </p:nvSpPr>
          <p:spPr bwMode="auto">
            <a:xfrm>
              <a:off x="2640" y="3600"/>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64" name="Line 541"/>
            <p:cNvSpPr>
              <a:spLocks noChangeShapeType="1"/>
            </p:cNvSpPr>
            <p:nvPr/>
          </p:nvSpPr>
          <p:spPr bwMode="auto">
            <a:xfrm>
              <a:off x="2160" y="3696"/>
              <a:ext cx="3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65" name="Line 542"/>
            <p:cNvSpPr>
              <a:spLocks noChangeShapeType="1"/>
            </p:cNvSpPr>
            <p:nvPr/>
          </p:nvSpPr>
          <p:spPr bwMode="auto">
            <a:xfrm flipV="1">
              <a:off x="3168" y="3312"/>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66" name="Line 543"/>
            <p:cNvSpPr>
              <a:spLocks noChangeShapeType="1"/>
            </p:cNvSpPr>
            <p:nvPr/>
          </p:nvSpPr>
          <p:spPr bwMode="auto">
            <a:xfrm>
              <a:off x="3408" y="3456"/>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67" name="Line 544"/>
            <p:cNvSpPr>
              <a:spLocks noChangeShapeType="1"/>
            </p:cNvSpPr>
            <p:nvPr/>
          </p:nvSpPr>
          <p:spPr bwMode="auto">
            <a:xfrm flipV="1">
              <a:off x="2448" y="2208"/>
              <a:ext cx="1296"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68" name="Line 545"/>
            <p:cNvSpPr>
              <a:spLocks noChangeShapeType="1"/>
            </p:cNvSpPr>
            <p:nvPr/>
          </p:nvSpPr>
          <p:spPr bwMode="auto">
            <a:xfrm flipV="1">
              <a:off x="3264" y="2304"/>
              <a:ext cx="624" cy="1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69" name="Line 546"/>
            <p:cNvSpPr>
              <a:spLocks noChangeShapeType="1"/>
            </p:cNvSpPr>
            <p:nvPr/>
          </p:nvSpPr>
          <p:spPr bwMode="auto">
            <a:xfrm flipV="1">
              <a:off x="2256" y="2160"/>
              <a:ext cx="144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70" name="Line 547"/>
            <p:cNvSpPr>
              <a:spLocks noChangeShapeType="1"/>
            </p:cNvSpPr>
            <p:nvPr/>
          </p:nvSpPr>
          <p:spPr bwMode="auto">
            <a:xfrm>
              <a:off x="2496" y="1344"/>
              <a:ext cx="12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71" name="Line 548"/>
            <p:cNvSpPr>
              <a:spLocks noChangeShapeType="1"/>
            </p:cNvSpPr>
            <p:nvPr/>
          </p:nvSpPr>
          <p:spPr bwMode="auto">
            <a:xfrm flipV="1">
              <a:off x="2304" y="1536"/>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72" name="Line 549"/>
            <p:cNvSpPr>
              <a:spLocks noChangeShapeType="1"/>
            </p:cNvSpPr>
            <p:nvPr/>
          </p:nvSpPr>
          <p:spPr bwMode="auto">
            <a:xfrm>
              <a:off x="2640" y="124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73" name="Line 550"/>
            <p:cNvSpPr>
              <a:spLocks noChangeShapeType="1"/>
            </p:cNvSpPr>
            <p:nvPr/>
          </p:nvSpPr>
          <p:spPr bwMode="auto">
            <a:xfrm flipH="1">
              <a:off x="2448" y="22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74" name="Line 551"/>
            <p:cNvSpPr>
              <a:spLocks noChangeShapeType="1"/>
            </p:cNvSpPr>
            <p:nvPr/>
          </p:nvSpPr>
          <p:spPr bwMode="auto">
            <a:xfrm>
              <a:off x="2208" y="1920"/>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75" name="Line 552"/>
            <p:cNvSpPr>
              <a:spLocks noChangeShapeType="1"/>
            </p:cNvSpPr>
            <p:nvPr/>
          </p:nvSpPr>
          <p:spPr bwMode="auto">
            <a:xfrm flipH="1">
              <a:off x="2400" y="3504"/>
              <a:ext cx="33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76" name="Line 553"/>
            <p:cNvSpPr>
              <a:spLocks noChangeShapeType="1"/>
            </p:cNvSpPr>
            <p:nvPr/>
          </p:nvSpPr>
          <p:spPr bwMode="auto">
            <a:xfrm>
              <a:off x="2688" y="3696"/>
              <a:ext cx="19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77" name="Line 554"/>
            <p:cNvSpPr>
              <a:spLocks noChangeShapeType="1"/>
            </p:cNvSpPr>
            <p:nvPr/>
          </p:nvSpPr>
          <p:spPr bwMode="auto">
            <a:xfrm flipV="1">
              <a:off x="2208" y="3696"/>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78" name="Line 555"/>
            <p:cNvSpPr>
              <a:spLocks noChangeShapeType="1"/>
            </p:cNvSpPr>
            <p:nvPr/>
          </p:nvSpPr>
          <p:spPr bwMode="auto">
            <a:xfrm flipH="1">
              <a:off x="3024" y="3600"/>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79" name="Line 556"/>
            <p:cNvSpPr>
              <a:spLocks noChangeShapeType="1"/>
            </p:cNvSpPr>
            <p:nvPr/>
          </p:nvSpPr>
          <p:spPr bwMode="auto">
            <a:xfrm flipH="1">
              <a:off x="3216" y="336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80" name="Line 557"/>
            <p:cNvSpPr>
              <a:spLocks noChangeShapeType="1"/>
            </p:cNvSpPr>
            <p:nvPr/>
          </p:nvSpPr>
          <p:spPr bwMode="auto">
            <a:xfrm flipH="1">
              <a:off x="2208" y="22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81" name="Line 558"/>
            <p:cNvSpPr>
              <a:spLocks noChangeShapeType="1"/>
            </p:cNvSpPr>
            <p:nvPr/>
          </p:nvSpPr>
          <p:spPr bwMode="auto">
            <a:xfrm flipH="1">
              <a:off x="2112" y="2112"/>
              <a:ext cx="2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82" name="Line 559"/>
            <p:cNvSpPr>
              <a:spLocks noChangeShapeType="1"/>
            </p:cNvSpPr>
            <p:nvPr/>
          </p:nvSpPr>
          <p:spPr bwMode="auto">
            <a:xfrm>
              <a:off x="2304" y="1488"/>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83" name="Oval 560"/>
            <p:cNvSpPr>
              <a:spLocks noChangeArrowheads="1"/>
            </p:cNvSpPr>
            <p:nvPr/>
          </p:nvSpPr>
          <p:spPr bwMode="auto">
            <a:xfrm>
              <a:off x="4224" y="2064"/>
              <a:ext cx="240" cy="96"/>
            </a:xfrm>
            <a:prstGeom prst="ellipse">
              <a:avLst/>
            </a:prstGeom>
            <a:solidFill>
              <a:schemeClr val="hlink"/>
            </a:soli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grpSp>
        <p:nvGrpSpPr>
          <p:cNvPr id="29722" name="Group 561"/>
          <p:cNvGrpSpPr>
            <a:grpSpLocks/>
          </p:cNvGrpSpPr>
          <p:nvPr/>
        </p:nvGrpSpPr>
        <p:grpSpPr bwMode="auto">
          <a:xfrm>
            <a:off x="2070100" y="5943600"/>
            <a:ext cx="1219200" cy="914400"/>
            <a:chOff x="2112" y="1248"/>
            <a:chExt cx="2640" cy="2688"/>
          </a:xfrm>
        </p:grpSpPr>
        <p:sp>
          <p:nvSpPr>
            <p:cNvPr id="29840" name="Oval 562"/>
            <p:cNvSpPr>
              <a:spLocks noChangeArrowheads="1"/>
            </p:cNvSpPr>
            <p:nvPr/>
          </p:nvSpPr>
          <p:spPr bwMode="auto">
            <a:xfrm>
              <a:off x="3696" y="1872"/>
              <a:ext cx="1056" cy="480"/>
            </a:xfrm>
            <a:prstGeom prst="ellipse">
              <a:avLst/>
            </a:prstGeom>
            <a:gradFill rotWithShape="0">
              <a:gsLst>
                <a:gs pos="0">
                  <a:srgbClr val="156B13"/>
                </a:gs>
                <a:gs pos="25000">
                  <a:srgbClr val="9CB86E"/>
                </a:gs>
                <a:gs pos="50000">
                  <a:srgbClr val="DDEBCF"/>
                </a:gs>
                <a:gs pos="75000">
                  <a:srgbClr val="9CB86E"/>
                </a:gs>
                <a:gs pos="100000">
                  <a:srgbClr val="156B13"/>
                </a:gs>
              </a:gsLst>
              <a:lin ang="5400000" scaled="1"/>
            </a:gra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41" name="Line 563"/>
            <p:cNvSpPr>
              <a:spLocks noChangeShapeType="1"/>
            </p:cNvSpPr>
            <p:nvPr/>
          </p:nvSpPr>
          <p:spPr bwMode="auto">
            <a:xfrm>
              <a:off x="2640" y="3600"/>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42" name="Line 564"/>
            <p:cNvSpPr>
              <a:spLocks noChangeShapeType="1"/>
            </p:cNvSpPr>
            <p:nvPr/>
          </p:nvSpPr>
          <p:spPr bwMode="auto">
            <a:xfrm>
              <a:off x="2160" y="3696"/>
              <a:ext cx="3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43" name="Line 565"/>
            <p:cNvSpPr>
              <a:spLocks noChangeShapeType="1"/>
            </p:cNvSpPr>
            <p:nvPr/>
          </p:nvSpPr>
          <p:spPr bwMode="auto">
            <a:xfrm flipV="1">
              <a:off x="3168" y="3312"/>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44" name="Line 566"/>
            <p:cNvSpPr>
              <a:spLocks noChangeShapeType="1"/>
            </p:cNvSpPr>
            <p:nvPr/>
          </p:nvSpPr>
          <p:spPr bwMode="auto">
            <a:xfrm>
              <a:off x="3408" y="3456"/>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45" name="Line 567"/>
            <p:cNvSpPr>
              <a:spLocks noChangeShapeType="1"/>
            </p:cNvSpPr>
            <p:nvPr/>
          </p:nvSpPr>
          <p:spPr bwMode="auto">
            <a:xfrm flipV="1">
              <a:off x="2448" y="2208"/>
              <a:ext cx="1296"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46" name="Line 568"/>
            <p:cNvSpPr>
              <a:spLocks noChangeShapeType="1"/>
            </p:cNvSpPr>
            <p:nvPr/>
          </p:nvSpPr>
          <p:spPr bwMode="auto">
            <a:xfrm flipV="1">
              <a:off x="3264" y="2304"/>
              <a:ext cx="624" cy="1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47" name="Line 569"/>
            <p:cNvSpPr>
              <a:spLocks noChangeShapeType="1"/>
            </p:cNvSpPr>
            <p:nvPr/>
          </p:nvSpPr>
          <p:spPr bwMode="auto">
            <a:xfrm flipV="1">
              <a:off x="2256" y="2160"/>
              <a:ext cx="144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48" name="Line 570"/>
            <p:cNvSpPr>
              <a:spLocks noChangeShapeType="1"/>
            </p:cNvSpPr>
            <p:nvPr/>
          </p:nvSpPr>
          <p:spPr bwMode="auto">
            <a:xfrm>
              <a:off x="2496" y="1344"/>
              <a:ext cx="12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49" name="Line 571"/>
            <p:cNvSpPr>
              <a:spLocks noChangeShapeType="1"/>
            </p:cNvSpPr>
            <p:nvPr/>
          </p:nvSpPr>
          <p:spPr bwMode="auto">
            <a:xfrm flipV="1">
              <a:off x="2304" y="1536"/>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50" name="Line 572"/>
            <p:cNvSpPr>
              <a:spLocks noChangeShapeType="1"/>
            </p:cNvSpPr>
            <p:nvPr/>
          </p:nvSpPr>
          <p:spPr bwMode="auto">
            <a:xfrm>
              <a:off x="2640" y="124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51" name="Line 573"/>
            <p:cNvSpPr>
              <a:spLocks noChangeShapeType="1"/>
            </p:cNvSpPr>
            <p:nvPr/>
          </p:nvSpPr>
          <p:spPr bwMode="auto">
            <a:xfrm flipH="1">
              <a:off x="2448" y="22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52" name="Line 574"/>
            <p:cNvSpPr>
              <a:spLocks noChangeShapeType="1"/>
            </p:cNvSpPr>
            <p:nvPr/>
          </p:nvSpPr>
          <p:spPr bwMode="auto">
            <a:xfrm>
              <a:off x="2208" y="1920"/>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53" name="Line 575"/>
            <p:cNvSpPr>
              <a:spLocks noChangeShapeType="1"/>
            </p:cNvSpPr>
            <p:nvPr/>
          </p:nvSpPr>
          <p:spPr bwMode="auto">
            <a:xfrm flipH="1">
              <a:off x="2400" y="3504"/>
              <a:ext cx="33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54" name="Line 576"/>
            <p:cNvSpPr>
              <a:spLocks noChangeShapeType="1"/>
            </p:cNvSpPr>
            <p:nvPr/>
          </p:nvSpPr>
          <p:spPr bwMode="auto">
            <a:xfrm>
              <a:off x="2688" y="3696"/>
              <a:ext cx="19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55" name="Line 577"/>
            <p:cNvSpPr>
              <a:spLocks noChangeShapeType="1"/>
            </p:cNvSpPr>
            <p:nvPr/>
          </p:nvSpPr>
          <p:spPr bwMode="auto">
            <a:xfrm flipV="1">
              <a:off x="2208" y="3696"/>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56" name="Line 578"/>
            <p:cNvSpPr>
              <a:spLocks noChangeShapeType="1"/>
            </p:cNvSpPr>
            <p:nvPr/>
          </p:nvSpPr>
          <p:spPr bwMode="auto">
            <a:xfrm flipH="1">
              <a:off x="3024" y="3600"/>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57" name="Line 579"/>
            <p:cNvSpPr>
              <a:spLocks noChangeShapeType="1"/>
            </p:cNvSpPr>
            <p:nvPr/>
          </p:nvSpPr>
          <p:spPr bwMode="auto">
            <a:xfrm flipH="1">
              <a:off x="3216" y="336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58" name="Line 580"/>
            <p:cNvSpPr>
              <a:spLocks noChangeShapeType="1"/>
            </p:cNvSpPr>
            <p:nvPr/>
          </p:nvSpPr>
          <p:spPr bwMode="auto">
            <a:xfrm flipH="1">
              <a:off x="2208" y="22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59" name="Line 581"/>
            <p:cNvSpPr>
              <a:spLocks noChangeShapeType="1"/>
            </p:cNvSpPr>
            <p:nvPr/>
          </p:nvSpPr>
          <p:spPr bwMode="auto">
            <a:xfrm flipH="1">
              <a:off x="2112" y="2112"/>
              <a:ext cx="2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60" name="Line 582"/>
            <p:cNvSpPr>
              <a:spLocks noChangeShapeType="1"/>
            </p:cNvSpPr>
            <p:nvPr/>
          </p:nvSpPr>
          <p:spPr bwMode="auto">
            <a:xfrm>
              <a:off x="2304" y="1488"/>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61" name="Oval 583"/>
            <p:cNvSpPr>
              <a:spLocks noChangeArrowheads="1"/>
            </p:cNvSpPr>
            <p:nvPr/>
          </p:nvSpPr>
          <p:spPr bwMode="auto">
            <a:xfrm>
              <a:off x="4224" y="2064"/>
              <a:ext cx="240" cy="96"/>
            </a:xfrm>
            <a:prstGeom prst="ellipse">
              <a:avLst/>
            </a:prstGeom>
            <a:solidFill>
              <a:schemeClr val="hlink"/>
            </a:soli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grpSp>
        <p:nvGrpSpPr>
          <p:cNvPr id="29723" name="Group 584"/>
          <p:cNvGrpSpPr>
            <a:grpSpLocks/>
          </p:cNvGrpSpPr>
          <p:nvPr/>
        </p:nvGrpSpPr>
        <p:grpSpPr bwMode="auto">
          <a:xfrm>
            <a:off x="3898900" y="2641600"/>
            <a:ext cx="1219200" cy="914400"/>
            <a:chOff x="2112" y="1248"/>
            <a:chExt cx="2640" cy="2688"/>
          </a:xfrm>
        </p:grpSpPr>
        <p:sp>
          <p:nvSpPr>
            <p:cNvPr id="29818" name="Oval 585"/>
            <p:cNvSpPr>
              <a:spLocks noChangeArrowheads="1"/>
            </p:cNvSpPr>
            <p:nvPr/>
          </p:nvSpPr>
          <p:spPr bwMode="auto">
            <a:xfrm>
              <a:off x="3696" y="1872"/>
              <a:ext cx="1056" cy="480"/>
            </a:xfrm>
            <a:prstGeom prst="ellipse">
              <a:avLst/>
            </a:prstGeom>
            <a:gradFill rotWithShape="0">
              <a:gsLst>
                <a:gs pos="0">
                  <a:srgbClr val="156B13"/>
                </a:gs>
                <a:gs pos="25000">
                  <a:srgbClr val="9CB86E"/>
                </a:gs>
                <a:gs pos="50000">
                  <a:srgbClr val="DDEBCF"/>
                </a:gs>
                <a:gs pos="75000">
                  <a:srgbClr val="9CB86E"/>
                </a:gs>
                <a:gs pos="100000">
                  <a:srgbClr val="156B13"/>
                </a:gs>
              </a:gsLst>
              <a:lin ang="5400000" scaled="1"/>
            </a:gra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19" name="Line 586"/>
            <p:cNvSpPr>
              <a:spLocks noChangeShapeType="1"/>
            </p:cNvSpPr>
            <p:nvPr/>
          </p:nvSpPr>
          <p:spPr bwMode="auto">
            <a:xfrm>
              <a:off x="2640" y="3600"/>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20" name="Line 587"/>
            <p:cNvSpPr>
              <a:spLocks noChangeShapeType="1"/>
            </p:cNvSpPr>
            <p:nvPr/>
          </p:nvSpPr>
          <p:spPr bwMode="auto">
            <a:xfrm>
              <a:off x="2160" y="3696"/>
              <a:ext cx="3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21" name="Line 588"/>
            <p:cNvSpPr>
              <a:spLocks noChangeShapeType="1"/>
            </p:cNvSpPr>
            <p:nvPr/>
          </p:nvSpPr>
          <p:spPr bwMode="auto">
            <a:xfrm flipV="1">
              <a:off x="3168" y="3312"/>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22" name="Line 589"/>
            <p:cNvSpPr>
              <a:spLocks noChangeShapeType="1"/>
            </p:cNvSpPr>
            <p:nvPr/>
          </p:nvSpPr>
          <p:spPr bwMode="auto">
            <a:xfrm>
              <a:off x="3408" y="3456"/>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23" name="Line 590"/>
            <p:cNvSpPr>
              <a:spLocks noChangeShapeType="1"/>
            </p:cNvSpPr>
            <p:nvPr/>
          </p:nvSpPr>
          <p:spPr bwMode="auto">
            <a:xfrm flipV="1">
              <a:off x="2448" y="2208"/>
              <a:ext cx="1296"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24" name="Line 591"/>
            <p:cNvSpPr>
              <a:spLocks noChangeShapeType="1"/>
            </p:cNvSpPr>
            <p:nvPr/>
          </p:nvSpPr>
          <p:spPr bwMode="auto">
            <a:xfrm flipV="1">
              <a:off x="3264" y="2304"/>
              <a:ext cx="624" cy="1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25" name="Line 592"/>
            <p:cNvSpPr>
              <a:spLocks noChangeShapeType="1"/>
            </p:cNvSpPr>
            <p:nvPr/>
          </p:nvSpPr>
          <p:spPr bwMode="auto">
            <a:xfrm flipV="1">
              <a:off x="2256" y="2160"/>
              <a:ext cx="144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26" name="Line 593"/>
            <p:cNvSpPr>
              <a:spLocks noChangeShapeType="1"/>
            </p:cNvSpPr>
            <p:nvPr/>
          </p:nvSpPr>
          <p:spPr bwMode="auto">
            <a:xfrm>
              <a:off x="2496" y="1344"/>
              <a:ext cx="12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27" name="Line 594"/>
            <p:cNvSpPr>
              <a:spLocks noChangeShapeType="1"/>
            </p:cNvSpPr>
            <p:nvPr/>
          </p:nvSpPr>
          <p:spPr bwMode="auto">
            <a:xfrm flipV="1">
              <a:off x="2304" y="1536"/>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28" name="Line 595"/>
            <p:cNvSpPr>
              <a:spLocks noChangeShapeType="1"/>
            </p:cNvSpPr>
            <p:nvPr/>
          </p:nvSpPr>
          <p:spPr bwMode="auto">
            <a:xfrm>
              <a:off x="2640" y="124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29" name="Line 596"/>
            <p:cNvSpPr>
              <a:spLocks noChangeShapeType="1"/>
            </p:cNvSpPr>
            <p:nvPr/>
          </p:nvSpPr>
          <p:spPr bwMode="auto">
            <a:xfrm flipH="1">
              <a:off x="2448" y="22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30" name="Line 597"/>
            <p:cNvSpPr>
              <a:spLocks noChangeShapeType="1"/>
            </p:cNvSpPr>
            <p:nvPr/>
          </p:nvSpPr>
          <p:spPr bwMode="auto">
            <a:xfrm>
              <a:off x="2208" y="1920"/>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31" name="Line 598"/>
            <p:cNvSpPr>
              <a:spLocks noChangeShapeType="1"/>
            </p:cNvSpPr>
            <p:nvPr/>
          </p:nvSpPr>
          <p:spPr bwMode="auto">
            <a:xfrm flipH="1">
              <a:off x="2400" y="3504"/>
              <a:ext cx="33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32" name="Line 599"/>
            <p:cNvSpPr>
              <a:spLocks noChangeShapeType="1"/>
            </p:cNvSpPr>
            <p:nvPr/>
          </p:nvSpPr>
          <p:spPr bwMode="auto">
            <a:xfrm>
              <a:off x="2688" y="3696"/>
              <a:ext cx="19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33" name="Line 600"/>
            <p:cNvSpPr>
              <a:spLocks noChangeShapeType="1"/>
            </p:cNvSpPr>
            <p:nvPr/>
          </p:nvSpPr>
          <p:spPr bwMode="auto">
            <a:xfrm flipV="1">
              <a:off x="2208" y="3696"/>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34" name="Line 601"/>
            <p:cNvSpPr>
              <a:spLocks noChangeShapeType="1"/>
            </p:cNvSpPr>
            <p:nvPr/>
          </p:nvSpPr>
          <p:spPr bwMode="auto">
            <a:xfrm flipH="1">
              <a:off x="3024" y="3600"/>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35" name="Line 602"/>
            <p:cNvSpPr>
              <a:spLocks noChangeShapeType="1"/>
            </p:cNvSpPr>
            <p:nvPr/>
          </p:nvSpPr>
          <p:spPr bwMode="auto">
            <a:xfrm flipH="1">
              <a:off x="3216" y="336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36" name="Line 603"/>
            <p:cNvSpPr>
              <a:spLocks noChangeShapeType="1"/>
            </p:cNvSpPr>
            <p:nvPr/>
          </p:nvSpPr>
          <p:spPr bwMode="auto">
            <a:xfrm flipH="1">
              <a:off x="2208" y="22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37" name="Line 604"/>
            <p:cNvSpPr>
              <a:spLocks noChangeShapeType="1"/>
            </p:cNvSpPr>
            <p:nvPr/>
          </p:nvSpPr>
          <p:spPr bwMode="auto">
            <a:xfrm flipH="1">
              <a:off x="2112" y="2112"/>
              <a:ext cx="2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38" name="Line 605"/>
            <p:cNvSpPr>
              <a:spLocks noChangeShapeType="1"/>
            </p:cNvSpPr>
            <p:nvPr/>
          </p:nvSpPr>
          <p:spPr bwMode="auto">
            <a:xfrm>
              <a:off x="2304" y="1488"/>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39" name="Oval 606"/>
            <p:cNvSpPr>
              <a:spLocks noChangeArrowheads="1"/>
            </p:cNvSpPr>
            <p:nvPr/>
          </p:nvSpPr>
          <p:spPr bwMode="auto">
            <a:xfrm>
              <a:off x="4224" y="2064"/>
              <a:ext cx="240" cy="96"/>
            </a:xfrm>
            <a:prstGeom prst="ellipse">
              <a:avLst/>
            </a:prstGeom>
            <a:solidFill>
              <a:schemeClr val="hlink"/>
            </a:soli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grpSp>
        <p:nvGrpSpPr>
          <p:cNvPr id="29724" name="Group 607"/>
          <p:cNvGrpSpPr>
            <a:grpSpLocks/>
          </p:cNvGrpSpPr>
          <p:nvPr/>
        </p:nvGrpSpPr>
        <p:grpSpPr bwMode="auto">
          <a:xfrm>
            <a:off x="3060700" y="2489200"/>
            <a:ext cx="1219200" cy="914400"/>
            <a:chOff x="2112" y="1248"/>
            <a:chExt cx="2640" cy="2688"/>
          </a:xfrm>
        </p:grpSpPr>
        <p:sp>
          <p:nvSpPr>
            <p:cNvPr id="29796" name="Oval 608"/>
            <p:cNvSpPr>
              <a:spLocks noChangeArrowheads="1"/>
            </p:cNvSpPr>
            <p:nvPr/>
          </p:nvSpPr>
          <p:spPr bwMode="auto">
            <a:xfrm>
              <a:off x="3696" y="1872"/>
              <a:ext cx="1056" cy="480"/>
            </a:xfrm>
            <a:prstGeom prst="ellipse">
              <a:avLst/>
            </a:prstGeom>
            <a:gradFill rotWithShape="0">
              <a:gsLst>
                <a:gs pos="0">
                  <a:srgbClr val="156B13"/>
                </a:gs>
                <a:gs pos="25000">
                  <a:srgbClr val="9CB86E"/>
                </a:gs>
                <a:gs pos="50000">
                  <a:srgbClr val="DDEBCF"/>
                </a:gs>
                <a:gs pos="75000">
                  <a:srgbClr val="9CB86E"/>
                </a:gs>
                <a:gs pos="100000">
                  <a:srgbClr val="156B13"/>
                </a:gs>
              </a:gsLst>
              <a:lin ang="5400000" scaled="1"/>
            </a:gra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97" name="Line 609"/>
            <p:cNvSpPr>
              <a:spLocks noChangeShapeType="1"/>
            </p:cNvSpPr>
            <p:nvPr/>
          </p:nvSpPr>
          <p:spPr bwMode="auto">
            <a:xfrm>
              <a:off x="2640" y="3600"/>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98" name="Line 610"/>
            <p:cNvSpPr>
              <a:spLocks noChangeShapeType="1"/>
            </p:cNvSpPr>
            <p:nvPr/>
          </p:nvSpPr>
          <p:spPr bwMode="auto">
            <a:xfrm>
              <a:off x="2160" y="3696"/>
              <a:ext cx="3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99" name="Line 611"/>
            <p:cNvSpPr>
              <a:spLocks noChangeShapeType="1"/>
            </p:cNvSpPr>
            <p:nvPr/>
          </p:nvSpPr>
          <p:spPr bwMode="auto">
            <a:xfrm flipV="1">
              <a:off x="3168" y="3312"/>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00" name="Line 612"/>
            <p:cNvSpPr>
              <a:spLocks noChangeShapeType="1"/>
            </p:cNvSpPr>
            <p:nvPr/>
          </p:nvSpPr>
          <p:spPr bwMode="auto">
            <a:xfrm>
              <a:off x="3408" y="3456"/>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01" name="Line 613"/>
            <p:cNvSpPr>
              <a:spLocks noChangeShapeType="1"/>
            </p:cNvSpPr>
            <p:nvPr/>
          </p:nvSpPr>
          <p:spPr bwMode="auto">
            <a:xfrm flipV="1">
              <a:off x="2448" y="2208"/>
              <a:ext cx="1296"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02" name="Line 614"/>
            <p:cNvSpPr>
              <a:spLocks noChangeShapeType="1"/>
            </p:cNvSpPr>
            <p:nvPr/>
          </p:nvSpPr>
          <p:spPr bwMode="auto">
            <a:xfrm flipV="1">
              <a:off x="3264" y="2304"/>
              <a:ext cx="624" cy="1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03" name="Line 615"/>
            <p:cNvSpPr>
              <a:spLocks noChangeShapeType="1"/>
            </p:cNvSpPr>
            <p:nvPr/>
          </p:nvSpPr>
          <p:spPr bwMode="auto">
            <a:xfrm flipV="1">
              <a:off x="2256" y="2160"/>
              <a:ext cx="144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04" name="Line 616"/>
            <p:cNvSpPr>
              <a:spLocks noChangeShapeType="1"/>
            </p:cNvSpPr>
            <p:nvPr/>
          </p:nvSpPr>
          <p:spPr bwMode="auto">
            <a:xfrm>
              <a:off x="2496" y="1344"/>
              <a:ext cx="12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05" name="Line 617"/>
            <p:cNvSpPr>
              <a:spLocks noChangeShapeType="1"/>
            </p:cNvSpPr>
            <p:nvPr/>
          </p:nvSpPr>
          <p:spPr bwMode="auto">
            <a:xfrm flipV="1">
              <a:off x="2304" y="1536"/>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06" name="Line 618"/>
            <p:cNvSpPr>
              <a:spLocks noChangeShapeType="1"/>
            </p:cNvSpPr>
            <p:nvPr/>
          </p:nvSpPr>
          <p:spPr bwMode="auto">
            <a:xfrm>
              <a:off x="2640" y="124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07" name="Line 619"/>
            <p:cNvSpPr>
              <a:spLocks noChangeShapeType="1"/>
            </p:cNvSpPr>
            <p:nvPr/>
          </p:nvSpPr>
          <p:spPr bwMode="auto">
            <a:xfrm flipH="1">
              <a:off x="2448" y="22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08" name="Line 620"/>
            <p:cNvSpPr>
              <a:spLocks noChangeShapeType="1"/>
            </p:cNvSpPr>
            <p:nvPr/>
          </p:nvSpPr>
          <p:spPr bwMode="auto">
            <a:xfrm>
              <a:off x="2208" y="1920"/>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09" name="Line 621"/>
            <p:cNvSpPr>
              <a:spLocks noChangeShapeType="1"/>
            </p:cNvSpPr>
            <p:nvPr/>
          </p:nvSpPr>
          <p:spPr bwMode="auto">
            <a:xfrm flipH="1">
              <a:off x="2400" y="3504"/>
              <a:ext cx="33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10" name="Line 622"/>
            <p:cNvSpPr>
              <a:spLocks noChangeShapeType="1"/>
            </p:cNvSpPr>
            <p:nvPr/>
          </p:nvSpPr>
          <p:spPr bwMode="auto">
            <a:xfrm>
              <a:off x="2688" y="3696"/>
              <a:ext cx="19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11" name="Line 623"/>
            <p:cNvSpPr>
              <a:spLocks noChangeShapeType="1"/>
            </p:cNvSpPr>
            <p:nvPr/>
          </p:nvSpPr>
          <p:spPr bwMode="auto">
            <a:xfrm flipV="1">
              <a:off x="2208" y="3696"/>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12" name="Line 624"/>
            <p:cNvSpPr>
              <a:spLocks noChangeShapeType="1"/>
            </p:cNvSpPr>
            <p:nvPr/>
          </p:nvSpPr>
          <p:spPr bwMode="auto">
            <a:xfrm flipH="1">
              <a:off x="3024" y="3600"/>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13" name="Line 625"/>
            <p:cNvSpPr>
              <a:spLocks noChangeShapeType="1"/>
            </p:cNvSpPr>
            <p:nvPr/>
          </p:nvSpPr>
          <p:spPr bwMode="auto">
            <a:xfrm flipH="1">
              <a:off x="3216" y="336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14" name="Line 626"/>
            <p:cNvSpPr>
              <a:spLocks noChangeShapeType="1"/>
            </p:cNvSpPr>
            <p:nvPr/>
          </p:nvSpPr>
          <p:spPr bwMode="auto">
            <a:xfrm flipH="1">
              <a:off x="2208" y="22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15" name="Line 627"/>
            <p:cNvSpPr>
              <a:spLocks noChangeShapeType="1"/>
            </p:cNvSpPr>
            <p:nvPr/>
          </p:nvSpPr>
          <p:spPr bwMode="auto">
            <a:xfrm flipH="1">
              <a:off x="2112" y="2112"/>
              <a:ext cx="2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16" name="Line 628"/>
            <p:cNvSpPr>
              <a:spLocks noChangeShapeType="1"/>
            </p:cNvSpPr>
            <p:nvPr/>
          </p:nvSpPr>
          <p:spPr bwMode="auto">
            <a:xfrm>
              <a:off x="2304" y="1488"/>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817" name="Oval 629"/>
            <p:cNvSpPr>
              <a:spLocks noChangeArrowheads="1"/>
            </p:cNvSpPr>
            <p:nvPr/>
          </p:nvSpPr>
          <p:spPr bwMode="auto">
            <a:xfrm>
              <a:off x="4224" y="2064"/>
              <a:ext cx="240" cy="96"/>
            </a:xfrm>
            <a:prstGeom prst="ellipse">
              <a:avLst/>
            </a:prstGeom>
            <a:solidFill>
              <a:schemeClr val="hlink"/>
            </a:soli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grpSp>
        <p:nvGrpSpPr>
          <p:cNvPr id="29725" name="Group 630"/>
          <p:cNvGrpSpPr>
            <a:grpSpLocks/>
          </p:cNvGrpSpPr>
          <p:nvPr/>
        </p:nvGrpSpPr>
        <p:grpSpPr bwMode="auto">
          <a:xfrm>
            <a:off x="4127500" y="5384800"/>
            <a:ext cx="1219200" cy="914400"/>
            <a:chOff x="2112" y="1248"/>
            <a:chExt cx="2640" cy="2688"/>
          </a:xfrm>
        </p:grpSpPr>
        <p:sp>
          <p:nvSpPr>
            <p:cNvPr id="29774" name="Oval 631"/>
            <p:cNvSpPr>
              <a:spLocks noChangeArrowheads="1"/>
            </p:cNvSpPr>
            <p:nvPr/>
          </p:nvSpPr>
          <p:spPr bwMode="auto">
            <a:xfrm>
              <a:off x="3696" y="1872"/>
              <a:ext cx="1056" cy="480"/>
            </a:xfrm>
            <a:prstGeom prst="ellipse">
              <a:avLst/>
            </a:prstGeom>
            <a:gradFill rotWithShape="0">
              <a:gsLst>
                <a:gs pos="0">
                  <a:srgbClr val="156B13"/>
                </a:gs>
                <a:gs pos="25000">
                  <a:srgbClr val="9CB86E"/>
                </a:gs>
                <a:gs pos="50000">
                  <a:srgbClr val="DDEBCF"/>
                </a:gs>
                <a:gs pos="75000">
                  <a:srgbClr val="9CB86E"/>
                </a:gs>
                <a:gs pos="100000">
                  <a:srgbClr val="156B13"/>
                </a:gs>
              </a:gsLst>
              <a:lin ang="5400000" scaled="1"/>
            </a:gra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75" name="Line 632"/>
            <p:cNvSpPr>
              <a:spLocks noChangeShapeType="1"/>
            </p:cNvSpPr>
            <p:nvPr/>
          </p:nvSpPr>
          <p:spPr bwMode="auto">
            <a:xfrm>
              <a:off x="2640" y="3600"/>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76" name="Line 633"/>
            <p:cNvSpPr>
              <a:spLocks noChangeShapeType="1"/>
            </p:cNvSpPr>
            <p:nvPr/>
          </p:nvSpPr>
          <p:spPr bwMode="auto">
            <a:xfrm>
              <a:off x="2160" y="3696"/>
              <a:ext cx="3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77" name="Line 634"/>
            <p:cNvSpPr>
              <a:spLocks noChangeShapeType="1"/>
            </p:cNvSpPr>
            <p:nvPr/>
          </p:nvSpPr>
          <p:spPr bwMode="auto">
            <a:xfrm flipV="1">
              <a:off x="3168" y="3312"/>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78" name="Line 635"/>
            <p:cNvSpPr>
              <a:spLocks noChangeShapeType="1"/>
            </p:cNvSpPr>
            <p:nvPr/>
          </p:nvSpPr>
          <p:spPr bwMode="auto">
            <a:xfrm>
              <a:off x="3408" y="3456"/>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79" name="Line 636"/>
            <p:cNvSpPr>
              <a:spLocks noChangeShapeType="1"/>
            </p:cNvSpPr>
            <p:nvPr/>
          </p:nvSpPr>
          <p:spPr bwMode="auto">
            <a:xfrm flipV="1">
              <a:off x="2448" y="2208"/>
              <a:ext cx="1296"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80" name="Line 637"/>
            <p:cNvSpPr>
              <a:spLocks noChangeShapeType="1"/>
            </p:cNvSpPr>
            <p:nvPr/>
          </p:nvSpPr>
          <p:spPr bwMode="auto">
            <a:xfrm flipV="1">
              <a:off x="3264" y="2304"/>
              <a:ext cx="624" cy="1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81" name="Line 638"/>
            <p:cNvSpPr>
              <a:spLocks noChangeShapeType="1"/>
            </p:cNvSpPr>
            <p:nvPr/>
          </p:nvSpPr>
          <p:spPr bwMode="auto">
            <a:xfrm flipV="1">
              <a:off x="2256" y="2160"/>
              <a:ext cx="144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82" name="Line 639"/>
            <p:cNvSpPr>
              <a:spLocks noChangeShapeType="1"/>
            </p:cNvSpPr>
            <p:nvPr/>
          </p:nvSpPr>
          <p:spPr bwMode="auto">
            <a:xfrm>
              <a:off x="2496" y="1344"/>
              <a:ext cx="12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83" name="Line 640"/>
            <p:cNvSpPr>
              <a:spLocks noChangeShapeType="1"/>
            </p:cNvSpPr>
            <p:nvPr/>
          </p:nvSpPr>
          <p:spPr bwMode="auto">
            <a:xfrm flipV="1">
              <a:off x="2304" y="1536"/>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84" name="Line 641"/>
            <p:cNvSpPr>
              <a:spLocks noChangeShapeType="1"/>
            </p:cNvSpPr>
            <p:nvPr/>
          </p:nvSpPr>
          <p:spPr bwMode="auto">
            <a:xfrm>
              <a:off x="2640" y="124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85" name="Line 642"/>
            <p:cNvSpPr>
              <a:spLocks noChangeShapeType="1"/>
            </p:cNvSpPr>
            <p:nvPr/>
          </p:nvSpPr>
          <p:spPr bwMode="auto">
            <a:xfrm flipH="1">
              <a:off x="2448" y="22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86" name="Line 643"/>
            <p:cNvSpPr>
              <a:spLocks noChangeShapeType="1"/>
            </p:cNvSpPr>
            <p:nvPr/>
          </p:nvSpPr>
          <p:spPr bwMode="auto">
            <a:xfrm>
              <a:off x="2208" y="1920"/>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87" name="Line 644"/>
            <p:cNvSpPr>
              <a:spLocks noChangeShapeType="1"/>
            </p:cNvSpPr>
            <p:nvPr/>
          </p:nvSpPr>
          <p:spPr bwMode="auto">
            <a:xfrm flipH="1">
              <a:off x="2400" y="3504"/>
              <a:ext cx="33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88" name="Line 645"/>
            <p:cNvSpPr>
              <a:spLocks noChangeShapeType="1"/>
            </p:cNvSpPr>
            <p:nvPr/>
          </p:nvSpPr>
          <p:spPr bwMode="auto">
            <a:xfrm>
              <a:off x="2688" y="3696"/>
              <a:ext cx="19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89" name="Line 646"/>
            <p:cNvSpPr>
              <a:spLocks noChangeShapeType="1"/>
            </p:cNvSpPr>
            <p:nvPr/>
          </p:nvSpPr>
          <p:spPr bwMode="auto">
            <a:xfrm flipV="1">
              <a:off x="2208" y="3696"/>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90" name="Line 647"/>
            <p:cNvSpPr>
              <a:spLocks noChangeShapeType="1"/>
            </p:cNvSpPr>
            <p:nvPr/>
          </p:nvSpPr>
          <p:spPr bwMode="auto">
            <a:xfrm flipH="1">
              <a:off x="3024" y="3600"/>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91" name="Line 648"/>
            <p:cNvSpPr>
              <a:spLocks noChangeShapeType="1"/>
            </p:cNvSpPr>
            <p:nvPr/>
          </p:nvSpPr>
          <p:spPr bwMode="auto">
            <a:xfrm flipH="1">
              <a:off x="3216" y="336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92" name="Line 649"/>
            <p:cNvSpPr>
              <a:spLocks noChangeShapeType="1"/>
            </p:cNvSpPr>
            <p:nvPr/>
          </p:nvSpPr>
          <p:spPr bwMode="auto">
            <a:xfrm flipH="1">
              <a:off x="2208" y="22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93" name="Line 650"/>
            <p:cNvSpPr>
              <a:spLocks noChangeShapeType="1"/>
            </p:cNvSpPr>
            <p:nvPr/>
          </p:nvSpPr>
          <p:spPr bwMode="auto">
            <a:xfrm flipH="1">
              <a:off x="2112" y="2112"/>
              <a:ext cx="2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94" name="Line 651"/>
            <p:cNvSpPr>
              <a:spLocks noChangeShapeType="1"/>
            </p:cNvSpPr>
            <p:nvPr/>
          </p:nvSpPr>
          <p:spPr bwMode="auto">
            <a:xfrm>
              <a:off x="2304" y="1488"/>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95" name="Oval 652"/>
            <p:cNvSpPr>
              <a:spLocks noChangeArrowheads="1"/>
            </p:cNvSpPr>
            <p:nvPr/>
          </p:nvSpPr>
          <p:spPr bwMode="auto">
            <a:xfrm>
              <a:off x="4224" y="2064"/>
              <a:ext cx="240" cy="96"/>
            </a:xfrm>
            <a:prstGeom prst="ellipse">
              <a:avLst/>
            </a:prstGeom>
            <a:solidFill>
              <a:schemeClr val="hlink"/>
            </a:soli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grpSp>
        <p:nvGrpSpPr>
          <p:cNvPr id="29726" name="Group 653"/>
          <p:cNvGrpSpPr>
            <a:grpSpLocks/>
          </p:cNvGrpSpPr>
          <p:nvPr/>
        </p:nvGrpSpPr>
        <p:grpSpPr bwMode="auto">
          <a:xfrm>
            <a:off x="2222500" y="3937000"/>
            <a:ext cx="1219200" cy="914400"/>
            <a:chOff x="2112" y="1248"/>
            <a:chExt cx="2640" cy="2688"/>
          </a:xfrm>
        </p:grpSpPr>
        <p:sp>
          <p:nvSpPr>
            <p:cNvPr id="29752" name="Oval 654"/>
            <p:cNvSpPr>
              <a:spLocks noChangeArrowheads="1"/>
            </p:cNvSpPr>
            <p:nvPr/>
          </p:nvSpPr>
          <p:spPr bwMode="auto">
            <a:xfrm>
              <a:off x="3696" y="1872"/>
              <a:ext cx="1056" cy="480"/>
            </a:xfrm>
            <a:prstGeom prst="ellipse">
              <a:avLst/>
            </a:prstGeom>
            <a:gradFill rotWithShape="0">
              <a:gsLst>
                <a:gs pos="0">
                  <a:srgbClr val="156B13"/>
                </a:gs>
                <a:gs pos="25000">
                  <a:srgbClr val="9CB86E"/>
                </a:gs>
                <a:gs pos="50000">
                  <a:srgbClr val="DDEBCF"/>
                </a:gs>
                <a:gs pos="75000">
                  <a:srgbClr val="9CB86E"/>
                </a:gs>
                <a:gs pos="100000">
                  <a:srgbClr val="156B13"/>
                </a:gs>
              </a:gsLst>
              <a:lin ang="5400000" scaled="1"/>
            </a:gra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53" name="Line 655"/>
            <p:cNvSpPr>
              <a:spLocks noChangeShapeType="1"/>
            </p:cNvSpPr>
            <p:nvPr/>
          </p:nvSpPr>
          <p:spPr bwMode="auto">
            <a:xfrm>
              <a:off x="2640" y="3600"/>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54" name="Line 656"/>
            <p:cNvSpPr>
              <a:spLocks noChangeShapeType="1"/>
            </p:cNvSpPr>
            <p:nvPr/>
          </p:nvSpPr>
          <p:spPr bwMode="auto">
            <a:xfrm>
              <a:off x="2160" y="3696"/>
              <a:ext cx="3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55" name="Line 657"/>
            <p:cNvSpPr>
              <a:spLocks noChangeShapeType="1"/>
            </p:cNvSpPr>
            <p:nvPr/>
          </p:nvSpPr>
          <p:spPr bwMode="auto">
            <a:xfrm flipV="1">
              <a:off x="3168" y="3312"/>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56" name="Line 658"/>
            <p:cNvSpPr>
              <a:spLocks noChangeShapeType="1"/>
            </p:cNvSpPr>
            <p:nvPr/>
          </p:nvSpPr>
          <p:spPr bwMode="auto">
            <a:xfrm>
              <a:off x="3408" y="3456"/>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57" name="Line 659"/>
            <p:cNvSpPr>
              <a:spLocks noChangeShapeType="1"/>
            </p:cNvSpPr>
            <p:nvPr/>
          </p:nvSpPr>
          <p:spPr bwMode="auto">
            <a:xfrm flipV="1">
              <a:off x="2448" y="2208"/>
              <a:ext cx="1296"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58" name="Line 660"/>
            <p:cNvSpPr>
              <a:spLocks noChangeShapeType="1"/>
            </p:cNvSpPr>
            <p:nvPr/>
          </p:nvSpPr>
          <p:spPr bwMode="auto">
            <a:xfrm flipV="1">
              <a:off x="3264" y="2304"/>
              <a:ext cx="624" cy="1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59" name="Line 661"/>
            <p:cNvSpPr>
              <a:spLocks noChangeShapeType="1"/>
            </p:cNvSpPr>
            <p:nvPr/>
          </p:nvSpPr>
          <p:spPr bwMode="auto">
            <a:xfrm flipV="1">
              <a:off x="2256" y="2160"/>
              <a:ext cx="144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60" name="Line 662"/>
            <p:cNvSpPr>
              <a:spLocks noChangeShapeType="1"/>
            </p:cNvSpPr>
            <p:nvPr/>
          </p:nvSpPr>
          <p:spPr bwMode="auto">
            <a:xfrm>
              <a:off x="2496" y="1344"/>
              <a:ext cx="12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61" name="Line 663"/>
            <p:cNvSpPr>
              <a:spLocks noChangeShapeType="1"/>
            </p:cNvSpPr>
            <p:nvPr/>
          </p:nvSpPr>
          <p:spPr bwMode="auto">
            <a:xfrm flipV="1">
              <a:off x="2304" y="1536"/>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62" name="Line 664"/>
            <p:cNvSpPr>
              <a:spLocks noChangeShapeType="1"/>
            </p:cNvSpPr>
            <p:nvPr/>
          </p:nvSpPr>
          <p:spPr bwMode="auto">
            <a:xfrm>
              <a:off x="2640" y="124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63" name="Line 665"/>
            <p:cNvSpPr>
              <a:spLocks noChangeShapeType="1"/>
            </p:cNvSpPr>
            <p:nvPr/>
          </p:nvSpPr>
          <p:spPr bwMode="auto">
            <a:xfrm flipH="1">
              <a:off x="2448" y="22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64" name="Line 666"/>
            <p:cNvSpPr>
              <a:spLocks noChangeShapeType="1"/>
            </p:cNvSpPr>
            <p:nvPr/>
          </p:nvSpPr>
          <p:spPr bwMode="auto">
            <a:xfrm>
              <a:off x="2208" y="1920"/>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65" name="Line 667"/>
            <p:cNvSpPr>
              <a:spLocks noChangeShapeType="1"/>
            </p:cNvSpPr>
            <p:nvPr/>
          </p:nvSpPr>
          <p:spPr bwMode="auto">
            <a:xfrm flipH="1">
              <a:off x="2400" y="3504"/>
              <a:ext cx="33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66" name="Line 668"/>
            <p:cNvSpPr>
              <a:spLocks noChangeShapeType="1"/>
            </p:cNvSpPr>
            <p:nvPr/>
          </p:nvSpPr>
          <p:spPr bwMode="auto">
            <a:xfrm>
              <a:off x="2688" y="3696"/>
              <a:ext cx="19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67" name="Line 669"/>
            <p:cNvSpPr>
              <a:spLocks noChangeShapeType="1"/>
            </p:cNvSpPr>
            <p:nvPr/>
          </p:nvSpPr>
          <p:spPr bwMode="auto">
            <a:xfrm flipV="1">
              <a:off x="2208" y="3696"/>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68" name="Line 670"/>
            <p:cNvSpPr>
              <a:spLocks noChangeShapeType="1"/>
            </p:cNvSpPr>
            <p:nvPr/>
          </p:nvSpPr>
          <p:spPr bwMode="auto">
            <a:xfrm flipH="1">
              <a:off x="3024" y="3600"/>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69" name="Line 671"/>
            <p:cNvSpPr>
              <a:spLocks noChangeShapeType="1"/>
            </p:cNvSpPr>
            <p:nvPr/>
          </p:nvSpPr>
          <p:spPr bwMode="auto">
            <a:xfrm flipH="1">
              <a:off x="3216" y="336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70" name="Line 672"/>
            <p:cNvSpPr>
              <a:spLocks noChangeShapeType="1"/>
            </p:cNvSpPr>
            <p:nvPr/>
          </p:nvSpPr>
          <p:spPr bwMode="auto">
            <a:xfrm flipH="1">
              <a:off x="2208" y="22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71" name="Line 673"/>
            <p:cNvSpPr>
              <a:spLocks noChangeShapeType="1"/>
            </p:cNvSpPr>
            <p:nvPr/>
          </p:nvSpPr>
          <p:spPr bwMode="auto">
            <a:xfrm flipH="1">
              <a:off x="2112" y="2112"/>
              <a:ext cx="2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72" name="Line 674"/>
            <p:cNvSpPr>
              <a:spLocks noChangeShapeType="1"/>
            </p:cNvSpPr>
            <p:nvPr/>
          </p:nvSpPr>
          <p:spPr bwMode="auto">
            <a:xfrm>
              <a:off x="2304" y="1488"/>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73" name="Oval 675"/>
            <p:cNvSpPr>
              <a:spLocks noChangeArrowheads="1"/>
            </p:cNvSpPr>
            <p:nvPr/>
          </p:nvSpPr>
          <p:spPr bwMode="auto">
            <a:xfrm>
              <a:off x="4224" y="2064"/>
              <a:ext cx="240" cy="96"/>
            </a:xfrm>
            <a:prstGeom prst="ellipse">
              <a:avLst/>
            </a:prstGeom>
            <a:solidFill>
              <a:schemeClr val="hlink"/>
            </a:soli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grpSp>
        <p:nvGrpSpPr>
          <p:cNvPr id="29727" name="Group 676"/>
          <p:cNvGrpSpPr>
            <a:grpSpLocks/>
          </p:cNvGrpSpPr>
          <p:nvPr/>
        </p:nvGrpSpPr>
        <p:grpSpPr bwMode="auto">
          <a:xfrm>
            <a:off x="1460500" y="4089400"/>
            <a:ext cx="1219200" cy="914400"/>
            <a:chOff x="2112" y="1248"/>
            <a:chExt cx="2640" cy="2688"/>
          </a:xfrm>
        </p:grpSpPr>
        <p:sp>
          <p:nvSpPr>
            <p:cNvPr id="29730" name="Oval 677"/>
            <p:cNvSpPr>
              <a:spLocks noChangeArrowheads="1"/>
            </p:cNvSpPr>
            <p:nvPr/>
          </p:nvSpPr>
          <p:spPr bwMode="auto">
            <a:xfrm>
              <a:off x="3696" y="1872"/>
              <a:ext cx="1056" cy="480"/>
            </a:xfrm>
            <a:prstGeom prst="ellipse">
              <a:avLst/>
            </a:prstGeom>
            <a:gradFill rotWithShape="0">
              <a:gsLst>
                <a:gs pos="0">
                  <a:srgbClr val="156B13"/>
                </a:gs>
                <a:gs pos="25000">
                  <a:srgbClr val="9CB86E"/>
                </a:gs>
                <a:gs pos="50000">
                  <a:srgbClr val="DDEBCF"/>
                </a:gs>
                <a:gs pos="75000">
                  <a:srgbClr val="9CB86E"/>
                </a:gs>
                <a:gs pos="100000">
                  <a:srgbClr val="156B13"/>
                </a:gs>
              </a:gsLst>
              <a:lin ang="5400000" scaled="1"/>
            </a:gra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31" name="Line 678"/>
            <p:cNvSpPr>
              <a:spLocks noChangeShapeType="1"/>
            </p:cNvSpPr>
            <p:nvPr/>
          </p:nvSpPr>
          <p:spPr bwMode="auto">
            <a:xfrm>
              <a:off x="2640" y="3600"/>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32" name="Line 679"/>
            <p:cNvSpPr>
              <a:spLocks noChangeShapeType="1"/>
            </p:cNvSpPr>
            <p:nvPr/>
          </p:nvSpPr>
          <p:spPr bwMode="auto">
            <a:xfrm>
              <a:off x="2160" y="3696"/>
              <a:ext cx="3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33" name="Line 680"/>
            <p:cNvSpPr>
              <a:spLocks noChangeShapeType="1"/>
            </p:cNvSpPr>
            <p:nvPr/>
          </p:nvSpPr>
          <p:spPr bwMode="auto">
            <a:xfrm flipV="1">
              <a:off x="3168" y="3312"/>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34" name="Line 681"/>
            <p:cNvSpPr>
              <a:spLocks noChangeShapeType="1"/>
            </p:cNvSpPr>
            <p:nvPr/>
          </p:nvSpPr>
          <p:spPr bwMode="auto">
            <a:xfrm>
              <a:off x="3408" y="3456"/>
              <a:ext cx="4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35" name="Line 682"/>
            <p:cNvSpPr>
              <a:spLocks noChangeShapeType="1"/>
            </p:cNvSpPr>
            <p:nvPr/>
          </p:nvSpPr>
          <p:spPr bwMode="auto">
            <a:xfrm flipV="1">
              <a:off x="2448" y="2208"/>
              <a:ext cx="1296"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36" name="Line 683"/>
            <p:cNvSpPr>
              <a:spLocks noChangeShapeType="1"/>
            </p:cNvSpPr>
            <p:nvPr/>
          </p:nvSpPr>
          <p:spPr bwMode="auto">
            <a:xfrm flipV="1">
              <a:off x="3264" y="2304"/>
              <a:ext cx="624" cy="1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37" name="Line 684"/>
            <p:cNvSpPr>
              <a:spLocks noChangeShapeType="1"/>
            </p:cNvSpPr>
            <p:nvPr/>
          </p:nvSpPr>
          <p:spPr bwMode="auto">
            <a:xfrm flipV="1">
              <a:off x="2256" y="2160"/>
              <a:ext cx="144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38" name="Line 685"/>
            <p:cNvSpPr>
              <a:spLocks noChangeShapeType="1"/>
            </p:cNvSpPr>
            <p:nvPr/>
          </p:nvSpPr>
          <p:spPr bwMode="auto">
            <a:xfrm>
              <a:off x="2496" y="1344"/>
              <a:ext cx="12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39" name="Line 686"/>
            <p:cNvSpPr>
              <a:spLocks noChangeShapeType="1"/>
            </p:cNvSpPr>
            <p:nvPr/>
          </p:nvSpPr>
          <p:spPr bwMode="auto">
            <a:xfrm flipV="1">
              <a:off x="2304" y="1536"/>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40" name="Line 687"/>
            <p:cNvSpPr>
              <a:spLocks noChangeShapeType="1"/>
            </p:cNvSpPr>
            <p:nvPr/>
          </p:nvSpPr>
          <p:spPr bwMode="auto">
            <a:xfrm>
              <a:off x="2640" y="124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41" name="Line 688"/>
            <p:cNvSpPr>
              <a:spLocks noChangeShapeType="1"/>
            </p:cNvSpPr>
            <p:nvPr/>
          </p:nvSpPr>
          <p:spPr bwMode="auto">
            <a:xfrm flipH="1">
              <a:off x="2448" y="22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42" name="Line 689"/>
            <p:cNvSpPr>
              <a:spLocks noChangeShapeType="1"/>
            </p:cNvSpPr>
            <p:nvPr/>
          </p:nvSpPr>
          <p:spPr bwMode="auto">
            <a:xfrm>
              <a:off x="2208" y="1920"/>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43" name="Line 690"/>
            <p:cNvSpPr>
              <a:spLocks noChangeShapeType="1"/>
            </p:cNvSpPr>
            <p:nvPr/>
          </p:nvSpPr>
          <p:spPr bwMode="auto">
            <a:xfrm flipH="1">
              <a:off x="2400" y="3504"/>
              <a:ext cx="33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44" name="Line 691"/>
            <p:cNvSpPr>
              <a:spLocks noChangeShapeType="1"/>
            </p:cNvSpPr>
            <p:nvPr/>
          </p:nvSpPr>
          <p:spPr bwMode="auto">
            <a:xfrm>
              <a:off x="2688" y="3696"/>
              <a:ext cx="19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45" name="Line 692"/>
            <p:cNvSpPr>
              <a:spLocks noChangeShapeType="1"/>
            </p:cNvSpPr>
            <p:nvPr/>
          </p:nvSpPr>
          <p:spPr bwMode="auto">
            <a:xfrm flipV="1">
              <a:off x="2208" y="3696"/>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46" name="Line 693"/>
            <p:cNvSpPr>
              <a:spLocks noChangeShapeType="1"/>
            </p:cNvSpPr>
            <p:nvPr/>
          </p:nvSpPr>
          <p:spPr bwMode="auto">
            <a:xfrm flipH="1">
              <a:off x="3024" y="3600"/>
              <a:ext cx="28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47" name="Line 694"/>
            <p:cNvSpPr>
              <a:spLocks noChangeShapeType="1"/>
            </p:cNvSpPr>
            <p:nvPr/>
          </p:nvSpPr>
          <p:spPr bwMode="auto">
            <a:xfrm flipH="1">
              <a:off x="3216" y="3360"/>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48" name="Line 695"/>
            <p:cNvSpPr>
              <a:spLocks noChangeShapeType="1"/>
            </p:cNvSpPr>
            <p:nvPr/>
          </p:nvSpPr>
          <p:spPr bwMode="auto">
            <a:xfrm flipH="1">
              <a:off x="2208" y="22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49" name="Line 696"/>
            <p:cNvSpPr>
              <a:spLocks noChangeShapeType="1"/>
            </p:cNvSpPr>
            <p:nvPr/>
          </p:nvSpPr>
          <p:spPr bwMode="auto">
            <a:xfrm flipH="1">
              <a:off x="2112" y="2112"/>
              <a:ext cx="2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50" name="Line 697"/>
            <p:cNvSpPr>
              <a:spLocks noChangeShapeType="1"/>
            </p:cNvSpPr>
            <p:nvPr/>
          </p:nvSpPr>
          <p:spPr bwMode="auto">
            <a:xfrm>
              <a:off x="2304" y="1488"/>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51" name="Oval 698"/>
            <p:cNvSpPr>
              <a:spLocks noChangeArrowheads="1"/>
            </p:cNvSpPr>
            <p:nvPr/>
          </p:nvSpPr>
          <p:spPr bwMode="auto">
            <a:xfrm>
              <a:off x="4224" y="2064"/>
              <a:ext cx="240" cy="96"/>
            </a:xfrm>
            <a:prstGeom prst="ellipse">
              <a:avLst/>
            </a:prstGeom>
            <a:solidFill>
              <a:schemeClr val="hlink"/>
            </a:solidFill>
            <a:ln w="9525">
              <a:solidFill>
                <a:schemeClr val="tx1"/>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pic>
        <p:nvPicPr>
          <p:cNvPr id="2972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209800"/>
            <a:ext cx="327660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4" name="Rectangle 2"/>
          <p:cNvSpPr txBox="1">
            <a:spLocks noChangeArrowheads="1"/>
          </p:cNvSpPr>
          <p:nvPr/>
        </p:nvSpPr>
        <p:spPr bwMode="auto">
          <a:xfrm>
            <a:off x="280848" y="1008989"/>
            <a:ext cx="8496868" cy="995789"/>
          </a:xfrm>
          <a:prstGeom prst="rect">
            <a:avLst/>
          </a:prstGeom>
          <a:gradFill rotWithShape="0">
            <a:gsLst>
              <a:gs pos="0">
                <a:srgbClr val="FFF200"/>
              </a:gs>
              <a:gs pos="45000">
                <a:srgbClr val="FF7A00"/>
              </a:gs>
              <a:gs pos="70000">
                <a:srgbClr val="FF0300"/>
              </a:gs>
              <a:gs pos="100000">
                <a:srgbClr val="4D0808"/>
              </a:gs>
            </a:gsLst>
            <a:lin ang="5400000" scaled="1"/>
          </a:gradFill>
          <a:ln w="28575">
            <a:solidFill>
              <a:srgbClr val="000000"/>
            </a:solidFill>
            <a:miter lim="800000"/>
            <a:headEnd/>
            <a:tailEnd/>
          </a:ln>
          <a:effectLst>
            <a:outerShdw blurRad="50800" dist="38100" dir="8100000" algn="tr" rotWithShape="0">
              <a:prstClr val="black">
                <a:alpha val="40000"/>
              </a:prstClr>
            </a:outerShdw>
          </a:effectLst>
        </p:spPr>
        <p:txBody>
          <a:bodyPr vert="horz" wrap="square" lIns="324000" tIns="72000" rIns="0" bIns="0" numCol="1" anchor="t" anchorCtr="0" compatLnSpc="1">
            <a:prstTxWarp prst="textNoShape">
              <a:avLst/>
            </a:prstTxWarp>
          </a:bodyPr>
          <a:lstStyle>
            <a:lvl1pPr algn="l" rtl="0" eaLnBrk="0" fontAlgn="base" hangingPunct="0">
              <a:spcBef>
                <a:spcPct val="0"/>
              </a:spcBef>
              <a:spcAft>
                <a:spcPct val="0"/>
              </a:spcAft>
              <a:defRPr sz="43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Arial" charset="0"/>
              </a:defRPr>
            </a:lvl2pPr>
            <a:lvl3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Arial" charset="0"/>
              </a:defRPr>
            </a:lvl3pPr>
            <a:lvl4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Arial" charset="0"/>
              </a:defRPr>
            </a:lvl4pPr>
            <a:lvl5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Arial" charset="0"/>
              </a:defRPr>
            </a:lvl5pPr>
            <a:lvl6pPr marL="457200" algn="l" rtl="0" fontAlgn="base">
              <a:spcBef>
                <a:spcPct val="0"/>
              </a:spcBef>
              <a:spcAft>
                <a:spcPct val="0"/>
              </a:spcAft>
              <a:defRPr sz="4000" b="1">
                <a:solidFill>
                  <a:schemeClr val="bg1"/>
                </a:solidFill>
                <a:effectLst>
                  <a:outerShdw blurRad="38100" dist="38100" dir="2700000" algn="tl">
                    <a:srgbClr val="000000"/>
                  </a:outerShdw>
                </a:effectLst>
                <a:latin typeface="Arial" charset="0"/>
              </a:defRPr>
            </a:lvl6pPr>
            <a:lvl7pPr marL="914400" algn="l" rtl="0" fontAlgn="base">
              <a:spcBef>
                <a:spcPct val="0"/>
              </a:spcBef>
              <a:spcAft>
                <a:spcPct val="0"/>
              </a:spcAft>
              <a:defRPr sz="4000" b="1">
                <a:solidFill>
                  <a:schemeClr val="bg1"/>
                </a:solidFill>
                <a:effectLst>
                  <a:outerShdw blurRad="38100" dist="38100" dir="2700000" algn="tl">
                    <a:srgbClr val="000000"/>
                  </a:outerShdw>
                </a:effectLst>
                <a:latin typeface="Arial" charset="0"/>
              </a:defRPr>
            </a:lvl7pPr>
            <a:lvl8pPr marL="1371600" algn="l" rtl="0" fontAlgn="base">
              <a:spcBef>
                <a:spcPct val="0"/>
              </a:spcBef>
              <a:spcAft>
                <a:spcPct val="0"/>
              </a:spcAft>
              <a:defRPr sz="4000" b="1">
                <a:solidFill>
                  <a:schemeClr val="bg1"/>
                </a:solidFill>
                <a:effectLst>
                  <a:outerShdw blurRad="38100" dist="38100" dir="2700000" algn="tl">
                    <a:srgbClr val="000000"/>
                  </a:outerShdw>
                </a:effectLst>
                <a:latin typeface="Arial" charset="0"/>
              </a:defRPr>
            </a:lvl8pPr>
            <a:lvl9pPr marL="1828800" algn="l" rtl="0" fontAlgn="base">
              <a:spcBef>
                <a:spcPct val="0"/>
              </a:spcBef>
              <a:spcAft>
                <a:spcPct val="0"/>
              </a:spcAft>
              <a:defRPr sz="4000" b="1">
                <a:solidFill>
                  <a:schemeClr val="bg1"/>
                </a:solidFill>
                <a:effectLst>
                  <a:outerShdw blurRad="38100" dist="38100" dir="2700000" algn="tl">
                    <a:srgbClr val="000000"/>
                  </a:outerShdw>
                </a:effectLst>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5400" b="1" i="0" u="none" strike="noStrike" kern="0" cap="none" spc="0" normalizeH="0" baseline="0" noProof="0" dirty="0">
                <a:ln>
                  <a:noFill/>
                </a:ln>
                <a:solidFill>
                  <a:srgbClr val="FFFFFF"/>
                </a:solidFill>
                <a:effectLst>
                  <a:outerShdw blurRad="38100" dist="38100" dir="2700000" algn="tl">
                    <a:srgbClr val="000000"/>
                  </a:outerShdw>
                </a:effectLst>
                <a:uLnTx/>
                <a:uFillTx/>
                <a:latin typeface="Arial"/>
                <a:ea typeface="+mj-ea"/>
                <a:cs typeface="+mj-cs"/>
              </a:rPr>
              <a:t>Neural Networks</a:t>
            </a:r>
          </a:p>
        </p:txBody>
      </p:sp>
      <p:sp>
        <p:nvSpPr>
          <p:cNvPr id="2" name="TextBox 1"/>
          <p:cNvSpPr txBox="1"/>
          <p:nvPr/>
        </p:nvSpPr>
        <p:spPr>
          <a:xfrm>
            <a:off x="7124700" y="6513611"/>
            <a:ext cx="1937903" cy="307777"/>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0" i="0" u="none" strike="noStrike" kern="1200" cap="none" spc="0" normalizeH="0" baseline="0" noProof="0" dirty="0">
                <a:ln>
                  <a:noFill/>
                </a:ln>
                <a:solidFill>
                  <a:srgbClr val="000000"/>
                </a:solidFill>
                <a:effectLst/>
                <a:uLnTx/>
                <a:uFillTx/>
                <a:latin typeface="Times New Roman" pitchFamily="18" charset="0"/>
                <a:ea typeface="+mn-ea"/>
                <a:cs typeface="+mn-cs"/>
              </a:rPr>
              <a:t>n.h.reyes@massey.ac.nz</a:t>
            </a:r>
          </a:p>
        </p:txBody>
      </p:sp>
      <p:sp>
        <p:nvSpPr>
          <p:cNvPr id="695" name="TextBox 694"/>
          <p:cNvSpPr txBox="1"/>
          <p:nvPr/>
        </p:nvSpPr>
        <p:spPr>
          <a:xfrm>
            <a:off x="280848" y="2027534"/>
            <a:ext cx="8496868" cy="502487"/>
          </a:xfrm>
          <a:prstGeom prst="rect">
            <a:avLst/>
          </a:prstGeom>
          <a:gradFill rotWithShape="0">
            <a:gsLst>
              <a:gs pos="0">
                <a:srgbClr val="FFF200"/>
              </a:gs>
              <a:gs pos="18000">
                <a:srgbClr val="FF7A00"/>
              </a:gs>
              <a:gs pos="65000">
                <a:schemeClr val="bg1">
                  <a:lumMod val="65000"/>
                </a:schemeClr>
              </a:gs>
              <a:gs pos="54000">
                <a:schemeClr val="bg1">
                  <a:lumMod val="85000"/>
                </a:schemeClr>
              </a:gs>
              <a:gs pos="100000">
                <a:srgbClr val="4D0808"/>
              </a:gs>
            </a:gsLst>
            <a:lin ang="5400000" scaled="1"/>
          </a:gradFill>
          <a:ln w="28575">
            <a:solidFill>
              <a:srgbClr val="000000"/>
            </a:solidFill>
            <a:miter lim="800000"/>
            <a:headEnd/>
            <a:tailEnd/>
          </a:ln>
          <a:effectLst>
            <a:outerShdw blurRad="50800" dist="38100" dir="8100000" algn="tr" rotWithShape="0">
              <a:prstClr val="black">
                <a:alpha val="40000"/>
              </a:prstClr>
            </a:outerShdw>
          </a:effectLst>
        </p:spPr>
        <p:txBody>
          <a:bodyPr vert="horz" wrap="square" lIns="324000" tIns="72000" rIns="0" bIns="0" numCol="1" anchor="t" anchorCtr="0" compatLnSpc="1">
            <a:prstTxWarp prst="textNoShape">
              <a:avLst/>
            </a:prstTxWarp>
          </a:bodyPr>
          <a:lstStyle>
            <a:defPPr>
              <a:defRPr lang="en-US"/>
            </a:defPPr>
            <a:lvl1pPr marL="0" marR="0" lvl="0" indent="0" defTabSz="914400" latinLnBrk="0">
              <a:lnSpc>
                <a:spcPct val="100000"/>
              </a:lnSpc>
              <a:buClrTx/>
              <a:buSzTx/>
              <a:buFontTx/>
              <a:buNone/>
              <a:tabLst/>
              <a:defRPr kumimoji="0" sz="5400" i="0" u="none" strike="noStrike" kern="0" cap="none" spc="0" normalizeH="0" baseline="0">
                <a:ln>
                  <a:noFill/>
                </a:ln>
                <a:solidFill>
                  <a:srgbClr val="FFFFFF"/>
                </a:solidFill>
                <a:effectLst>
                  <a:outerShdw blurRad="38100" dist="38100" dir="2700000" algn="tl">
                    <a:srgbClr val="000000"/>
                  </a:outerShdw>
                </a:effectLst>
                <a:uLnTx/>
                <a:uFillTx/>
                <a:latin typeface="Arial"/>
                <a:ea typeface="+mj-ea"/>
                <a:cs typeface="+mj-cs"/>
              </a:defRPr>
            </a:lvl1pPr>
            <a:lvl2pPr algn="l">
              <a:defRPr sz="4000">
                <a:effectLst>
                  <a:outerShdw blurRad="38100" dist="38100" dir="2700000" algn="tl">
                    <a:srgbClr val="000000"/>
                  </a:outerShdw>
                </a:effectLst>
                <a:latin typeface="Arial" charset="0"/>
              </a:defRPr>
            </a:lvl2pPr>
            <a:lvl3pPr algn="l">
              <a:defRPr sz="4000">
                <a:effectLst>
                  <a:outerShdw blurRad="38100" dist="38100" dir="2700000" algn="tl">
                    <a:srgbClr val="000000"/>
                  </a:outerShdw>
                </a:effectLst>
                <a:latin typeface="Arial" charset="0"/>
              </a:defRPr>
            </a:lvl3pPr>
            <a:lvl4pPr algn="l">
              <a:defRPr sz="4000">
                <a:effectLst>
                  <a:outerShdw blurRad="38100" dist="38100" dir="2700000" algn="tl">
                    <a:srgbClr val="000000"/>
                  </a:outerShdw>
                </a:effectLst>
                <a:latin typeface="Arial" charset="0"/>
              </a:defRPr>
            </a:lvl4pPr>
            <a:lvl5pPr algn="l">
              <a:defRPr sz="4000">
                <a:effectLst>
                  <a:outerShdw blurRad="38100" dist="38100" dir="2700000" algn="tl">
                    <a:srgbClr val="000000"/>
                  </a:outerShdw>
                </a:effectLst>
                <a:latin typeface="Arial" charset="0"/>
              </a:defRPr>
            </a:lvl5pPr>
            <a:lvl6pPr marL="457200" fontAlgn="base">
              <a:spcBef>
                <a:spcPct val="0"/>
              </a:spcBef>
              <a:spcAft>
                <a:spcPct val="0"/>
              </a:spcAft>
              <a:defRPr sz="4000">
                <a:effectLst>
                  <a:outerShdw blurRad="38100" dist="38100" dir="2700000" algn="tl">
                    <a:srgbClr val="000000"/>
                  </a:outerShdw>
                </a:effectLst>
                <a:latin typeface="Arial" charset="0"/>
              </a:defRPr>
            </a:lvl6pPr>
            <a:lvl7pPr marL="914400" fontAlgn="base">
              <a:spcBef>
                <a:spcPct val="0"/>
              </a:spcBef>
              <a:spcAft>
                <a:spcPct val="0"/>
              </a:spcAft>
              <a:defRPr sz="4000">
                <a:effectLst>
                  <a:outerShdw blurRad="38100" dist="38100" dir="2700000" algn="tl">
                    <a:srgbClr val="000000"/>
                  </a:outerShdw>
                </a:effectLst>
                <a:latin typeface="Arial" charset="0"/>
              </a:defRPr>
            </a:lvl7pPr>
            <a:lvl8pPr marL="1371600" fontAlgn="base">
              <a:spcBef>
                <a:spcPct val="0"/>
              </a:spcBef>
              <a:spcAft>
                <a:spcPct val="0"/>
              </a:spcAft>
              <a:defRPr sz="4000">
                <a:effectLst>
                  <a:outerShdw blurRad="38100" dist="38100" dir="2700000" algn="tl">
                    <a:srgbClr val="000000"/>
                  </a:outerShdw>
                </a:effectLst>
                <a:latin typeface="Arial" charset="0"/>
              </a:defRPr>
            </a:lvl8pPr>
            <a:lvl9pPr marL="1828800" fontAlgn="base">
              <a:spcBef>
                <a:spcPct val="0"/>
              </a:spcBef>
              <a:spcAft>
                <a:spcPct val="0"/>
              </a:spcAft>
              <a:defRPr sz="4000">
                <a:effectLst>
                  <a:outerShdw blurRad="38100" dist="38100" dir="2700000" algn="tl">
                    <a:srgbClr val="000000"/>
                  </a:outerShdw>
                </a:effectLst>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2800" b="1" i="0" u="none" strike="noStrike" kern="0" cap="none" spc="0" normalizeH="0" baseline="0" noProof="0" dirty="0">
                <a:ln>
                  <a:noFill/>
                </a:ln>
                <a:solidFill>
                  <a:srgbClr val="C00000"/>
                </a:solidFill>
                <a:effectLst/>
                <a:uLnTx/>
                <a:uFillTx/>
                <a:latin typeface="Arial"/>
                <a:ea typeface="+mj-ea"/>
                <a:cs typeface="+mj-cs"/>
              </a:rPr>
              <a:t>Part 1</a:t>
            </a:r>
          </a:p>
        </p:txBody>
      </p:sp>
    </p:spTree>
    <p:extLst>
      <p:ext uri="{BB962C8B-B14F-4D97-AF65-F5344CB8AC3E}">
        <p14:creationId xmlns:p14="http://schemas.microsoft.com/office/powerpoint/2010/main" val="226455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0" y="0"/>
            <a:ext cx="9144000" cy="990600"/>
          </a:xfrm>
          <a:gradFill rotWithShape="1">
            <a:gsLst>
              <a:gs pos="0">
                <a:srgbClr val="3D22C6"/>
              </a:gs>
              <a:gs pos="100000">
                <a:srgbClr val="3D22C6">
                  <a:gamma/>
                  <a:shade val="46275"/>
                  <a:invGamma/>
                </a:srgbClr>
              </a:gs>
            </a:gsLst>
            <a:path path="shape">
              <a:fillToRect l="50000" t="50000" r="50000" b="50000"/>
            </a:path>
          </a:gradFill>
        </p:spPr>
        <p:txBody>
          <a:bodyPr/>
          <a:lstStyle/>
          <a:p>
            <a:pPr>
              <a:defRPr/>
            </a:pPr>
            <a:r>
              <a:rPr lang="en-US" b="1" dirty="0">
                <a:solidFill>
                  <a:srgbClr val="FFFF00"/>
                </a:solidFill>
                <a:effectLst>
                  <a:outerShdw blurRad="38100" dist="38100" dir="2700000" algn="tl">
                    <a:srgbClr val="000000"/>
                  </a:outerShdw>
                </a:effectLst>
              </a:rPr>
              <a:t>ANN</a:t>
            </a:r>
          </a:p>
        </p:txBody>
      </p:sp>
      <p:sp>
        <p:nvSpPr>
          <p:cNvPr id="237571" name="Rectangle 3"/>
          <p:cNvSpPr>
            <a:spLocks noGrp="1" noChangeArrowheads="1"/>
          </p:cNvSpPr>
          <p:nvPr>
            <p:ph type="body" idx="1"/>
          </p:nvPr>
        </p:nvSpPr>
        <p:spPr>
          <a:xfrm>
            <a:off x="187325" y="1079500"/>
            <a:ext cx="8707438" cy="4597400"/>
          </a:xfrm>
        </p:spPr>
        <p:txBody>
          <a:bodyPr/>
          <a:lstStyle/>
          <a:p>
            <a:pPr>
              <a:lnSpc>
                <a:spcPct val="90000"/>
              </a:lnSpc>
              <a:defRPr/>
            </a:pPr>
            <a:r>
              <a:rPr lang="en-US" sz="2400" dirty="0"/>
              <a:t>Although neural networks are the natural form of information processing mechanism each cell has very little processing power. They just accumulate information and pass it on. </a:t>
            </a:r>
          </a:p>
          <a:p>
            <a:pPr>
              <a:lnSpc>
                <a:spcPct val="90000"/>
              </a:lnSpc>
              <a:defRPr/>
            </a:pPr>
            <a:endParaRPr lang="en-US" sz="2400" dirty="0"/>
          </a:p>
          <a:p>
            <a:pPr>
              <a:lnSpc>
                <a:spcPct val="90000"/>
              </a:lnSpc>
              <a:defRPr/>
            </a:pPr>
            <a:r>
              <a:rPr lang="en-US" sz="2400" dirty="0">
                <a:solidFill>
                  <a:srgbClr val="000099"/>
                </a:solidFill>
              </a:rPr>
              <a:t>The human body has in the order of 10</a:t>
            </a:r>
            <a:r>
              <a:rPr lang="en-US" sz="2400" baseline="30000" dirty="0">
                <a:solidFill>
                  <a:srgbClr val="000099"/>
                </a:solidFill>
              </a:rPr>
              <a:t>10</a:t>
            </a:r>
            <a:r>
              <a:rPr lang="en-US" sz="2400" dirty="0">
                <a:solidFill>
                  <a:srgbClr val="000099"/>
                </a:solidFill>
              </a:rPr>
              <a:t> neurons with 10</a:t>
            </a:r>
            <a:r>
              <a:rPr lang="en-US" sz="2400" baseline="30000" dirty="0">
                <a:solidFill>
                  <a:srgbClr val="000099"/>
                </a:solidFill>
              </a:rPr>
              <a:t>100 </a:t>
            </a:r>
            <a:r>
              <a:rPr lang="en-US" sz="2400" dirty="0">
                <a:solidFill>
                  <a:srgbClr val="000099"/>
                </a:solidFill>
              </a:rPr>
              <a:t>connections between them</a:t>
            </a:r>
            <a:r>
              <a:rPr lang="en-US" sz="2400" dirty="0"/>
              <a:t>. Their processing “cycle time” is in the order of 1 millisecond. Their power comes from the extent of the network and the fact that they are all operating in parallel.</a:t>
            </a:r>
          </a:p>
          <a:p>
            <a:pPr>
              <a:lnSpc>
                <a:spcPct val="90000"/>
              </a:lnSpc>
              <a:defRPr/>
            </a:pPr>
            <a:endParaRPr lang="en-US" sz="2400" dirty="0">
              <a:effectLst>
                <a:outerShdw blurRad="38100" dist="38100" dir="2700000" algn="tl">
                  <a:srgbClr val="C0C0C0"/>
                </a:outerShdw>
              </a:effectLst>
            </a:endParaRPr>
          </a:p>
        </p:txBody>
      </p:sp>
      <p:sp>
        <p:nvSpPr>
          <p:cNvPr id="6" name="Rectangle 5"/>
          <p:cNvSpPr>
            <a:spLocks noChangeArrowheads="1"/>
          </p:cNvSpPr>
          <p:nvPr/>
        </p:nvSpPr>
        <p:spPr bwMode="auto">
          <a:xfrm>
            <a:off x="198438" y="2486025"/>
            <a:ext cx="8747125" cy="18764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solidFill>
                <a:srgbClr val="FFFFFF"/>
              </a:solidFill>
            </a:endParaRPr>
          </a:p>
        </p:txBody>
      </p:sp>
    </p:spTree>
    <p:extLst>
      <p:ext uri="{BB962C8B-B14F-4D97-AF65-F5344CB8AC3E}">
        <p14:creationId xmlns:p14="http://schemas.microsoft.com/office/powerpoint/2010/main" val="4014293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par>
                          <p:cTn id="8" fill="hold" nodeType="afterGroup">
                            <p:stCondLst>
                              <p:cond delay="500"/>
                            </p:stCondLst>
                            <p:childTnLst>
                              <p:par>
                                <p:cTn id="9" presetID="15" presetClass="exit" presetSubtype="0" fill="hold" grpId="1" nodeType="afterEffect">
                                  <p:stCondLst>
                                    <p:cond delay="500"/>
                                  </p:stCondLst>
                                  <p:childTnLst>
                                    <p:anim calcmode="lin" valueType="num">
                                      <p:cBhvr>
                                        <p:cTn id="10" dur="1000"/>
                                        <p:tgtEl>
                                          <p:spTgt spid="6"/>
                                        </p:tgtEl>
                                        <p:attrNameLst>
                                          <p:attrName>ppt_w</p:attrName>
                                        </p:attrNameLst>
                                      </p:cBhvr>
                                      <p:tavLst>
                                        <p:tav tm="0">
                                          <p:val>
                                            <p:strVal val="ppt_w"/>
                                          </p:val>
                                        </p:tav>
                                        <p:tav tm="100000">
                                          <p:val>
                                            <p:fltVal val="0"/>
                                          </p:val>
                                        </p:tav>
                                      </p:tavLst>
                                    </p:anim>
                                    <p:anim calcmode="lin" valueType="num">
                                      <p:cBhvr>
                                        <p:cTn id="11" dur="1000"/>
                                        <p:tgtEl>
                                          <p:spTgt spid="6"/>
                                        </p:tgtEl>
                                        <p:attrNameLst>
                                          <p:attrName>ppt_h</p:attrName>
                                        </p:attrNameLst>
                                      </p:cBhvr>
                                      <p:tavLst>
                                        <p:tav tm="0">
                                          <p:val>
                                            <p:strVal val="ppt_h"/>
                                          </p:val>
                                        </p:tav>
                                        <p:tav tm="100000">
                                          <p:val>
                                            <p:fltVal val="0"/>
                                          </p:val>
                                        </p:tav>
                                      </p:tavLst>
                                    </p:anim>
                                    <p:anim calcmode="lin" valueType="num">
                                      <p:cBhvr>
                                        <p:cTn id="12" dur="1000"/>
                                        <p:tgtEl>
                                          <p:spTgt spid="6"/>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13" dur="1000"/>
                                        <p:tgtEl>
                                          <p:spTgt spid="6"/>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14" dur="1" fill="hold">
                                          <p:stCondLst>
                                            <p:cond delay="999"/>
                                          </p:stCondLst>
                                        </p:cTn>
                                        <p:tgtEl>
                                          <p:spTgt spid="6"/>
                                        </p:tgtEl>
                                        <p:attrNameLst>
                                          <p:attrName>style.visibility</p:attrName>
                                        </p:attrNameLst>
                                      </p:cBhvr>
                                      <p:to>
                                        <p:strVal val="hidden"/>
                                      </p:to>
                                    </p:set>
                                  </p:childTnLst>
                                </p:cTn>
                              </p:par>
                              <p:par>
                                <p:cTn id="15" presetID="51" presetClass="entr" presetSubtype="0" fill="hold" grpId="2"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70" decel="100000"/>
                                        <p:tgtEl>
                                          <p:spTgt spid="6"/>
                                        </p:tgtEl>
                                      </p:cBhvr>
                                    </p:animEffect>
                                    <p:animScale>
                                      <p:cBhvr>
                                        <p:cTn id="18" dur="770" decel="100000"/>
                                        <p:tgtEl>
                                          <p:spTgt spid="6"/>
                                        </p:tgtEl>
                                      </p:cBhvr>
                                      <p:from x="10000" y="10000"/>
                                      <p:to x="200000" y="450000"/>
                                    </p:animScale>
                                    <p:animScale>
                                      <p:cBhvr>
                                        <p:cTn id="19" dur="1230" accel="100000" fill="hold">
                                          <p:stCondLst>
                                            <p:cond delay="770"/>
                                          </p:stCondLst>
                                        </p:cTn>
                                        <p:tgtEl>
                                          <p:spTgt spid="6"/>
                                        </p:tgtEl>
                                      </p:cBhvr>
                                      <p:from x="200000" y="450000"/>
                                      <p:to x="100000" y="100000"/>
                                    </p:animScale>
                                    <p:set>
                                      <p:cBhvr>
                                        <p:cTn id="20" dur="770" fill="hold"/>
                                        <p:tgtEl>
                                          <p:spTgt spid="6"/>
                                        </p:tgtEl>
                                        <p:attrNameLst>
                                          <p:attrName>ppt_x</p:attrName>
                                        </p:attrNameLst>
                                      </p:cBhvr>
                                      <p:to>
                                        <p:strVal val="(0.5)"/>
                                      </p:to>
                                    </p:set>
                                    <p:anim from="(0.5)" to="(#ppt_x)" calcmode="lin" valueType="num">
                                      <p:cBhvr>
                                        <p:cTn id="21" dur="1230" accel="100000" fill="hold">
                                          <p:stCondLst>
                                            <p:cond delay="770"/>
                                          </p:stCondLst>
                                        </p:cTn>
                                        <p:tgtEl>
                                          <p:spTgt spid="6"/>
                                        </p:tgtEl>
                                        <p:attrNameLst>
                                          <p:attrName>ppt_x</p:attrName>
                                        </p:attrNameLst>
                                      </p:cBhvr>
                                    </p:anim>
                                    <p:set>
                                      <p:cBhvr>
                                        <p:cTn id="22" dur="770" fill="hold"/>
                                        <p:tgtEl>
                                          <p:spTgt spid="6"/>
                                        </p:tgtEl>
                                        <p:attrNameLst>
                                          <p:attrName>ppt_y</p:attrName>
                                        </p:attrNameLst>
                                      </p:cBhvr>
                                      <p:to>
                                        <p:strVal val="(#ppt_y+0.4)"/>
                                      </p:to>
                                    </p:set>
                                    <p:anim from="(#ppt_y+0.4)" to="(#ppt_y)" calcmode="lin" valueType="num">
                                      <p:cBhvr>
                                        <p:cTn id="23" dur="1230" accel="100000" fill="hold">
                                          <p:stCondLst>
                                            <p:cond delay="770"/>
                                          </p:stCondLst>
                                        </p:cTn>
                                        <p:tgtEl>
                                          <p:spTgt spid="6"/>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0" y="0"/>
            <a:ext cx="9144000" cy="990600"/>
          </a:xfrm>
          <a:gradFill rotWithShape="1">
            <a:gsLst>
              <a:gs pos="0">
                <a:srgbClr val="3D22C6"/>
              </a:gs>
              <a:gs pos="100000">
                <a:srgbClr val="3D22C6">
                  <a:gamma/>
                  <a:shade val="46275"/>
                  <a:invGamma/>
                </a:srgbClr>
              </a:gs>
            </a:gsLst>
            <a:path path="shape">
              <a:fillToRect l="50000" t="50000" r="50000" b="50000"/>
            </a:path>
          </a:gradFill>
        </p:spPr>
        <p:txBody>
          <a:bodyPr/>
          <a:lstStyle/>
          <a:p>
            <a:pPr>
              <a:defRPr/>
            </a:pPr>
            <a:r>
              <a:rPr lang="en-US" b="1" dirty="0">
                <a:solidFill>
                  <a:srgbClr val="FFFF00"/>
                </a:solidFill>
                <a:effectLst>
                  <a:outerShdw blurRad="38100" dist="38100" dir="2700000" algn="tl">
                    <a:srgbClr val="000000"/>
                  </a:outerShdw>
                </a:effectLst>
              </a:rPr>
              <a:t>ANN</a:t>
            </a:r>
          </a:p>
        </p:txBody>
      </p:sp>
      <p:sp>
        <p:nvSpPr>
          <p:cNvPr id="237571" name="Rectangle 3"/>
          <p:cNvSpPr>
            <a:spLocks noGrp="1" noChangeArrowheads="1"/>
          </p:cNvSpPr>
          <p:nvPr>
            <p:ph type="body" idx="1"/>
          </p:nvPr>
        </p:nvSpPr>
        <p:spPr>
          <a:xfrm>
            <a:off x="187325" y="1079500"/>
            <a:ext cx="8707438" cy="4597400"/>
          </a:xfrm>
        </p:spPr>
        <p:txBody>
          <a:bodyPr/>
          <a:lstStyle/>
          <a:p>
            <a:pPr>
              <a:lnSpc>
                <a:spcPct val="90000"/>
              </a:lnSpc>
              <a:defRPr/>
            </a:pPr>
            <a:r>
              <a:rPr lang="en-US" sz="2400" dirty="0"/>
              <a:t>Although neural networks are the natural form of information processing mechanism each cell has very little processing power. They just accumulate information and pass it on. </a:t>
            </a:r>
          </a:p>
          <a:p>
            <a:pPr>
              <a:lnSpc>
                <a:spcPct val="90000"/>
              </a:lnSpc>
              <a:defRPr/>
            </a:pPr>
            <a:r>
              <a:rPr lang="en-US" sz="2400" dirty="0">
                <a:solidFill>
                  <a:srgbClr val="000099"/>
                </a:solidFill>
              </a:rPr>
              <a:t>The human body has in the order of 10</a:t>
            </a:r>
            <a:r>
              <a:rPr lang="en-US" sz="2400" baseline="30000" dirty="0">
                <a:solidFill>
                  <a:srgbClr val="000099"/>
                </a:solidFill>
              </a:rPr>
              <a:t>10</a:t>
            </a:r>
            <a:r>
              <a:rPr lang="en-US" sz="2400" dirty="0">
                <a:solidFill>
                  <a:srgbClr val="000099"/>
                </a:solidFill>
              </a:rPr>
              <a:t> neurons with 10</a:t>
            </a:r>
            <a:r>
              <a:rPr lang="en-US" sz="2400" baseline="30000" dirty="0">
                <a:solidFill>
                  <a:srgbClr val="000099"/>
                </a:solidFill>
              </a:rPr>
              <a:t>100 </a:t>
            </a:r>
            <a:r>
              <a:rPr lang="en-US" sz="2400" dirty="0">
                <a:solidFill>
                  <a:srgbClr val="000099"/>
                </a:solidFill>
              </a:rPr>
              <a:t>connections between them</a:t>
            </a:r>
            <a:r>
              <a:rPr lang="en-US" sz="2400" dirty="0"/>
              <a:t>. Their processing “cycle time” is in the order of 1 millisecond. Their power comes from the extent of the network and the fact that they are all operating in parallel.</a:t>
            </a:r>
          </a:p>
          <a:p>
            <a:pPr>
              <a:lnSpc>
                <a:spcPct val="90000"/>
              </a:lnSpc>
              <a:defRPr/>
            </a:pPr>
            <a:endParaRPr lang="en-US" sz="2400" dirty="0"/>
          </a:p>
          <a:p>
            <a:pPr>
              <a:lnSpc>
                <a:spcPct val="90000"/>
              </a:lnSpc>
              <a:defRPr/>
            </a:pPr>
            <a:r>
              <a:rPr lang="en-US" sz="2400" b="1" dirty="0">
                <a:solidFill>
                  <a:srgbClr val="FF0000"/>
                </a:solidFill>
                <a:effectLst>
                  <a:outerShdw blurRad="38100" dist="38100" dir="2700000" algn="tl">
                    <a:srgbClr val="C0C0C0"/>
                  </a:outerShdw>
                </a:effectLst>
              </a:rPr>
              <a:t>In computer terms we can think of 10 billion  simple CPUs processing 10 billion times 10 billion variables once every millisecond</a:t>
            </a:r>
            <a:r>
              <a:rPr lang="en-US" sz="2400" b="1" dirty="0">
                <a:effectLst>
                  <a:outerShdw blurRad="38100" dist="38100" dir="2700000" algn="tl">
                    <a:srgbClr val="C0C0C0"/>
                  </a:outerShdw>
                </a:effectLst>
              </a:rPr>
              <a:t>.</a:t>
            </a:r>
          </a:p>
          <a:p>
            <a:pPr>
              <a:lnSpc>
                <a:spcPct val="90000"/>
              </a:lnSpc>
              <a:defRPr/>
            </a:pPr>
            <a:endParaRPr lang="en-US" sz="2400" dirty="0">
              <a:effectLst>
                <a:outerShdw blurRad="38100" dist="38100" dir="2700000" algn="tl">
                  <a:srgbClr val="C0C0C0"/>
                </a:outerShdw>
              </a:effectLst>
            </a:endParaRPr>
          </a:p>
        </p:txBody>
      </p:sp>
      <p:sp>
        <p:nvSpPr>
          <p:cNvPr id="237572" name="Rectangle 4"/>
          <p:cNvSpPr>
            <a:spLocks noChangeArrowheads="1"/>
          </p:cNvSpPr>
          <p:nvPr/>
        </p:nvSpPr>
        <p:spPr bwMode="auto">
          <a:xfrm>
            <a:off x="419100" y="5603875"/>
            <a:ext cx="8328025" cy="831850"/>
          </a:xfrm>
          <a:prstGeom prst="rect">
            <a:avLst/>
          </a:prstGeom>
          <a:gradFill rotWithShape="1">
            <a:gsLst>
              <a:gs pos="0">
                <a:srgbClr val="00CCFF"/>
              </a:gs>
              <a:gs pos="100000">
                <a:srgbClr val="FFFF00"/>
              </a:gs>
            </a:gsLst>
            <a:lin ang="5400000" scaled="1"/>
          </a:gradFill>
          <a:ln w="9525">
            <a:solidFill>
              <a:srgbClr val="FF0000"/>
            </a:solidFill>
            <a:miter lim="800000"/>
            <a:headEnd/>
            <a:tailEnd/>
          </a:ln>
        </p:spPr>
        <p:txBody>
          <a:bodyPr>
            <a:spAutoFit/>
          </a:bodyPr>
          <a:lstStyle/>
          <a:p>
            <a:pPr>
              <a:defRPr/>
            </a:pPr>
            <a:r>
              <a:rPr kumimoji="1" lang="en-US" b="0" dirty="0">
                <a:solidFill>
                  <a:srgbClr val="000000"/>
                </a:solidFill>
                <a:latin typeface="Arial"/>
              </a:rPr>
              <a:t>Modern computers and modern ANNs </a:t>
            </a:r>
            <a:r>
              <a:rPr kumimoji="1" lang="en-US" u="sng" dirty="0">
                <a:solidFill>
                  <a:srgbClr val="FF0000"/>
                </a:solidFill>
                <a:latin typeface="Arial"/>
              </a:rPr>
              <a:t>do not</a:t>
            </a:r>
            <a:r>
              <a:rPr kumimoji="1" lang="en-US" b="0" dirty="0">
                <a:solidFill>
                  <a:srgbClr val="000000"/>
                </a:solidFill>
                <a:latin typeface="Arial"/>
              </a:rPr>
              <a:t> even begin to approach this level of complexity.</a:t>
            </a:r>
          </a:p>
        </p:txBody>
      </p:sp>
      <p:sp>
        <p:nvSpPr>
          <p:cNvPr id="237573" name="Rectangle 5"/>
          <p:cNvSpPr>
            <a:spLocks noChangeArrowheads="1"/>
          </p:cNvSpPr>
          <p:nvPr/>
        </p:nvSpPr>
        <p:spPr bwMode="auto">
          <a:xfrm>
            <a:off x="515938" y="4227513"/>
            <a:ext cx="7889875" cy="11049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solidFill>
                <a:srgbClr val="FFFFFF"/>
              </a:solidFill>
            </a:endParaRPr>
          </a:p>
        </p:txBody>
      </p:sp>
    </p:spTree>
    <p:extLst>
      <p:ext uri="{BB962C8B-B14F-4D97-AF65-F5344CB8AC3E}">
        <p14:creationId xmlns:p14="http://schemas.microsoft.com/office/powerpoint/2010/main" val="1479945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3000"/>
                            </p:stCondLst>
                            <p:childTnLst>
                              <p:par>
                                <p:cTn id="5" presetID="26" presetClass="emph" presetSubtype="0" fill="hold" grpId="0" nodeType="afterEffect">
                                  <p:stCondLst>
                                    <p:cond delay="0"/>
                                  </p:stCondLst>
                                  <p:childTnLst>
                                    <p:animEffect transition="out" filter="fade">
                                      <p:cBhvr>
                                        <p:cTn id="6" dur="500" tmFilter="0, 0; .2, .5; .8, .5; 1, 0"/>
                                        <p:tgtEl>
                                          <p:spTgt spid="237573"/>
                                        </p:tgtEl>
                                      </p:cBhvr>
                                    </p:animEffect>
                                    <p:animScale>
                                      <p:cBhvr>
                                        <p:cTn id="7" dur="250" autoRev="1" fill="hold"/>
                                        <p:tgtEl>
                                          <p:spTgt spid="237573"/>
                                        </p:tgtEl>
                                      </p:cBhvr>
                                      <p:by x="105000" y="105000"/>
                                    </p:animScale>
                                  </p:childTnLst>
                                </p:cTn>
                              </p:par>
                            </p:childTnLst>
                          </p:cTn>
                        </p:par>
                        <p:par>
                          <p:cTn id="8" fill="hold" nodeType="afterGroup">
                            <p:stCondLst>
                              <p:cond delay="3500"/>
                            </p:stCondLst>
                            <p:childTnLst>
                              <p:par>
                                <p:cTn id="9" presetID="15" presetClass="exit" presetSubtype="0" fill="hold" grpId="1" nodeType="afterEffect">
                                  <p:stCondLst>
                                    <p:cond delay="500"/>
                                  </p:stCondLst>
                                  <p:childTnLst>
                                    <p:anim calcmode="lin" valueType="num">
                                      <p:cBhvr>
                                        <p:cTn id="10" dur="1000"/>
                                        <p:tgtEl>
                                          <p:spTgt spid="237573"/>
                                        </p:tgtEl>
                                        <p:attrNameLst>
                                          <p:attrName>ppt_w</p:attrName>
                                        </p:attrNameLst>
                                      </p:cBhvr>
                                      <p:tavLst>
                                        <p:tav tm="0">
                                          <p:val>
                                            <p:strVal val="ppt_w"/>
                                          </p:val>
                                        </p:tav>
                                        <p:tav tm="100000">
                                          <p:val>
                                            <p:fltVal val="0"/>
                                          </p:val>
                                        </p:tav>
                                      </p:tavLst>
                                    </p:anim>
                                    <p:anim calcmode="lin" valueType="num">
                                      <p:cBhvr>
                                        <p:cTn id="11" dur="1000"/>
                                        <p:tgtEl>
                                          <p:spTgt spid="237573"/>
                                        </p:tgtEl>
                                        <p:attrNameLst>
                                          <p:attrName>ppt_h</p:attrName>
                                        </p:attrNameLst>
                                      </p:cBhvr>
                                      <p:tavLst>
                                        <p:tav tm="0">
                                          <p:val>
                                            <p:strVal val="ppt_h"/>
                                          </p:val>
                                        </p:tav>
                                        <p:tav tm="100000">
                                          <p:val>
                                            <p:fltVal val="0"/>
                                          </p:val>
                                        </p:tav>
                                      </p:tavLst>
                                    </p:anim>
                                    <p:anim calcmode="lin" valueType="num">
                                      <p:cBhvr>
                                        <p:cTn id="12" dur="1000"/>
                                        <p:tgtEl>
                                          <p:spTgt spid="237573"/>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13" dur="1000"/>
                                        <p:tgtEl>
                                          <p:spTgt spid="237573"/>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14" dur="1" fill="hold">
                                          <p:stCondLst>
                                            <p:cond delay="999"/>
                                          </p:stCondLst>
                                        </p:cTn>
                                        <p:tgtEl>
                                          <p:spTgt spid="237573"/>
                                        </p:tgtEl>
                                        <p:attrNameLst>
                                          <p:attrName>style.visibility</p:attrName>
                                        </p:attrNameLst>
                                      </p:cBhvr>
                                      <p:to>
                                        <p:strVal val="hidden"/>
                                      </p:to>
                                    </p:set>
                                  </p:childTnLst>
                                </p:cTn>
                              </p:par>
                            </p:childTnLst>
                          </p:cTn>
                        </p:par>
                        <p:par>
                          <p:cTn id="15" fill="hold" nodeType="afterGroup">
                            <p:stCondLst>
                              <p:cond delay="5000"/>
                            </p:stCondLst>
                            <p:childTnLst>
                              <p:par>
                                <p:cTn id="16" presetID="34" presetClass="emph" presetSubtype="0" fill="hold" grpId="0" nodeType="afterEffect">
                                  <p:stCondLst>
                                    <p:cond delay="0"/>
                                  </p:stCondLst>
                                  <p:iterate type="wd">
                                    <p:tmPct val="4000"/>
                                  </p:iterate>
                                  <p:childTnLst>
                                    <p:animMotion origin="layout" path="M 0.0 0.0 L 0.0 -0.07213" pathEditMode="relative" ptsTypes="">
                                      <p:cBhvr>
                                        <p:cTn id="17" dur="250" accel="50000" decel="50000" autoRev="1" fill="hold">
                                          <p:stCondLst>
                                            <p:cond delay="0"/>
                                          </p:stCondLst>
                                        </p:cTn>
                                        <p:tgtEl>
                                          <p:spTgt spid="237572">
                                            <p:txEl>
                                              <p:pRg st="0" end="0"/>
                                            </p:txEl>
                                          </p:spTgt>
                                        </p:tgtEl>
                                        <p:attrNameLst>
                                          <p:attrName>ppt_x</p:attrName>
                                          <p:attrName>ppt_y</p:attrName>
                                        </p:attrNameLst>
                                      </p:cBhvr>
                                    </p:animMotion>
                                    <p:animRot by="1500000">
                                      <p:cBhvr>
                                        <p:cTn id="18" dur="125" fill="hold">
                                          <p:stCondLst>
                                            <p:cond delay="0"/>
                                          </p:stCondLst>
                                        </p:cTn>
                                        <p:tgtEl>
                                          <p:spTgt spid="237572">
                                            <p:txEl>
                                              <p:pRg st="0" end="0"/>
                                            </p:txEl>
                                          </p:spTgt>
                                        </p:tgtEl>
                                        <p:attrNameLst>
                                          <p:attrName>r</p:attrName>
                                        </p:attrNameLst>
                                      </p:cBhvr>
                                    </p:animRot>
                                    <p:animRot by="-1500000">
                                      <p:cBhvr>
                                        <p:cTn id="19" dur="125" fill="hold">
                                          <p:stCondLst>
                                            <p:cond delay="125"/>
                                          </p:stCondLst>
                                        </p:cTn>
                                        <p:tgtEl>
                                          <p:spTgt spid="237572">
                                            <p:txEl>
                                              <p:pRg st="0" end="0"/>
                                            </p:txEl>
                                          </p:spTgt>
                                        </p:tgtEl>
                                        <p:attrNameLst>
                                          <p:attrName>r</p:attrName>
                                        </p:attrNameLst>
                                      </p:cBhvr>
                                    </p:animRot>
                                    <p:animRot by="-1500000">
                                      <p:cBhvr>
                                        <p:cTn id="20" dur="125" fill="hold">
                                          <p:stCondLst>
                                            <p:cond delay="250"/>
                                          </p:stCondLst>
                                        </p:cTn>
                                        <p:tgtEl>
                                          <p:spTgt spid="237572">
                                            <p:txEl>
                                              <p:pRg st="0" end="0"/>
                                            </p:txEl>
                                          </p:spTgt>
                                        </p:tgtEl>
                                        <p:attrNameLst>
                                          <p:attrName>r</p:attrName>
                                        </p:attrNameLst>
                                      </p:cBhvr>
                                    </p:animRot>
                                    <p:animRot by="1500000">
                                      <p:cBhvr>
                                        <p:cTn id="21" dur="125" fill="hold">
                                          <p:stCondLst>
                                            <p:cond delay="375"/>
                                          </p:stCondLst>
                                        </p:cTn>
                                        <p:tgtEl>
                                          <p:spTgt spid="237572">
                                            <p:txEl>
                                              <p:pRg st="0" end="0"/>
                                            </p:txEl>
                                          </p:spTgt>
                                        </p:tgtEl>
                                        <p:attrNameLst>
                                          <p:attrName>r</p:attrName>
                                        </p:attrNameLst>
                                      </p:cBhvr>
                                    </p:animRot>
                                  </p:childTnLst>
                                </p:cTn>
                              </p:par>
                              <p:par>
                                <p:cTn id="22" presetID="51" presetClass="entr" presetSubtype="0" fill="hold" grpId="2" nodeType="withEffect">
                                  <p:stCondLst>
                                    <p:cond delay="0"/>
                                  </p:stCondLst>
                                  <p:childTnLst>
                                    <p:set>
                                      <p:cBhvr>
                                        <p:cTn id="23" dur="1" fill="hold">
                                          <p:stCondLst>
                                            <p:cond delay="0"/>
                                          </p:stCondLst>
                                        </p:cTn>
                                        <p:tgtEl>
                                          <p:spTgt spid="237573"/>
                                        </p:tgtEl>
                                        <p:attrNameLst>
                                          <p:attrName>style.visibility</p:attrName>
                                        </p:attrNameLst>
                                      </p:cBhvr>
                                      <p:to>
                                        <p:strVal val="visible"/>
                                      </p:to>
                                    </p:set>
                                    <p:animEffect transition="in" filter="fade">
                                      <p:cBhvr>
                                        <p:cTn id="24" dur="770" decel="100000"/>
                                        <p:tgtEl>
                                          <p:spTgt spid="237573"/>
                                        </p:tgtEl>
                                      </p:cBhvr>
                                    </p:animEffect>
                                    <p:animScale>
                                      <p:cBhvr>
                                        <p:cTn id="25" dur="770" decel="100000"/>
                                        <p:tgtEl>
                                          <p:spTgt spid="237573"/>
                                        </p:tgtEl>
                                      </p:cBhvr>
                                      <p:from x="10000" y="10000"/>
                                      <p:to x="200000" y="450000"/>
                                    </p:animScale>
                                    <p:animScale>
                                      <p:cBhvr>
                                        <p:cTn id="26" dur="1230" accel="100000" fill="hold">
                                          <p:stCondLst>
                                            <p:cond delay="770"/>
                                          </p:stCondLst>
                                        </p:cTn>
                                        <p:tgtEl>
                                          <p:spTgt spid="237573"/>
                                        </p:tgtEl>
                                      </p:cBhvr>
                                      <p:from x="200000" y="450000"/>
                                      <p:to x="100000" y="100000"/>
                                    </p:animScale>
                                    <p:set>
                                      <p:cBhvr>
                                        <p:cTn id="27" dur="770" fill="hold"/>
                                        <p:tgtEl>
                                          <p:spTgt spid="237573"/>
                                        </p:tgtEl>
                                        <p:attrNameLst>
                                          <p:attrName>ppt_x</p:attrName>
                                        </p:attrNameLst>
                                      </p:cBhvr>
                                      <p:to>
                                        <p:strVal val="(0.5)"/>
                                      </p:to>
                                    </p:set>
                                    <p:anim from="(0.5)" to="(#ppt_x)" calcmode="lin" valueType="num">
                                      <p:cBhvr>
                                        <p:cTn id="28" dur="1230" accel="100000" fill="hold">
                                          <p:stCondLst>
                                            <p:cond delay="770"/>
                                          </p:stCondLst>
                                        </p:cTn>
                                        <p:tgtEl>
                                          <p:spTgt spid="237573"/>
                                        </p:tgtEl>
                                        <p:attrNameLst>
                                          <p:attrName>ppt_x</p:attrName>
                                        </p:attrNameLst>
                                      </p:cBhvr>
                                    </p:anim>
                                    <p:set>
                                      <p:cBhvr>
                                        <p:cTn id="29" dur="770" fill="hold"/>
                                        <p:tgtEl>
                                          <p:spTgt spid="237573"/>
                                        </p:tgtEl>
                                        <p:attrNameLst>
                                          <p:attrName>ppt_y</p:attrName>
                                        </p:attrNameLst>
                                      </p:cBhvr>
                                      <p:to>
                                        <p:strVal val="(#ppt_y+0.4)"/>
                                      </p:to>
                                    </p:set>
                                    <p:anim from="(#ppt_y+0.4)" to="(#ppt_y)" calcmode="lin" valueType="num">
                                      <p:cBhvr>
                                        <p:cTn id="30" dur="1230" accel="100000" fill="hold">
                                          <p:stCondLst>
                                            <p:cond delay="770"/>
                                          </p:stCondLst>
                                        </p:cTn>
                                        <p:tgtEl>
                                          <p:spTgt spid="23757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2" grpId="0" build="p" autoUpdateAnimBg="0"/>
      <p:bldP spid="237573" grpId="0" animBg="1"/>
      <p:bldP spid="237573" grpId="1" animBg="1"/>
      <p:bldP spid="237573" grpId="2"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0"/>
            <a:ext cx="9144000" cy="1600200"/>
          </a:xfrm>
          <a:gradFill rotWithShape="1">
            <a:gsLst>
              <a:gs pos="0">
                <a:srgbClr val="3D22C6"/>
              </a:gs>
              <a:gs pos="100000">
                <a:srgbClr val="3D22C6">
                  <a:gamma/>
                  <a:shade val="46275"/>
                  <a:invGamma/>
                </a:srgbClr>
              </a:gs>
            </a:gsLst>
            <a:path path="shape">
              <a:fillToRect l="50000" t="50000" r="50000" b="50000"/>
            </a:path>
          </a:gradFill>
        </p:spPr>
        <p:txBody>
          <a:bodyPr/>
          <a:lstStyle/>
          <a:p>
            <a:pPr algn="ctr">
              <a:defRPr/>
            </a:pPr>
            <a:r>
              <a:rPr lang="en-US" b="1" kern="1200" dirty="0">
                <a:solidFill>
                  <a:srgbClr val="FFFF00"/>
                </a:solidFill>
                <a:effectLst>
                  <a:outerShdw blurRad="38100" dist="38100" dir="2700000" algn="tl">
                    <a:srgbClr val="000000"/>
                  </a:outerShdw>
                </a:effectLst>
                <a:latin typeface="+mn-lt"/>
              </a:rPr>
              <a:t>Components borrowed from the biological neuron</a:t>
            </a:r>
          </a:p>
        </p:txBody>
      </p:sp>
      <p:sp>
        <p:nvSpPr>
          <p:cNvPr id="240643" name="Rectangle 3"/>
          <p:cNvSpPr>
            <a:spLocks noGrp="1" noChangeArrowheads="1"/>
          </p:cNvSpPr>
          <p:nvPr>
            <p:ph type="body" idx="1"/>
          </p:nvPr>
        </p:nvSpPr>
        <p:spPr>
          <a:xfrm>
            <a:off x="738188" y="1652588"/>
            <a:ext cx="7772400" cy="4957762"/>
          </a:xfrm>
          <a:gradFill rotWithShape="0">
            <a:gsLst>
              <a:gs pos="0">
                <a:srgbClr val="5E9EFF"/>
              </a:gs>
              <a:gs pos="39999">
                <a:srgbClr val="85C2FF"/>
              </a:gs>
              <a:gs pos="70000">
                <a:srgbClr val="C4D6EB"/>
              </a:gs>
              <a:gs pos="100000">
                <a:srgbClr val="FFEBFA"/>
              </a:gs>
            </a:gsLst>
            <a:lin ang="5400000" scaled="1"/>
          </a:gradFill>
        </p:spPr>
        <p:txBody>
          <a:bodyPr/>
          <a:lstStyle/>
          <a:p>
            <a:r>
              <a:rPr lang="en-US" altLang="en-US"/>
              <a:t>soma</a:t>
            </a:r>
          </a:p>
          <a:p>
            <a:r>
              <a:rPr lang="en-US" altLang="en-US"/>
              <a:t>axon</a:t>
            </a:r>
          </a:p>
          <a:p>
            <a:pPr>
              <a:lnSpc>
                <a:spcPct val="90000"/>
              </a:lnSpc>
            </a:pPr>
            <a:r>
              <a:rPr lang="en-US" altLang="en-US"/>
              <a:t>dendrites</a:t>
            </a:r>
          </a:p>
          <a:p>
            <a:pPr>
              <a:lnSpc>
                <a:spcPct val="90000"/>
              </a:lnSpc>
            </a:pPr>
            <a:r>
              <a:rPr lang="en-US" altLang="en-US"/>
              <a:t>synapse</a:t>
            </a:r>
          </a:p>
          <a:p>
            <a:pPr>
              <a:lnSpc>
                <a:spcPct val="90000"/>
              </a:lnSpc>
            </a:pPr>
            <a:r>
              <a:rPr lang="en-US" altLang="en-US"/>
              <a:t>neuro-transmitters</a:t>
            </a:r>
          </a:p>
          <a:p>
            <a:pPr>
              <a:lnSpc>
                <a:spcPct val="90000"/>
              </a:lnSpc>
              <a:buFont typeface="Monotype Sorts" pitchFamily="2" charset="2"/>
              <a:buNone/>
            </a:pPr>
            <a:endParaRPr lang="en-US" altLang="en-US"/>
          </a:p>
        </p:txBody>
      </p:sp>
      <p:sp>
        <p:nvSpPr>
          <p:cNvPr id="240644" name="Line 10"/>
          <p:cNvSpPr>
            <a:spLocks noChangeShapeType="1"/>
          </p:cNvSpPr>
          <p:nvPr/>
        </p:nvSpPr>
        <p:spPr bwMode="auto">
          <a:xfrm>
            <a:off x="4191000" y="5715000"/>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NZ"/>
          </a:p>
        </p:txBody>
      </p:sp>
      <p:sp>
        <p:nvSpPr>
          <p:cNvPr id="240645" name="Line 11"/>
          <p:cNvSpPr>
            <a:spLocks noChangeShapeType="1"/>
          </p:cNvSpPr>
          <p:nvPr/>
        </p:nvSpPr>
        <p:spPr bwMode="auto">
          <a:xfrm>
            <a:off x="3429000" y="58674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NZ"/>
          </a:p>
        </p:txBody>
      </p:sp>
      <p:sp>
        <p:nvSpPr>
          <p:cNvPr id="240646" name="Line 12"/>
          <p:cNvSpPr>
            <a:spLocks noChangeShapeType="1"/>
          </p:cNvSpPr>
          <p:nvPr/>
        </p:nvSpPr>
        <p:spPr bwMode="auto">
          <a:xfrm flipV="1">
            <a:off x="5029200" y="5257800"/>
            <a:ext cx="4572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NZ"/>
          </a:p>
        </p:txBody>
      </p:sp>
      <p:sp>
        <p:nvSpPr>
          <p:cNvPr id="240647" name="Line 13"/>
          <p:cNvSpPr>
            <a:spLocks noChangeShapeType="1"/>
          </p:cNvSpPr>
          <p:nvPr/>
        </p:nvSpPr>
        <p:spPr bwMode="auto">
          <a:xfrm>
            <a:off x="5410200" y="5486400"/>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NZ"/>
          </a:p>
        </p:txBody>
      </p:sp>
      <p:sp>
        <p:nvSpPr>
          <p:cNvPr id="240648" name="Line 15"/>
          <p:cNvSpPr>
            <a:spLocks noChangeShapeType="1"/>
          </p:cNvSpPr>
          <p:nvPr/>
        </p:nvSpPr>
        <p:spPr bwMode="auto">
          <a:xfrm flipV="1">
            <a:off x="3886200" y="3505200"/>
            <a:ext cx="2057400" cy="2590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NZ"/>
          </a:p>
        </p:txBody>
      </p:sp>
      <p:sp>
        <p:nvSpPr>
          <p:cNvPr id="240649" name="Line 16"/>
          <p:cNvSpPr>
            <a:spLocks noChangeShapeType="1"/>
          </p:cNvSpPr>
          <p:nvPr/>
        </p:nvSpPr>
        <p:spPr bwMode="auto">
          <a:xfrm flipV="1">
            <a:off x="5181600" y="3657600"/>
            <a:ext cx="990600" cy="2209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NZ"/>
          </a:p>
        </p:txBody>
      </p:sp>
      <p:sp>
        <p:nvSpPr>
          <p:cNvPr id="240650" name="Line 17"/>
          <p:cNvSpPr>
            <a:spLocks noChangeShapeType="1"/>
          </p:cNvSpPr>
          <p:nvPr/>
        </p:nvSpPr>
        <p:spPr bwMode="auto">
          <a:xfrm flipV="1">
            <a:off x="3581400" y="3429000"/>
            <a:ext cx="22860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NZ"/>
          </a:p>
        </p:txBody>
      </p:sp>
      <p:sp>
        <p:nvSpPr>
          <p:cNvPr id="240651" name="Line 18"/>
          <p:cNvSpPr>
            <a:spLocks noChangeShapeType="1"/>
          </p:cNvSpPr>
          <p:nvPr/>
        </p:nvSpPr>
        <p:spPr bwMode="auto">
          <a:xfrm>
            <a:off x="3886200" y="2133600"/>
            <a:ext cx="20574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NZ"/>
          </a:p>
        </p:txBody>
      </p:sp>
      <p:sp>
        <p:nvSpPr>
          <p:cNvPr id="240652" name="Line 19"/>
          <p:cNvSpPr>
            <a:spLocks noChangeShapeType="1"/>
          </p:cNvSpPr>
          <p:nvPr/>
        </p:nvSpPr>
        <p:spPr bwMode="auto">
          <a:xfrm flipV="1">
            <a:off x="3657600" y="24384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NZ"/>
          </a:p>
        </p:txBody>
      </p:sp>
      <p:sp>
        <p:nvSpPr>
          <p:cNvPr id="240653" name="Line 20"/>
          <p:cNvSpPr>
            <a:spLocks noChangeShapeType="1"/>
          </p:cNvSpPr>
          <p:nvPr/>
        </p:nvSpPr>
        <p:spPr bwMode="auto">
          <a:xfrm>
            <a:off x="4191000" y="19812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NZ"/>
          </a:p>
        </p:txBody>
      </p:sp>
      <p:sp>
        <p:nvSpPr>
          <p:cNvPr id="240654" name="Line 21"/>
          <p:cNvSpPr>
            <a:spLocks noChangeShapeType="1"/>
          </p:cNvSpPr>
          <p:nvPr/>
        </p:nvSpPr>
        <p:spPr bwMode="auto">
          <a:xfrm flipH="1">
            <a:off x="3886200" y="3505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NZ"/>
          </a:p>
        </p:txBody>
      </p:sp>
      <p:sp>
        <p:nvSpPr>
          <p:cNvPr id="240655" name="Line 22"/>
          <p:cNvSpPr>
            <a:spLocks noChangeShapeType="1"/>
          </p:cNvSpPr>
          <p:nvPr/>
        </p:nvSpPr>
        <p:spPr bwMode="auto">
          <a:xfrm>
            <a:off x="3505200" y="30480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NZ"/>
          </a:p>
        </p:txBody>
      </p:sp>
      <p:sp>
        <p:nvSpPr>
          <p:cNvPr id="240656" name="Line 23"/>
          <p:cNvSpPr>
            <a:spLocks noChangeShapeType="1"/>
          </p:cNvSpPr>
          <p:nvPr/>
        </p:nvSpPr>
        <p:spPr bwMode="auto">
          <a:xfrm flipH="1">
            <a:off x="3810000" y="5562600"/>
            <a:ext cx="533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NZ"/>
          </a:p>
        </p:txBody>
      </p:sp>
      <p:sp>
        <p:nvSpPr>
          <p:cNvPr id="240657" name="Line 24"/>
          <p:cNvSpPr>
            <a:spLocks noChangeShapeType="1"/>
          </p:cNvSpPr>
          <p:nvPr/>
        </p:nvSpPr>
        <p:spPr bwMode="auto">
          <a:xfrm>
            <a:off x="4267200" y="58674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NZ"/>
          </a:p>
        </p:txBody>
      </p:sp>
      <p:sp>
        <p:nvSpPr>
          <p:cNvPr id="240658" name="Line 25"/>
          <p:cNvSpPr>
            <a:spLocks noChangeShapeType="1"/>
          </p:cNvSpPr>
          <p:nvPr/>
        </p:nvSpPr>
        <p:spPr bwMode="auto">
          <a:xfrm flipV="1">
            <a:off x="3505200" y="5867400"/>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NZ"/>
          </a:p>
        </p:txBody>
      </p:sp>
      <p:sp>
        <p:nvSpPr>
          <p:cNvPr id="240659" name="Line 26"/>
          <p:cNvSpPr>
            <a:spLocks noChangeShapeType="1"/>
          </p:cNvSpPr>
          <p:nvPr/>
        </p:nvSpPr>
        <p:spPr bwMode="auto">
          <a:xfrm flipH="1">
            <a:off x="4800600" y="5715000"/>
            <a:ext cx="4572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NZ"/>
          </a:p>
        </p:txBody>
      </p:sp>
      <p:sp>
        <p:nvSpPr>
          <p:cNvPr id="240660" name="Line 27"/>
          <p:cNvSpPr>
            <a:spLocks noChangeShapeType="1"/>
          </p:cNvSpPr>
          <p:nvPr/>
        </p:nvSpPr>
        <p:spPr bwMode="auto">
          <a:xfrm flipH="1">
            <a:off x="5105400" y="53340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NZ"/>
          </a:p>
        </p:txBody>
      </p:sp>
      <p:sp>
        <p:nvSpPr>
          <p:cNvPr id="240661" name="Line 28"/>
          <p:cNvSpPr>
            <a:spLocks noChangeShapeType="1"/>
          </p:cNvSpPr>
          <p:nvPr/>
        </p:nvSpPr>
        <p:spPr bwMode="auto">
          <a:xfrm flipH="1">
            <a:off x="3505200" y="35052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NZ"/>
          </a:p>
        </p:txBody>
      </p:sp>
      <p:sp>
        <p:nvSpPr>
          <p:cNvPr id="240662" name="Line 29"/>
          <p:cNvSpPr>
            <a:spLocks noChangeShapeType="1"/>
          </p:cNvSpPr>
          <p:nvPr/>
        </p:nvSpPr>
        <p:spPr bwMode="auto">
          <a:xfrm flipH="1">
            <a:off x="3352800" y="33528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NZ"/>
          </a:p>
        </p:txBody>
      </p:sp>
      <p:sp>
        <p:nvSpPr>
          <p:cNvPr id="240663" name="Line 30"/>
          <p:cNvSpPr>
            <a:spLocks noChangeShapeType="1"/>
          </p:cNvSpPr>
          <p:nvPr/>
        </p:nvSpPr>
        <p:spPr bwMode="auto">
          <a:xfrm>
            <a:off x="3657600" y="2362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NZ"/>
          </a:p>
        </p:txBody>
      </p:sp>
      <p:pic>
        <p:nvPicPr>
          <p:cNvPr id="240664" name="Picture 33" descr="neur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514600"/>
            <a:ext cx="3810000"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03" name="AutoShape 35"/>
          <p:cNvSpPr>
            <a:spLocks/>
          </p:cNvSpPr>
          <p:nvPr/>
        </p:nvSpPr>
        <p:spPr bwMode="auto">
          <a:xfrm>
            <a:off x="5334000" y="1625600"/>
            <a:ext cx="3276600" cy="571500"/>
          </a:xfrm>
          <a:prstGeom prst="borderCallout1">
            <a:avLst>
              <a:gd name="adj1" fmla="val 20000"/>
              <a:gd name="adj2" fmla="val -2324"/>
              <a:gd name="adj3" fmla="val 91111"/>
              <a:gd name="adj4" fmla="val -26745"/>
            </a:avLst>
          </a:prstGeom>
          <a:gradFill rotWithShape="1">
            <a:gsLst>
              <a:gs pos="0">
                <a:srgbClr val="FFFFFF"/>
              </a:gs>
              <a:gs pos="100000">
                <a:srgbClr val="00CC66"/>
              </a:gs>
            </a:gsLst>
            <a:lin ang="5400000" scaled="1"/>
          </a:gradFill>
          <a:ln w="9525">
            <a:solidFill>
              <a:srgbClr val="FF0000"/>
            </a:solidFill>
            <a:miter lim="800000"/>
            <a:headEnd/>
            <a:tailEnd/>
          </a:ln>
        </p:spPr>
        <p:txBody>
          <a:bodyPr/>
          <a:lstStyle/>
          <a:p>
            <a:pPr algn="l"/>
            <a:r>
              <a:rPr lang="en-US" altLang="en-US" sz="1600" b="0">
                <a:solidFill>
                  <a:srgbClr val="000000"/>
                </a:solidFill>
              </a:rPr>
              <a:t>Could receive excitatory/inhibitory nerve impulses</a:t>
            </a:r>
          </a:p>
        </p:txBody>
      </p:sp>
      <p:pic>
        <p:nvPicPr>
          <p:cNvPr id="240666" name="Picture 36" descr="sy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9213" y="4445000"/>
            <a:ext cx="17653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500"/>
                                  </p:stCondLst>
                                  <p:childTnLst>
                                    <p:set>
                                      <p:cBhvr>
                                        <p:cTn id="6" dur="1" fill="hold">
                                          <p:stCondLst>
                                            <p:cond delay="0"/>
                                          </p:stCondLst>
                                        </p:cTn>
                                        <p:tgtEl>
                                          <p:spTgt spid="7203"/>
                                        </p:tgtEl>
                                        <p:attrNameLst>
                                          <p:attrName>style.visibility</p:attrName>
                                        </p:attrNameLst>
                                      </p:cBhvr>
                                      <p:to>
                                        <p:strVal val="visible"/>
                                      </p:to>
                                    </p:set>
                                    <p:animEffect transition="in" filter="fade">
                                      <p:cBhvr>
                                        <p:cTn id="7" dur="1000"/>
                                        <p:tgtEl>
                                          <p:spTgt spid="7203"/>
                                        </p:tgtEl>
                                      </p:cBhvr>
                                    </p:animEffect>
                                    <p:anim calcmode="lin" valueType="num">
                                      <p:cBhvr>
                                        <p:cTn id="8" dur="1000" fill="hold"/>
                                        <p:tgtEl>
                                          <p:spTgt spid="7203"/>
                                        </p:tgtEl>
                                        <p:attrNameLst>
                                          <p:attrName>ppt_x</p:attrName>
                                        </p:attrNameLst>
                                      </p:cBhvr>
                                      <p:tavLst>
                                        <p:tav tm="0">
                                          <p:val>
                                            <p:strVal val="#ppt_x"/>
                                          </p:val>
                                        </p:tav>
                                        <p:tav tm="100000">
                                          <p:val>
                                            <p:strVal val="#ppt_x"/>
                                          </p:val>
                                        </p:tav>
                                      </p:tavLst>
                                    </p:anim>
                                    <p:anim calcmode="lin" valueType="num">
                                      <p:cBhvr>
                                        <p:cTn id="9" dur="900" decel="100000" fill="hold"/>
                                        <p:tgtEl>
                                          <p:spTgt spid="720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20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3"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show="0">
  <p:cSld>
    <p:bg>
      <p:bgPr>
        <a:solidFill>
          <a:schemeClr val="bg1"/>
        </a:solidFill>
        <a:effectLst/>
      </p:bgPr>
    </p:bg>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363538" y="165100"/>
            <a:ext cx="8607425" cy="823913"/>
          </a:xfrm>
        </p:spPr>
        <p:txBody>
          <a:bodyPr/>
          <a:lstStyle/>
          <a:p>
            <a:r>
              <a:rPr lang="en-US" altLang="en-US" sz="2000">
                <a:latin typeface="Arial" charset="0"/>
              </a:rPr>
              <a:t>The computational  architecture borrowed several components and functionalities from the biological neuron:</a:t>
            </a:r>
          </a:p>
        </p:txBody>
      </p:sp>
      <p:sp>
        <p:nvSpPr>
          <p:cNvPr id="236547" name="Rectangle 3"/>
          <p:cNvSpPr>
            <a:spLocks noGrp="1" noChangeArrowheads="1"/>
          </p:cNvSpPr>
          <p:nvPr>
            <p:ph type="body" idx="1"/>
          </p:nvPr>
        </p:nvSpPr>
        <p:spPr>
          <a:xfrm>
            <a:off x="396875" y="1004888"/>
            <a:ext cx="8456613" cy="5578475"/>
          </a:xfrm>
        </p:spPr>
        <p:txBody>
          <a:bodyPr/>
          <a:lstStyle/>
          <a:p>
            <a:pPr>
              <a:lnSpc>
                <a:spcPct val="80000"/>
              </a:lnSpc>
              <a:defRPr/>
            </a:pPr>
            <a:r>
              <a:rPr lang="en-US" sz="2000" b="1" dirty="0">
                <a:solidFill>
                  <a:srgbClr val="FF0000"/>
                </a:solidFill>
                <a:effectLst>
                  <a:outerShdw blurRad="38100" dist="38100" dir="2700000" algn="tl">
                    <a:srgbClr val="C0C0C0"/>
                  </a:outerShdw>
                </a:effectLst>
              </a:rPr>
              <a:t>Soma</a:t>
            </a:r>
          </a:p>
          <a:p>
            <a:pPr lvl="1">
              <a:lnSpc>
                <a:spcPct val="80000"/>
              </a:lnSpc>
              <a:defRPr/>
            </a:pPr>
            <a:r>
              <a:rPr lang="en-US" sz="2000" dirty="0"/>
              <a:t>cell body</a:t>
            </a:r>
          </a:p>
          <a:p>
            <a:pPr>
              <a:lnSpc>
                <a:spcPct val="80000"/>
              </a:lnSpc>
              <a:defRPr/>
            </a:pPr>
            <a:r>
              <a:rPr lang="en-US" sz="2000" b="1" dirty="0">
                <a:solidFill>
                  <a:srgbClr val="FF0000"/>
                </a:solidFill>
                <a:effectLst>
                  <a:outerShdw blurRad="38100" dist="38100" dir="2700000" algn="tl">
                    <a:srgbClr val="C0C0C0"/>
                  </a:outerShdw>
                </a:effectLst>
              </a:rPr>
              <a:t>Axon</a:t>
            </a:r>
          </a:p>
          <a:p>
            <a:pPr lvl="1">
              <a:lnSpc>
                <a:spcPct val="80000"/>
              </a:lnSpc>
              <a:defRPr/>
            </a:pPr>
            <a:r>
              <a:rPr lang="en-US" sz="2000" dirty="0"/>
              <a:t>output link</a:t>
            </a:r>
          </a:p>
          <a:p>
            <a:pPr>
              <a:lnSpc>
                <a:spcPct val="80000"/>
              </a:lnSpc>
              <a:defRPr/>
            </a:pPr>
            <a:r>
              <a:rPr lang="en-US" sz="2000" b="1" dirty="0">
                <a:solidFill>
                  <a:srgbClr val="FF0000"/>
                </a:solidFill>
                <a:effectLst>
                  <a:outerShdw blurRad="38100" dist="38100" dir="2700000" algn="tl">
                    <a:srgbClr val="C0C0C0"/>
                  </a:outerShdw>
                </a:effectLst>
              </a:rPr>
              <a:t>Dendrites</a:t>
            </a:r>
            <a:r>
              <a:rPr lang="en-US" sz="2000" dirty="0"/>
              <a:t> </a:t>
            </a:r>
          </a:p>
          <a:p>
            <a:pPr lvl="1">
              <a:lnSpc>
                <a:spcPct val="80000"/>
              </a:lnSpc>
              <a:defRPr/>
            </a:pPr>
            <a:r>
              <a:rPr lang="en-US" sz="2000" dirty="0"/>
              <a:t>input link </a:t>
            </a:r>
          </a:p>
          <a:p>
            <a:pPr>
              <a:lnSpc>
                <a:spcPct val="80000"/>
              </a:lnSpc>
              <a:defRPr/>
            </a:pPr>
            <a:r>
              <a:rPr lang="en-US" sz="2000" b="1" dirty="0">
                <a:solidFill>
                  <a:srgbClr val="FF0000"/>
                </a:solidFill>
                <a:effectLst>
                  <a:outerShdw blurRad="38100" dist="38100" dir="2700000" algn="tl">
                    <a:srgbClr val="C0C0C0"/>
                  </a:outerShdw>
                </a:effectLst>
              </a:rPr>
              <a:t>Synaptic Junction/Synapse</a:t>
            </a:r>
            <a:r>
              <a:rPr lang="en-US" sz="2000" dirty="0"/>
              <a:t> </a:t>
            </a:r>
          </a:p>
          <a:p>
            <a:pPr lvl="1">
              <a:lnSpc>
                <a:spcPct val="80000"/>
              </a:lnSpc>
              <a:defRPr/>
            </a:pPr>
            <a:r>
              <a:rPr lang="en-US" sz="2000" dirty="0"/>
              <a:t>connect the axons of one neuron to various parts of other neurons</a:t>
            </a:r>
          </a:p>
          <a:p>
            <a:pPr>
              <a:lnSpc>
                <a:spcPct val="80000"/>
              </a:lnSpc>
              <a:defRPr/>
            </a:pPr>
            <a:r>
              <a:rPr lang="en-US" sz="2000" b="1" dirty="0">
                <a:solidFill>
                  <a:srgbClr val="FF0000"/>
                </a:solidFill>
                <a:effectLst>
                  <a:outerShdw blurRad="38100" dist="38100" dir="2700000" algn="tl">
                    <a:srgbClr val="C0C0C0"/>
                  </a:outerShdw>
                </a:effectLst>
              </a:rPr>
              <a:t>Neurotransmitters</a:t>
            </a:r>
          </a:p>
          <a:p>
            <a:pPr lvl="1">
              <a:lnSpc>
                <a:spcPct val="80000"/>
              </a:lnSpc>
              <a:defRPr/>
            </a:pPr>
            <a:r>
              <a:rPr lang="en-US" sz="2000" dirty="0"/>
              <a:t>chemicals/substances released by the </a:t>
            </a:r>
            <a:r>
              <a:rPr lang="en-US" sz="2000" dirty="0" err="1"/>
              <a:t>presynaptic</a:t>
            </a:r>
            <a:r>
              <a:rPr lang="en-US" sz="2000" dirty="0"/>
              <a:t> cells to communicate with other neurons</a:t>
            </a:r>
          </a:p>
          <a:p>
            <a:pPr>
              <a:lnSpc>
                <a:spcPct val="80000"/>
              </a:lnSpc>
              <a:buFont typeface="Monotype Sorts" pitchFamily="2" charset="2"/>
              <a:buNone/>
              <a:defRPr/>
            </a:pPr>
            <a:endParaRPr lang="en-US" sz="2000" dirty="0"/>
          </a:p>
          <a:p>
            <a:pPr lvl="1">
              <a:lnSpc>
                <a:spcPct val="80000"/>
              </a:lnSpc>
              <a:defRPr/>
            </a:pPr>
            <a:r>
              <a:rPr lang="en-US" sz="2000" dirty="0"/>
              <a:t>Nerve impulses through these connecting neurons can result in local  changes in the potential  in the cell body of the receiving neuron.</a:t>
            </a:r>
          </a:p>
          <a:p>
            <a:pPr lvl="1">
              <a:lnSpc>
                <a:spcPct val="80000"/>
              </a:lnSpc>
              <a:buFontTx/>
              <a:buNone/>
              <a:defRPr/>
            </a:pPr>
            <a:endParaRPr lang="en-US" sz="2000" dirty="0"/>
          </a:p>
          <a:p>
            <a:pPr lvl="1">
              <a:lnSpc>
                <a:spcPct val="80000"/>
              </a:lnSpc>
              <a:defRPr/>
            </a:pPr>
            <a:r>
              <a:rPr lang="en-US" sz="2000" dirty="0">
                <a:effectLst>
                  <a:outerShdw blurRad="38100" dist="38100" dir="2700000" algn="tl">
                    <a:srgbClr val="C0C0C0"/>
                  </a:outerShdw>
                </a:effectLst>
              </a:rPr>
              <a:t>Excitatory</a:t>
            </a:r>
            <a:r>
              <a:rPr lang="en-US" sz="2000" dirty="0"/>
              <a:t> – decreasing the polarization of the cell</a:t>
            </a:r>
          </a:p>
          <a:p>
            <a:pPr lvl="1">
              <a:lnSpc>
                <a:spcPct val="80000"/>
              </a:lnSpc>
              <a:defRPr/>
            </a:pPr>
            <a:r>
              <a:rPr lang="en-US" sz="2000" dirty="0">
                <a:effectLst>
                  <a:outerShdw blurRad="38100" dist="38100" dir="2700000" algn="tl">
                    <a:srgbClr val="C0C0C0"/>
                  </a:outerShdw>
                </a:effectLst>
              </a:rPr>
              <a:t>Inhibitory</a:t>
            </a:r>
            <a:r>
              <a:rPr lang="en-US" sz="2000" dirty="0"/>
              <a:t> - increasing the polarization of the cell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3" name="Rectangle 4"/>
          <p:cNvSpPr>
            <a:spLocks noChangeArrowheads="1"/>
          </p:cNvSpPr>
          <p:nvPr/>
        </p:nvSpPr>
        <p:spPr bwMode="auto">
          <a:xfrm>
            <a:off x="0" y="4235"/>
            <a:ext cx="9143999" cy="1143000"/>
          </a:xfrm>
          <a:prstGeom prst="rect">
            <a:avLst/>
          </a:prstGeom>
          <a:gradFill rotWithShape="1">
            <a:gsLst>
              <a:gs pos="0">
                <a:srgbClr val="3D22C6"/>
              </a:gs>
              <a:gs pos="100000">
                <a:srgbClr val="3D22C6">
                  <a:gamma/>
                  <a:shade val="46275"/>
                  <a:invGamma/>
                </a:srgbClr>
              </a:gs>
            </a:gsLst>
            <a:path path="shape">
              <a:fillToRect l="50000" t="50000" r="50000" b="50000"/>
            </a:path>
          </a:gradFill>
          <a:ln w="9525">
            <a:noFill/>
            <a:miter lim="800000"/>
            <a:headEnd/>
            <a:tailEnd/>
          </a:ln>
        </p:spPr>
        <p:txBody>
          <a:bodyPr anchor="ctr"/>
          <a:lstStyle/>
          <a:p>
            <a:pPr>
              <a:defRPr/>
            </a:pPr>
            <a:r>
              <a:rPr kumimoji="1" lang="en-US" sz="4400" dirty="0">
                <a:solidFill>
                  <a:srgbClr val="FFFF00"/>
                </a:solidFill>
                <a:effectLst>
                  <a:outerShdw blurRad="38100" dist="38100" dir="2700000" algn="tl">
                    <a:srgbClr val="000000"/>
                  </a:outerShdw>
                </a:effectLst>
                <a:latin typeface="Arial"/>
              </a:rPr>
              <a:t>the artificial neuron</a:t>
            </a:r>
          </a:p>
        </p:txBody>
      </p:sp>
      <p:sp>
        <p:nvSpPr>
          <p:cNvPr id="1034" name="Text Box 13"/>
          <p:cNvSpPr txBox="1">
            <a:spLocks noChangeArrowheads="1"/>
          </p:cNvSpPr>
          <p:nvPr/>
        </p:nvSpPr>
        <p:spPr bwMode="auto">
          <a:xfrm>
            <a:off x="1295400" y="1524000"/>
            <a:ext cx="1163638" cy="584200"/>
          </a:xfrm>
          <a:prstGeom prst="rect">
            <a:avLst/>
          </a:prstGeom>
          <a:noFill/>
          <a:ln w="9525">
            <a:noFill/>
            <a:miter lim="800000"/>
            <a:headEnd/>
            <a:tailEnd/>
          </a:ln>
        </p:spPr>
        <p:txBody>
          <a:bodyPr wrap="none">
            <a:spAutoFit/>
          </a:bodyPr>
          <a:lstStyle/>
          <a:p>
            <a:pPr algn="l">
              <a:defRPr/>
            </a:pPr>
            <a:r>
              <a:rPr lang="en-US" sz="3200" dirty="0">
                <a:solidFill>
                  <a:srgbClr val="000000"/>
                </a:solidFill>
                <a:effectLst>
                  <a:outerShdw blurRad="38100" dist="38100" dir="2700000" algn="tl">
                    <a:srgbClr val="000000">
                      <a:alpha val="43137"/>
                    </a:srgbClr>
                  </a:outerShdw>
                </a:effectLst>
              </a:rPr>
              <a:t>Input</a:t>
            </a:r>
          </a:p>
        </p:txBody>
      </p:sp>
      <p:sp>
        <p:nvSpPr>
          <p:cNvPr id="1035" name="Text Box 14"/>
          <p:cNvSpPr txBox="1">
            <a:spLocks noChangeArrowheads="1"/>
          </p:cNvSpPr>
          <p:nvPr/>
        </p:nvSpPr>
        <p:spPr bwMode="auto">
          <a:xfrm>
            <a:off x="6592888" y="1524000"/>
            <a:ext cx="2279650" cy="1077913"/>
          </a:xfrm>
          <a:prstGeom prst="rect">
            <a:avLst/>
          </a:prstGeom>
          <a:noFill/>
          <a:ln w="9525">
            <a:noFill/>
            <a:miter lim="800000"/>
            <a:headEnd/>
            <a:tailEnd/>
          </a:ln>
        </p:spPr>
        <p:txBody>
          <a:bodyPr wrap="none">
            <a:spAutoFit/>
          </a:bodyPr>
          <a:lstStyle/>
          <a:p>
            <a:pPr algn="l">
              <a:defRPr/>
            </a:pPr>
            <a:r>
              <a:rPr lang="en-US" sz="3200">
                <a:solidFill>
                  <a:srgbClr val="000000"/>
                </a:solidFill>
                <a:effectLst>
                  <a:outerShdw blurRad="38100" dist="38100" dir="2700000" algn="tl">
                    <a:srgbClr val="000000">
                      <a:alpha val="43137"/>
                    </a:srgbClr>
                  </a:outerShdw>
                </a:effectLst>
              </a:rPr>
              <a:t>Output</a:t>
            </a:r>
          </a:p>
          <a:p>
            <a:pPr algn="l">
              <a:defRPr/>
            </a:pPr>
            <a:r>
              <a:rPr lang="en-US" sz="3200">
                <a:solidFill>
                  <a:srgbClr val="000000"/>
                </a:solidFill>
                <a:effectLst>
                  <a:outerShdw blurRad="38100" dist="38100" dir="2700000" algn="tl">
                    <a:srgbClr val="000000">
                      <a:alpha val="43137"/>
                    </a:srgbClr>
                  </a:outerShdw>
                </a:effectLst>
              </a:rPr>
              <a:t>(Activation)</a:t>
            </a:r>
          </a:p>
        </p:txBody>
      </p:sp>
      <p:sp>
        <p:nvSpPr>
          <p:cNvPr id="242693" name="Text Box 15"/>
          <p:cNvSpPr txBox="1">
            <a:spLocks noChangeArrowheads="1"/>
          </p:cNvSpPr>
          <p:nvPr/>
        </p:nvSpPr>
        <p:spPr bwMode="auto">
          <a:xfrm>
            <a:off x="1371600" y="5638800"/>
            <a:ext cx="2525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algn="l"/>
            <a:r>
              <a:rPr lang="en-US" altLang="en-US" b="0" i="1">
                <a:solidFill>
                  <a:srgbClr val="000000"/>
                </a:solidFill>
              </a:rPr>
              <a:t>connection weights</a:t>
            </a:r>
          </a:p>
        </p:txBody>
      </p:sp>
      <p:graphicFrame>
        <p:nvGraphicFramePr>
          <p:cNvPr id="242694" name="Object 17"/>
          <p:cNvGraphicFramePr>
            <a:graphicFrameLocks noChangeAspect="1"/>
          </p:cNvGraphicFramePr>
          <p:nvPr/>
        </p:nvGraphicFramePr>
        <p:xfrm>
          <a:off x="8001000" y="3505200"/>
          <a:ext cx="317500" cy="292100"/>
        </p:xfrm>
        <a:graphic>
          <a:graphicData uri="http://schemas.openxmlformats.org/presentationml/2006/ole">
            <mc:AlternateContent xmlns:mc="http://schemas.openxmlformats.org/markup-compatibility/2006">
              <mc:Choice xmlns:v="urn:schemas-microsoft-com:vml" Requires="v">
                <p:oleObj spid="_x0000_s243349" name="Equation" r:id="rId4" imgW="317225" imgH="291847" progId="Equation.3">
                  <p:embed/>
                </p:oleObj>
              </mc:Choice>
              <mc:Fallback>
                <p:oleObj name="Equation" r:id="rId4" imgW="317225" imgH="291847"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0" y="3505200"/>
                        <a:ext cx="3175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2695" name="Object 18"/>
          <p:cNvGraphicFramePr>
            <a:graphicFrameLocks noChangeAspect="1"/>
          </p:cNvGraphicFramePr>
          <p:nvPr/>
        </p:nvGraphicFramePr>
        <p:xfrm>
          <a:off x="2692400" y="5045075"/>
          <a:ext cx="457200" cy="290513"/>
        </p:xfrm>
        <a:graphic>
          <a:graphicData uri="http://schemas.openxmlformats.org/presentationml/2006/ole">
            <mc:AlternateContent xmlns:mc="http://schemas.openxmlformats.org/markup-compatibility/2006">
              <mc:Choice xmlns:v="urn:schemas-microsoft-com:vml" Requires="v">
                <p:oleObj spid="_x0000_s243350" name="Equation" r:id="rId6" imgW="457200" imgH="292100" progId="Equation.3">
                  <p:embed/>
                </p:oleObj>
              </mc:Choice>
              <mc:Fallback>
                <p:oleObj name="Equation" r:id="rId6" imgW="457200" imgH="292100"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2400" y="5045075"/>
                        <a:ext cx="4572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2696" name="Object 19"/>
          <p:cNvGraphicFramePr>
            <a:graphicFrameLocks noChangeAspect="1"/>
          </p:cNvGraphicFramePr>
          <p:nvPr/>
        </p:nvGraphicFramePr>
        <p:xfrm>
          <a:off x="1524000" y="3505200"/>
          <a:ext cx="303213" cy="252413"/>
        </p:xfrm>
        <a:graphic>
          <a:graphicData uri="http://schemas.openxmlformats.org/presentationml/2006/ole">
            <mc:AlternateContent xmlns:mc="http://schemas.openxmlformats.org/markup-compatibility/2006">
              <mc:Choice xmlns:v="urn:schemas-microsoft-com:vml" Requires="v">
                <p:oleObj spid="_x0000_s243351" name="Equation" r:id="rId8" imgW="304536" imgH="253780" progId="Equation.3">
                  <p:embed/>
                </p:oleObj>
              </mc:Choice>
              <mc:Fallback>
                <p:oleObj name="Equation" r:id="rId8" imgW="304536" imgH="253780"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3505200"/>
                        <a:ext cx="303213"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2697" name="Object 22"/>
          <p:cNvGraphicFramePr>
            <a:graphicFrameLocks noChangeAspect="1"/>
          </p:cNvGraphicFramePr>
          <p:nvPr/>
        </p:nvGraphicFramePr>
        <p:xfrm>
          <a:off x="4800600" y="2514600"/>
          <a:ext cx="1487488" cy="361950"/>
        </p:xfrm>
        <a:graphic>
          <a:graphicData uri="http://schemas.openxmlformats.org/presentationml/2006/ole">
            <mc:AlternateContent xmlns:mc="http://schemas.openxmlformats.org/markup-compatibility/2006">
              <mc:Choice xmlns:v="urn:schemas-microsoft-com:vml" Requires="v">
                <p:oleObj spid="_x0000_s243352" name="Equation" r:id="rId10" imgW="1193800" imgH="292100" progId="Equation.3">
                  <p:embed/>
                </p:oleObj>
              </mc:Choice>
              <mc:Fallback>
                <p:oleObj name="Equation" r:id="rId10" imgW="1193800" imgH="292100" progId="Equation.3">
                  <p:embed/>
                  <p:pic>
                    <p:nvPicPr>
                      <p:cNvPr id="0"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00600" y="2514600"/>
                        <a:ext cx="1487488"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2698" name="Oval 29"/>
          <p:cNvSpPr>
            <a:spLocks noChangeArrowheads="1"/>
          </p:cNvSpPr>
          <p:nvPr/>
        </p:nvSpPr>
        <p:spPr bwMode="auto">
          <a:xfrm>
            <a:off x="3352800" y="2895600"/>
            <a:ext cx="4419600" cy="2438400"/>
          </a:xfrm>
          <a:prstGeom prst="ellipse">
            <a:avLst/>
          </a:prstGeom>
          <a:gradFill rotWithShape="0">
            <a:gsLst>
              <a:gs pos="0">
                <a:srgbClr val="FF99CC"/>
              </a:gs>
              <a:gs pos="50000">
                <a:srgbClr val="FFFFFF"/>
              </a:gs>
              <a:gs pos="100000">
                <a:srgbClr val="FF99CC"/>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endParaRPr lang="en-US" altLang="en-US">
              <a:solidFill>
                <a:srgbClr val="FFFFFF"/>
              </a:solidFill>
            </a:endParaRPr>
          </a:p>
        </p:txBody>
      </p:sp>
      <p:sp>
        <p:nvSpPr>
          <p:cNvPr id="242699" name="Line 31"/>
          <p:cNvSpPr>
            <a:spLocks noChangeShapeType="1"/>
          </p:cNvSpPr>
          <p:nvPr/>
        </p:nvSpPr>
        <p:spPr bwMode="auto">
          <a:xfrm>
            <a:off x="2133600" y="3200400"/>
            <a:ext cx="11430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NZ"/>
          </a:p>
        </p:txBody>
      </p:sp>
      <p:sp>
        <p:nvSpPr>
          <p:cNvPr id="242700" name="Line 32"/>
          <p:cNvSpPr>
            <a:spLocks noChangeShapeType="1"/>
          </p:cNvSpPr>
          <p:nvPr/>
        </p:nvSpPr>
        <p:spPr bwMode="auto">
          <a:xfrm>
            <a:off x="2057400" y="3733800"/>
            <a:ext cx="114300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NZ"/>
          </a:p>
        </p:txBody>
      </p:sp>
      <p:sp>
        <p:nvSpPr>
          <p:cNvPr id="242701" name="Line 33"/>
          <p:cNvSpPr>
            <a:spLocks noChangeShapeType="1"/>
          </p:cNvSpPr>
          <p:nvPr/>
        </p:nvSpPr>
        <p:spPr bwMode="auto">
          <a:xfrm flipV="1">
            <a:off x="2057400" y="4267200"/>
            <a:ext cx="1066800" cy="76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NZ"/>
          </a:p>
        </p:txBody>
      </p:sp>
      <p:sp>
        <p:nvSpPr>
          <p:cNvPr id="242702" name="Line 34"/>
          <p:cNvSpPr>
            <a:spLocks noChangeShapeType="1"/>
          </p:cNvSpPr>
          <p:nvPr/>
        </p:nvSpPr>
        <p:spPr bwMode="auto">
          <a:xfrm flipV="1">
            <a:off x="2286000" y="4495800"/>
            <a:ext cx="914400"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NZ"/>
          </a:p>
        </p:txBody>
      </p:sp>
      <p:sp>
        <p:nvSpPr>
          <p:cNvPr id="242703" name="Line 35"/>
          <p:cNvSpPr>
            <a:spLocks noChangeShapeType="1"/>
          </p:cNvSpPr>
          <p:nvPr/>
        </p:nvSpPr>
        <p:spPr bwMode="auto">
          <a:xfrm>
            <a:off x="7848600" y="4038600"/>
            <a:ext cx="685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NZ"/>
          </a:p>
        </p:txBody>
      </p:sp>
      <p:sp>
        <p:nvSpPr>
          <p:cNvPr id="9254" name="Line 38"/>
          <p:cNvSpPr>
            <a:spLocks noChangeShapeType="1"/>
          </p:cNvSpPr>
          <p:nvPr/>
        </p:nvSpPr>
        <p:spPr bwMode="auto">
          <a:xfrm>
            <a:off x="2133600" y="3200400"/>
            <a:ext cx="1143000" cy="609600"/>
          </a:xfrm>
          <a:prstGeom prst="line">
            <a:avLst/>
          </a:prstGeom>
          <a:noFill/>
          <a:ln w="5715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NZ"/>
          </a:p>
        </p:txBody>
      </p:sp>
      <p:sp>
        <p:nvSpPr>
          <p:cNvPr id="9255" name="Line 39"/>
          <p:cNvSpPr>
            <a:spLocks noChangeShapeType="1"/>
          </p:cNvSpPr>
          <p:nvPr/>
        </p:nvSpPr>
        <p:spPr bwMode="auto">
          <a:xfrm>
            <a:off x="2057400" y="3733800"/>
            <a:ext cx="1143000" cy="304800"/>
          </a:xfrm>
          <a:prstGeom prst="line">
            <a:avLst/>
          </a:prstGeom>
          <a:noFill/>
          <a:ln w="5715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NZ"/>
          </a:p>
        </p:txBody>
      </p:sp>
      <p:sp>
        <p:nvSpPr>
          <p:cNvPr id="9256" name="Line 40"/>
          <p:cNvSpPr>
            <a:spLocks noChangeShapeType="1"/>
          </p:cNvSpPr>
          <p:nvPr/>
        </p:nvSpPr>
        <p:spPr bwMode="auto">
          <a:xfrm flipV="1">
            <a:off x="2057400" y="4267200"/>
            <a:ext cx="1066800" cy="76200"/>
          </a:xfrm>
          <a:prstGeom prst="line">
            <a:avLst/>
          </a:prstGeom>
          <a:noFill/>
          <a:ln w="5715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NZ"/>
          </a:p>
        </p:txBody>
      </p:sp>
      <p:sp>
        <p:nvSpPr>
          <p:cNvPr id="9257" name="Line 41"/>
          <p:cNvSpPr>
            <a:spLocks noChangeShapeType="1"/>
          </p:cNvSpPr>
          <p:nvPr/>
        </p:nvSpPr>
        <p:spPr bwMode="auto">
          <a:xfrm flipV="1">
            <a:off x="2286000" y="4495800"/>
            <a:ext cx="914400" cy="762000"/>
          </a:xfrm>
          <a:prstGeom prst="line">
            <a:avLst/>
          </a:prstGeom>
          <a:noFill/>
          <a:ln w="5715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NZ"/>
          </a:p>
        </p:txBody>
      </p:sp>
      <p:sp>
        <p:nvSpPr>
          <p:cNvPr id="9262" name="AutoShape 46"/>
          <p:cNvSpPr>
            <a:spLocks noChangeArrowheads="1"/>
          </p:cNvSpPr>
          <p:nvPr/>
        </p:nvSpPr>
        <p:spPr bwMode="auto">
          <a:xfrm>
            <a:off x="3581400" y="3276600"/>
            <a:ext cx="4191000" cy="1676400"/>
          </a:xfrm>
          <a:prstGeom prst="rightArrow">
            <a:avLst>
              <a:gd name="adj1" fmla="val 50000"/>
              <a:gd name="adj2" fmla="val 62500"/>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ltLang="en-US">
              <a:solidFill>
                <a:srgbClr val="FFFFFF"/>
              </a:solidFill>
            </a:endParaRPr>
          </a:p>
        </p:txBody>
      </p:sp>
      <p:sp>
        <p:nvSpPr>
          <p:cNvPr id="9258" name="Line 42"/>
          <p:cNvSpPr>
            <a:spLocks noChangeShapeType="1"/>
          </p:cNvSpPr>
          <p:nvPr/>
        </p:nvSpPr>
        <p:spPr bwMode="auto">
          <a:xfrm>
            <a:off x="7848600" y="4038600"/>
            <a:ext cx="685800" cy="0"/>
          </a:xfrm>
          <a:prstGeom prst="line">
            <a:avLst/>
          </a:prstGeom>
          <a:noFill/>
          <a:ln w="5715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NZ"/>
          </a:p>
        </p:txBody>
      </p:sp>
      <p:graphicFrame>
        <p:nvGraphicFramePr>
          <p:cNvPr id="242710" name="Object 48"/>
          <p:cNvGraphicFramePr>
            <a:graphicFrameLocks noChangeAspect="1"/>
          </p:cNvGraphicFramePr>
          <p:nvPr/>
        </p:nvGraphicFramePr>
        <p:xfrm>
          <a:off x="6400800" y="3886200"/>
          <a:ext cx="1117600" cy="427038"/>
        </p:xfrm>
        <a:graphic>
          <a:graphicData uri="http://schemas.openxmlformats.org/presentationml/2006/ole">
            <mc:AlternateContent xmlns:mc="http://schemas.openxmlformats.org/markup-compatibility/2006">
              <mc:Choice xmlns:v="urn:schemas-microsoft-com:vml" Requires="v">
                <p:oleObj spid="_x0000_s243353" name="Equation" r:id="rId12" imgW="1117600" imgH="431800" progId="Equation.3">
                  <p:embed/>
                </p:oleObj>
              </mc:Choice>
              <mc:Fallback>
                <p:oleObj name="Equation" r:id="rId12" imgW="1117600" imgH="431800" progId="Equation.3">
                  <p:embed/>
                  <p:pic>
                    <p:nvPicPr>
                      <p:cNvPr id="0" name="Object 4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00800" y="3886200"/>
                        <a:ext cx="1117600"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2711" name="Line 49"/>
          <p:cNvSpPr>
            <a:spLocks noChangeShapeType="1"/>
          </p:cNvSpPr>
          <p:nvPr/>
        </p:nvSpPr>
        <p:spPr bwMode="auto">
          <a:xfrm>
            <a:off x="6096000" y="3124200"/>
            <a:ext cx="0" cy="1981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NZ"/>
          </a:p>
        </p:txBody>
      </p:sp>
      <p:graphicFrame>
        <p:nvGraphicFramePr>
          <p:cNvPr id="242712" name="Object 50"/>
          <p:cNvGraphicFramePr>
            <a:graphicFrameLocks noChangeAspect="1"/>
          </p:cNvGraphicFramePr>
          <p:nvPr/>
        </p:nvGraphicFramePr>
        <p:xfrm>
          <a:off x="3657600" y="3773488"/>
          <a:ext cx="2428875" cy="676275"/>
        </p:xfrm>
        <a:graphic>
          <a:graphicData uri="http://schemas.openxmlformats.org/presentationml/2006/ole">
            <mc:AlternateContent xmlns:mc="http://schemas.openxmlformats.org/markup-compatibility/2006">
              <mc:Choice xmlns:v="urn:schemas-microsoft-com:vml" Requires="v">
                <p:oleObj spid="_x0000_s243354" name="Equation" r:id="rId14" imgW="2032000" imgH="609600" progId="Equation.3">
                  <p:embed/>
                </p:oleObj>
              </mc:Choice>
              <mc:Fallback>
                <p:oleObj name="Equation" r:id="rId14" imgW="2032000" imgH="609600" progId="Equation.3">
                  <p:embed/>
                  <p:pic>
                    <p:nvPicPr>
                      <p:cNvPr id="0" name="Object 5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57600" y="3773488"/>
                        <a:ext cx="2428875"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54"/>
                                        </p:tgtEl>
                                        <p:attrNameLst>
                                          <p:attrName>style.visibility</p:attrName>
                                        </p:attrNameLst>
                                      </p:cBhvr>
                                      <p:to>
                                        <p:strVal val="visible"/>
                                      </p:to>
                                    </p:set>
                                    <p:animEffect transition="in" filter="wipe(left)">
                                      <p:cBhvr>
                                        <p:cTn id="7" dur="500"/>
                                        <p:tgtEl>
                                          <p:spTgt spid="9254"/>
                                        </p:tgtEl>
                                      </p:cBhvr>
                                    </p:animEffect>
                                  </p:childTnLst>
                                  <p:subTnLst>
                                    <p:set>
                                      <p:cBhvr override="childStyle">
                                        <p:cTn dur="1" fill="hold" display="0" masterRel="sameClick" afterEffect="1">
                                          <p:stCondLst>
                                            <p:cond evt="end" delay="0">
                                              <p:tn val="5"/>
                                            </p:cond>
                                          </p:stCondLst>
                                        </p:cTn>
                                        <p:tgtEl>
                                          <p:spTgt spid="9254"/>
                                        </p:tgtEl>
                                        <p:attrNameLst>
                                          <p:attrName>style.visibility</p:attrName>
                                        </p:attrNameLst>
                                      </p:cBhvr>
                                      <p:to>
                                        <p:strVal val="hidden"/>
                                      </p:to>
                                    </p:set>
                                  </p:sub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255"/>
                                        </p:tgtEl>
                                        <p:attrNameLst>
                                          <p:attrName>style.visibility</p:attrName>
                                        </p:attrNameLst>
                                      </p:cBhvr>
                                      <p:to>
                                        <p:strVal val="visible"/>
                                      </p:to>
                                    </p:set>
                                    <p:animEffect transition="in" filter="wipe(left)">
                                      <p:cBhvr>
                                        <p:cTn id="11" dur="500"/>
                                        <p:tgtEl>
                                          <p:spTgt spid="9255"/>
                                        </p:tgtEl>
                                      </p:cBhvr>
                                    </p:animEffect>
                                  </p:childTnLst>
                                  <p:subTnLst>
                                    <p:set>
                                      <p:cBhvr override="childStyle">
                                        <p:cTn dur="1" fill="hold" display="0" masterRel="sameClick" afterEffect="1">
                                          <p:stCondLst>
                                            <p:cond evt="end" delay="0">
                                              <p:tn val="9"/>
                                            </p:cond>
                                          </p:stCondLst>
                                        </p:cTn>
                                        <p:tgtEl>
                                          <p:spTgt spid="9255"/>
                                        </p:tgtEl>
                                        <p:attrNameLst>
                                          <p:attrName>style.visibility</p:attrName>
                                        </p:attrNameLst>
                                      </p:cBhvr>
                                      <p:to>
                                        <p:strVal val="hidden"/>
                                      </p:to>
                                    </p:set>
                                  </p:sub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256"/>
                                        </p:tgtEl>
                                        <p:attrNameLst>
                                          <p:attrName>style.visibility</p:attrName>
                                        </p:attrNameLst>
                                      </p:cBhvr>
                                      <p:to>
                                        <p:strVal val="visible"/>
                                      </p:to>
                                    </p:set>
                                    <p:animEffect transition="in" filter="wipe(left)">
                                      <p:cBhvr>
                                        <p:cTn id="15" dur="500"/>
                                        <p:tgtEl>
                                          <p:spTgt spid="9256"/>
                                        </p:tgtEl>
                                      </p:cBhvr>
                                    </p:animEffect>
                                  </p:childTnLst>
                                  <p:subTnLst>
                                    <p:set>
                                      <p:cBhvr override="childStyle">
                                        <p:cTn dur="1" fill="hold" display="0" masterRel="sameClick" afterEffect="1">
                                          <p:stCondLst>
                                            <p:cond evt="end" delay="0">
                                              <p:tn val="13"/>
                                            </p:cond>
                                          </p:stCondLst>
                                        </p:cTn>
                                        <p:tgtEl>
                                          <p:spTgt spid="9256"/>
                                        </p:tgtEl>
                                        <p:attrNameLst>
                                          <p:attrName>style.visibility</p:attrName>
                                        </p:attrNameLst>
                                      </p:cBhvr>
                                      <p:to>
                                        <p:strVal val="hidden"/>
                                      </p:to>
                                    </p:set>
                                  </p:sub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257"/>
                                        </p:tgtEl>
                                        <p:attrNameLst>
                                          <p:attrName>style.visibility</p:attrName>
                                        </p:attrNameLst>
                                      </p:cBhvr>
                                      <p:to>
                                        <p:strVal val="visible"/>
                                      </p:to>
                                    </p:set>
                                    <p:animEffect transition="in" filter="wipe(left)">
                                      <p:cBhvr>
                                        <p:cTn id="19" dur="500"/>
                                        <p:tgtEl>
                                          <p:spTgt spid="9257"/>
                                        </p:tgtEl>
                                      </p:cBhvr>
                                    </p:animEffect>
                                  </p:childTnLst>
                                  <p:subTnLst>
                                    <p:set>
                                      <p:cBhvr override="childStyle">
                                        <p:cTn dur="1" fill="hold" display="0" masterRel="sameClick" afterEffect="1">
                                          <p:stCondLst>
                                            <p:cond evt="end" delay="0">
                                              <p:tn val="17"/>
                                            </p:cond>
                                          </p:stCondLst>
                                        </p:cTn>
                                        <p:tgtEl>
                                          <p:spTgt spid="9257"/>
                                        </p:tgtEl>
                                        <p:attrNameLst>
                                          <p:attrName>style.visibility</p:attrName>
                                        </p:attrNameLst>
                                      </p:cBhvr>
                                      <p:to>
                                        <p:strVal val="hidden"/>
                                      </p:to>
                                    </p:set>
                                  </p:subTnLst>
                                </p:cTn>
                              </p:par>
                            </p:childTnLst>
                          </p:cTn>
                        </p:par>
                        <p:par>
                          <p:cTn id="20" fill="hold" nodeType="afterGroup">
                            <p:stCondLst>
                              <p:cond delay="2000"/>
                            </p:stCondLst>
                            <p:childTnLst>
                              <p:par>
                                <p:cTn id="21" presetID="14" presetClass="entr" presetSubtype="5" fill="hold" grpId="0" nodeType="afterEffect">
                                  <p:stCondLst>
                                    <p:cond delay="0"/>
                                  </p:stCondLst>
                                  <p:childTnLst>
                                    <p:set>
                                      <p:cBhvr>
                                        <p:cTn id="22" dur="1" fill="hold">
                                          <p:stCondLst>
                                            <p:cond delay="0"/>
                                          </p:stCondLst>
                                        </p:cTn>
                                        <p:tgtEl>
                                          <p:spTgt spid="9262"/>
                                        </p:tgtEl>
                                        <p:attrNameLst>
                                          <p:attrName>style.visibility</p:attrName>
                                        </p:attrNameLst>
                                      </p:cBhvr>
                                      <p:to>
                                        <p:strVal val="visible"/>
                                      </p:to>
                                    </p:set>
                                    <p:animEffect transition="in" filter="randombar(vertical)">
                                      <p:cBhvr>
                                        <p:cTn id="23" dur="500"/>
                                        <p:tgtEl>
                                          <p:spTgt spid="9262"/>
                                        </p:tgtEl>
                                      </p:cBhvr>
                                    </p:animEffect>
                                  </p:childTnLst>
                                  <p:subTnLst>
                                    <p:set>
                                      <p:cBhvr override="childStyle">
                                        <p:cTn dur="1" fill="hold" display="0" masterRel="sameClick" afterEffect="1">
                                          <p:stCondLst>
                                            <p:cond evt="end" delay="0">
                                              <p:tn val="21"/>
                                            </p:cond>
                                          </p:stCondLst>
                                        </p:cTn>
                                        <p:tgtEl>
                                          <p:spTgt spid="9262"/>
                                        </p:tgtEl>
                                        <p:attrNameLst>
                                          <p:attrName>style.visibility</p:attrName>
                                        </p:attrNameLst>
                                      </p:cBhvr>
                                      <p:to>
                                        <p:strVal val="hidden"/>
                                      </p:to>
                                    </p:set>
                                  </p:sub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258"/>
                                        </p:tgtEl>
                                        <p:attrNameLst>
                                          <p:attrName>style.visibility</p:attrName>
                                        </p:attrNameLst>
                                      </p:cBhvr>
                                      <p:to>
                                        <p:strVal val="visible"/>
                                      </p:to>
                                    </p:set>
                                    <p:animEffect transition="in" filter="wipe(left)">
                                      <p:cBhvr>
                                        <p:cTn id="27" dur="500"/>
                                        <p:tgtEl>
                                          <p:spTgt spid="9258"/>
                                        </p:tgtEl>
                                      </p:cBhvr>
                                    </p:animEffect>
                                  </p:childTnLst>
                                  <p:subTnLst>
                                    <p:set>
                                      <p:cBhvr override="childStyle">
                                        <p:cTn dur="1" fill="hold" display="0" masterRel="sameClick" afterEffect="1">
                                          <p:stCondLst>
                                            <p:cond evt="end" delay="0">
                                              <p:tn val="25"/>
                                            </p:cond>
                                          </p:stCondLst>
                                        </p:cTn>
                                        <p:tgtEl>
                                          <p:spTgt spid="925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4" grpId="0" animBg="1"/>
      <p:bldP spid="9255" grpId="0" animBg="1"/>
      <p:bldP spid="9256" grpId="0" animBg="1"/>
      <p:bldP spid="9257" grpId="0" animBg="1"/>
      <p:bldP spid="9262" grpId="0" animBg="1"/>
      <p:bldP spid="9258"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3714" name="Rectangle 28"/>
          <p:cNvSpPr>
            <a:spLocks noChangeArrowheads="1"/>
          </p:cNvSpPr>
          <p:nvPr/>
        </p:nvSpPr>
        <p:spPr bwMode="auto">
          <a:xfrm>
            <a:off x="1752600" y="2362200"/>
            <a:ext cx="5867400" cy="2590800"/>
          </a:xfrm>
          <a:prstGeom prst="rect">
            <a:avLst/>
          </a:prstGeom>
          <a:gradFill rotWithShape="0">
            <a:gsLst>
              <a:gs pos="0">
                <a:srgbClr val="E6DCAC"/>
              </a:gs>
              <a:gs pos="11501">
                <a:srgbClr val="C7AC4C"/>
              </a:gs>
              <a:gs pos="27499">
                <a:srgbClr val="E6D78A"/>
              </a:gs>
              <a:gs pos="35001">
                <a:srgbClr val="C7AC4C"/>
              </a:gs>
              <a:gs pos="44000">
                <a:srgbClr val="E6D78A"/>
              </a:gs>
              <a:gs pos="50000">
                <a:srgbClr val="E6DCAC"/>
              </a:gs>
              <a:gs pos="56000">
                <a:srgbClr val="E6D78A"/>
              </a:gs>
              <a:gs pos="64999">
                <a:srgbClr val="C7AC4C"/>
              </a:gs>
              <a:gs pos="72501">
                <a:srgbClr val="E6D78A"/>
              </a:gs>
              <a:gs pos="88499">
                <a:srgbClr val="C7AC4C"/>
              </a:gs>
              <a:gs pos="100000">
                <a:srgbClr val="E6DCAC"/>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ltLang="en-US">
              <a:solidFill>
                <a:srgbClr val="FFFFFF"/>
              </a:solidFill>
            </a:endParaRPr>
          </a:p>
        </p:txBody>
      </p:sp>
      <p:sp>
        <p:nvSpPr>
          <p:cNvPr id="108548" name="Rectangle 4"/>
          <p:cNvSpPr>
            <a:spLocks noChangeArrowheads="1"/>
          </p:cNvSpPr>
          <p:nvPr/>
        </p:nvSpPr>
        <p:spPr bwMode="auto">
          <a:xfrm>
            <a:off x="0" y="2011"/>
            <a:ext cx="9143999" cy="1747837"/>
          </a:xfrm>
          <a:prstGeom prst="rect">
            <a:avLst/>
          </a:prstGeom>
          <a:gradFill rotWithShape="1">
            <a:gsLst>
              <a:gs pos="0">
                <a:srgbClr val="3D22C6"/>
              </a:gs>
              <a:gs pos="100000">
                <a:srgbClr val="3D22C6">
                  <a:gamma/>
                  <a:shade val="46275"/>
                  <a:invGamma/>
                </a:srgbClr>
              </a:gs>
            </a:gsLst>
            <a:path path="shape">
              <a:fillToRect l="50000" t="50000" r="50000" b="50000"/>
            </a:path>
          </a:gradFill>
          <a:ln w="9525">
            <a:noFill/>
            <a:miter lim="800000"/>
            <a:headEnd/>
            <a:tailEnd/>
          </a:ln>
        </p:spPr>
        <p:txBody>
          <a:bodyPr anchor="ctr"/>
          <a:lstStyle/>
          <a:p>
            <a:pPr>
              <a:defRPr/>
            </a:pPr>
            <a:r>
              <a:rPr kumimoji="1" lang="en-US" sz="4400" dirty="0">
                <a:solidFill>
                  <a:srgbClr val="FFFF00"/>
                </a:solidFill>
                <a:effectLst>
                  <a:outerShdw blurRad="38100" dist="38100" dir="2700000" algn="tl">
                    <a:srgbClr val="000000"/>
                  </a:outerShdw>
                </a:effectLst>
                <a:latin typeface="Arial"/>
              </a:rPr>
              <a:t>Activation/ Squashing/Transfer Function</a:t>
            </a:r>
          </a:p>
        </p:txBody>
      </p:sp>
      <p:sp>
        <p:nvSpPr>
          <p:cNvPr id="243716" name="Rectangle 18"/>
          <p:cNvSpPr>
            <a:spLocks noChangeArrowheads="1"/>
          </p:cNvSpPr>
          <p:nvPr/>
        </p:nvSpPr>
        <p:spPr bwMode="auto">
          <a:xfrm>
            <a:off x="2286000" y="2743200"/>
            <a:ext cx="10525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800" b="0">
                <a:solidFill>
                  <a:srgbClr val="000000"/>
                </a:solidFill>
              </a:rPr>
              <a:t>where</a:t>
            </a:r>
          </a:p>
        </p:txBody>
      </p:sp>
      <p:graphicFrame>
        <p:nvGraphicFramePr>
          <p:cNvPr id="243717" name="Object 20"/>
          <p:cNvGraphicFramePr>
            <a:graphicFrameLocks noChangeAspect="1"/>
          </p:cNvGraphicFramePr>
          <p:nvPr/>
        </p:nvGraphicFramePr>
        <p:xfrm>
          <a:off x="3505200" y="3352800"/>
          <a:ext cx="3492500" cy="1147763"/>
        </p:xfrm>
        <a:graphic>
          <a:graphicData uri="http://schemas.openxmlformats.org/presentationml/2006/ole">
            <mc:AlternateContent xmlns:mc="http://schemas.openxmlformats.org/markup-compatibility/2006">
              <mc:Choice xmlns:v="urn:schemas-microsoft-com:vml" Requires="v">
                <p:oleObj spid="_x0000_s243825" name="Equation" r:id="rId3" imgW="3492500" imgH="1155700" progId="Equation.3">
                  <p:embed/>
                </p:oleObj>
              </mc:Choice>
              <mc:Fallback>
                <p:oleObj name="Equation" r:id="rId3" imgW="3492500" imgH="115570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352800"/>
                        <a:ext cx="3492500" cy="114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3718" name="Text Box 29"/>
          <p:cNvSpPr txBox="1">
            <a:spLocks noChangeArrowheads="1"/>
          </p:cNvSpPr>
          <p:nvPr/>
        </p:nvSpPr>
        <p:spPr bwMode="auto">
          <a:xfrm>
            <a:off x="1828800" y="5105400"/>
            <a:ext cx="575786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algn="l"/>
            <a:r>
              <a:rPr lang="en-US" altLang="en-US" b="0" u="sng" dirty="0">
                <a:solidFill>
                  <a:srgbClr val="000000"/>
                </a:solidFill>
              </a:rPr>
              <a:t>Activation Functions</a:t>
            </a:r>
          </a:p>
          <a:p>
            <a:pPr algn="l">
              <a:buFont typeface="Arial" charset="0"/>
              <a:buChar char="•"/>
            </a:pPr>
            <a:r>
              <a:rPr lang="en-US" altLang="en-US" b="0" dirty="0">
                <a:solidFill>
                  <a:srgbClr val="000000"/>
                </a:solidFill>
              </a:rPr>
              <a:t>  Logistic function</a:t>
            </a:r>
          </a:p>
          <a:p>
            <a:pPr algn="l">
              <a:buFont typeface="Arial" charset="0"/>
              <a:buChar char="•"/>
            </a:pPr>
            <a:r>
              <a:rPr lang="en-US" altLang="en-US" b="0" dirty="0">
                <a:solidFill>
                  <a:srgbClr val="000000"/>
                </a:solidFill>
              </a:rPr>
              <a:t>  Hyperbolic tangent</a:t>
            </a:r>
          </a:p>
          <a:p>
            <a:pPr algn="l">
              <a:buFont typeface="Arial" charset="0"/>
              <a:buChar char="•"/>
            </a:pPr>
            <a:r>
              <a:rPr lang="en-US" altLang="en-US" b="0" dirty="0">
                <a:solidFill>
                  <a:srgbClr val="000000"/>
                </a:solidFill>
              </a:rPr>
              <a:t>  </a:t>
            </a:r>
            <a:r>
              <a:rPr lang="en-US" altLang="en-US" b="0" dirty="0" err="1">
                <a:solidFill>
                  <a:srgbClr val="000000"/>
                </a:solidFill>
              </a:rPr>
              <a:t>ReLU</a:t>
            </a:r>
            <a:r>
              <a:rPr lang="en-US" altLang="en-US" b="0" dirty="0">
                <a:solidFill>
                  <a:srgbClr val="000000"/>
                </a:solidFill>
              </a:rPr>
              <a:t>, etc.</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0" y="0"/>
            <a:ext cx="9144000" cy="931862"/>
          </a:xfrm>
          <a:gradFill rotWithShape="1">
            <a:gsLst>
              <a:gs pos="0">
                <a:srgbClr val="3D22C6"/>
              </a:gs>
              <a:gs pos="100000">
                <a:srgbClr val="3D22C6">
                  <a:gamma/>
                  <a:shade val="46275"/>
                  <a:invGamma/>
                </a:srgbClr>
              </a:gs>
            </a:gsLst>
            <a:path path="shape">
              <a:fillToRect l="50000" t="50000" r="50000" b="50000"/>
            </a:path>
          </a:gradFill>
        </p:spPr>
        <p:txBody>
          <a:bodyPr/>
          <a:lstStyle/>
          <a:p>
            <a:pPr>
              <a:defRPr/>
            </a:pPr>
            <a:r>
              <a:rPr lang="en-US" b="1" kern="1200" dirty="0">
                <a:solidFill>
                  <a:srgbClr val="FFFF00"/>
                </a:solidFill>
                <a:effectLst>
                  <a:outerShdw blurRad="38100" dist="38100" dir="2700000" algn="tl">
                    <a:srgbClr val="000000"/>
                  </a:outerShdw>
                </a:effectLst>
                <a:latin typeface="+mn-lt"/>
              </a:rPr>
              <a:t>Activation Functions</a:t>
            </a:r>
          </a:p>
        </p:txBody>
      </p:sp>
      <p:sp>
        <p:nvSpPr>
          <p:cNvPr id="244739" name="Rectangle 5"/>
          <p:cNvSpPr>
            <a:spLocks noChangeArrowheads="1"/>
          </p:cNvSpPr>
          <p:nvPr/>
        </p:nvSpPr>
        <p:spPr bwMode="auto">
          <a:xfrm>
            <a:off x="0" y="2138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solidFill>
                <a:srgbClr val="FFFFFF"/>
              </a:solidFill>
            </a:endParaRPr>
          </a:p>
        </p:txBody>
      </p:sp>
      <p:sp>
        <p:nvSpPr>
          <p:cNvPr id="244740" name="Rectangle 6"/>
          <p:cNvSpPr>
            <a:spLocks noChangeArrowheads="1"/>
          </p:cNvSpPr>
          <p:nvPr/>
        </p:nvSpPr>
        <p:spPr bwMode="auto">
          <a:xfrm>
            <a:off x="692150" y="4672013"/>
            <a:ext cx="7927975" cy="1630362"/>
          </a:xfrm>
          <a:prstGeom prst="rect">
            <a:avLst/>
          </a:prstGeom>
          <a:solidFill>
            <a:srgbClr val="FFFFCC"/>
          </a:solidFill>
          <a:ln w="9525">
            <a:solidFill>
              <a:srgbClr val="FF0000"/>
            </a:solidFill>
            <a:miter lim="800000"/>
            <a:headEnd/>
            <a:tailEnd/>
          </a:ln>
        </p:spPr>
        <p:txBody>
          <a:bodyPr anchor="ctr">
            <a:spAutoFit/>
          </a:bodyPr>
          <a:lstStyle/>
          <a:p>
            <a:pPr algn="l">
              <a:buFont typeface="Arial" charset="0"/>
              <a:buChar char="•"/>
              <a:tabLst>
                <a:tab pos="-457200" algn="l"/>
              </a:tabLst>
            </a:pPr>
            <a:r>
              <a:rPr lang="en-US" sz="2000" b="0">
                <a:solidFill>
                  <a:srgbClr val="000000"/>
                </a:solidFill>
                <a:latin typeface="Arial" charset="0"/>
              </a:rPr>
              <a:t> The </a:t>
            </a:r>
            <a:r>
              <a:rPr lang="en-US" sz="2000">
                <a:solidFill>
                  <a:srgbClr val="000000"/>
                </a:solidFill>
                <a:latin typeface="Arial" charset="0"/>
              </a:rPr>
              <a:t>sigmoid function </a:t>
            </a:r>
            <a:r>
              <a:rPr lang="en-US" sz="2000" b="0">
                <a:solidFill>
                  <a:srgbClr val="000000"/>
                </a:solidFill>
                <a:latin typeface="Arial" charset="0"/>
              </a:rPr>
              <a:t>varies between zero and one. This is inconvenient in calculation we cannot handle negative values.</a:t>
            </a:r>
          </a:p>
          <a:p>
            <a:pPr algn="l">
              <a:buFont typeface="Arial" charset="0"/>
              <a:buChar char="•"/>
              <a:tabLst>
                <a:tab pos="-457200" algn="l"/>
              </a:tabLst>
            </a:pPr>
            <a:endParaRPr lang="en-US" sz="2000" b="0">
              <a:solidFill>
                <a:srgbClr val="000000"/>
              </a:solidFill>
              <a:latin typeface="Arial" charset="0"/>
            </a:endParaRPr>
          </a:p>
          <a:p>
            <a:pPr algn="l">
              <a:buFont typeface="Arial" charset="0"/>
              <a:buChar char="•"/>
              <a:tabLst>
                <a:tab pos="-457200" algn="l"/>
              </a:tabLst>
            </a:pPr>
            <a:r>
              <a:rPr lang="en-US" sz="2000" b="0">
                <a:solidFill>
                  <a:srgbClr val="000000"/>
                </a:solidFill>
                <a:latin typeface="Arial" charset="0"/>
              </a:rPr>
              <a:t> It is more convenient to use the </a:t>
            </a:r>
            <a:r>
              <a:rPr lang="en-US" sz="2000" i="1">
                <a:solidFill>
                  <a:srgbClr val="000000"/>
                </a:solidFill>
                <a:latin typeface="Arial" charset="0"/>
              </a:rPr>
              <a:t>tanh()</a:t>
            </a:r>
            <a:r>
              <a:rPr lang="en-US" sz="2000">
                <a:solidFill>
                  <a:srgbClr val="000000"/>
                </a:solidFill>
                <a:latin typeface="Arial" charset="0"/>
              </a:rPr>
              <a:t> function</a:t>
            </a:r>
            <a:r>
              <a:rPr lang="en-US" sz="2000" b="0">
                <a:solidFill>
                  <a:srgbClr val="000000"/>
                </a:solidFill>
                <a:latin typeface="Arial" charset="0"/>
              </a:rPr>
              <a:t>, which has exactly the same shape but which swings between +/- 1.</a:t>
            </a:r>
          </a:p>
        </p:txBody>
      </p:sp>
      <p:graphicFrame>
        <p:nvGraphicFramePr>
          <p:cNvPr id="7" name="Chart 6"/>
          <p:cNvGraphicFramePr/>
          <p:nvPr/>
        </p:nvGraphicFramePr>
        <p:xfrm>
          <a:off x="1517802" y="1459849"/>
          <a:ext cx="6438900" cy="299085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
          <p:cNvSpPr>
            <a:spLocks noGrp="1"/>
          </p:cNvSpPr>
          <p:nvPr>
            <p:ph type="title"/>
          </p:nvPr>
        </p:nvSpPr>
        <p:spPr>
          <a:xfrm>
            <a:off x="0" y="831356"/>
            <a:ext cx="7772400" cy="558800"/>
          </a:xfrm>
          <a:noFill/>
          <a:ln w="9525">
            <a:noFill/>
            <a:miter lim="800000"/>
            <a:headEnd/>
            <a:tailEnd/>
          </a:ln>
          <a:effectLst/>
        </p:spPr>
        <p:txBody>
          <a:bodyPr vert="horz" wrap="square" lIns="504000" tIns="180000" rIns="0" bIns="0" numCol="1" anchor="t" anchorCtr="0" compatLnSpc="1">
            <a:prstTxWarp prst="textNoShape">
              <a:avLst/>
            </a:prstTxWarp>
          </a:bodyPr>
          <a:lstStyle/>
          <a:p>
            <a:r>
              <a:rPr lang="en-NZ" sz="2400" dirty="0" err="1">
                <a:solidFill>
                  <a:schemeClr val="tx1"/>
                </a:solidFill>
                <a:effectLst>
                  <a:outerShdw blurRad="38100" dist="38100" dir="2700000" algn="tl">
                    <a:srgbClr val="000000">
                      <a:alpha val="43137"/>
                    </a:srgbClr>
                  </a:outerShdw>
                </a:effectLst>
              </a:rPr>
              <a:t>ReLU</a:t>
            </a:r>
            <a:endParaRPr lang="en-NZ" sz="2400" dirty="0">
              <a:solidFill>
                <a:schemeClr val="tx1"/>
              </a:solidFill>
              <a:effectLst>
                <a:outerShdw blurRad="38100" dist="38100" dir="2700000" algn="tl">
                  <a:srgbClr val="000000">
                    <a:alpha val="43137"/>
                  </a:srgbClr>
                </a:outerShdw>
              </a:effectLst>
            </a:endParaRPr>
          </a:p>
        </p:txBody>
      </p:sp>
      <p:sp>
        <p:nvSpPr>
          <p:cNvPr id="11" name="Title 1"/>
          <p:cNvSpPr txBox="1">
            <a:spLocks/>
          </p:cNvSpPr>
          <p:nvPr/>
        </p:nvSpPr>
        <p:spPr bwMode="auto">
          <a:xfrm>
            <a:off x="0" y="0"/>
            <a:ext cx="9144000" cy="792163"/>
          </a:xfrm>
          <a:prstGeom prst="rect">
            <a:avLst/>
          </a:prstGeom>
          <a:gradFill rotWithShape="1">
            <a:gsLst>
              <a:gs pos="0">
                <a:srgbClr val="3D22C6"/>
              </a:gs>
              <a:gs pos="100000">
                <a:srgbClr val="3D22C6">
                  <a:gamma/>
                  <a:shade val="46275"/>
                  <a:invGamma/>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l">
              <a:defRPr kumimoji="1" sz="4400">
                <a:solidFill>
                  <a:srgbClr val="FFFF00"/>
                </a:solidFill>
                <a:effectLst>
                  <a:outerShdw blurRad="38100" dist="38100" dir="2700000" algn="tl">
                    <a:srgbClr val="000000"/>
                  </a:outerShdw>
                </a:effectLst>
                <a:latin typeface="+mn-lt"/>
                <a:ea typeface="+mj-ea"/>
                <a:cs typeface="+mj-cs"/>
              </a:defRPr>
            </a:lvl1pPr>
            <a:lvl2pPr algn="l">
              <a:defRPr kumimoji="1" sz="4400">
                <a:solidFill>
                  <a:schemeClr val="tx2"/>
                </a:solidFill>
              </a:defRPr>
            </a:lvl2pPr>
            <a:lvl3pPr algn="l">
              <a:defRPr kumimoji="1" sz="4400">
                <a:solidFill>
                  <a:schemeClr val="tx2"/>
                </a:solidFill>
              </a:defRPr>
            </a:lvl3pPr>
            <a:lvl4pPr algn="l">
              <a:defRPr kumimoji="1" sz="4400">
                <a:solidFill>
                  <a:schemeClr val="tx2"/>
                </a:solidFill>
              </a:defRPr>
            </a:lvl4pPr>
            <a:lvl5pPr algn="l">
              <a:defRPr kumimoji="1" sz="4400">
                <a:solidFill>
                  <a:schemeClr val="tx2"/>
                </a:solidFill>
              </a:defRPr>
            </a:lvl5pPr>
            <a:lvl6pPr marL="457200" eaLnBrk="0" fontAlgn="base" hangingPunct="0">
              <a:spcBef>
                <a:spcPct val="0"/>
              </a:spcBef>
              <a:spcAft>
                <a:spcPct val="0"/>
              </a:spcAft>
              <a:defRPr kumimoji="1" sz="4400">
                <a:solidFill>
                  <a:schemeClr val="tx2"/>
                </a:solidFill>
              </a:defRPr>
            </a:lvl6pPr>
            <a:lvl7pPr marL="914400" eaLnBrk="0" fontAlgn="base" hangingPunct="0">
              <a:spcBef>
                <a:spcPct val="0"/>
              </a:spcBef>
              <a:spcAft>
                <a:spcPct val="0"/>
              </a:spcAft>
              <a:defRPr kumimoji="1" sz="4400">
                <a:solidFill>
                  <a:schemeClr val="tx2"/>
                </a:solidFill>
              </a:defRPr>
            </a:lvl7pPr>
            <a:lvl8pPr marL="1371600" eaLnBrk="0" fontAlgn="base" hangingPunct="0">
              <a:spcBef>
                <a:spcPct val="0"/>
              </a:spcBef>
              <a:spcAft>
                <a:spcPct val="0"/>
              </a:spcAft>
              <a:defRPr kumimoji="1" sz="4400">
                <a:solidFill>
                  <a:schemeClr val="tx2"/>
                </a:solidFill>
              </a:defRPr>
            </a:lvl8pPr>
            <a:lvl9pPr marL="1828800" eaLnBrk="0" fontAlgn="base" hangingPunct="0">
              <a:spcBef>
                <a:spcPct val="0"/>
              </a:spcBef>
              <a:spcAft>
                <a:spcPct val="0"/>
              </a:spcAft>
              <a:defRPr kumimoji="1" sz="4400">
                <a:solidFill>
                  <a:schemeClr val="tx2"/>
                </a:solidFill>
              </a:defRPr>
            </a:lvl9pPr>
          </a:lstStyle>
          <a:p>
            <a:r>
              <a:rPr lang="en-NZ" dirty="0"/>
              <a:t>Activation Functions</a:t>
            </a:r>
          </a:p>
        </p:txBody>
      </p:sp>
      <p:sp>
        <p:nvSpPr>
          <p:cNvPr id="265228" name="Rectangle 21"/>
          <p:cNvSpPr>
            <a:spLocks noChangeArrowheads="1"/>
          </p:cNvSpPr>
          <p:nvPr/>
        </p:nvSpPr>
        <p:spPr bwMode="auto">
          <a:xfrm>
            <a:off x="0" y="1130300"/>
            <a:ext cx="9144000" cy="457200"/>
          </a:xfrm>
          <a:prstGeom prst="rect">
            <a:avLst/>
          </a:prstGeom>
          <a:noFill/>
          <a:ln>
            <a:noFill/>
          </a:ln>
          <a:effectLst/>
          <a:extLst>
            <a:ext uri="{909E8E84-426E-40DD-AFC4-6F175D3DCCD1}">
              <a14:hiddenFill xmlns:a14="http://schemas.microsoft.com/office/drawing/2010/main">
                <a:solidFill>
                  <a:srgbClr val="3D22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65232" name="Rectangle 4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rgbClr val="3D22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pic>
        <p:nvPicPr>
          <p:cNvPr id="2" name="Picture 1">
            <a:extLst>
              <a:ext uri="{FF2B5EF4-FFF2-40B4-BE49-F238E27FC236}">
                <a16:creationId xmlns:a16="http://schemas.microsoft.com/office/drawing/2014/main" id="{E2EED30F-0C1F-45C5-88A2-1A213F17A908}"/>
              </a:ext>
            </a:extLst>
          </p:cNvPr>
          <p:cNvPicPr>
            <a:picLocks noChangeAspect="1"/>
          </p:cNvPicPr>
          <p:nvPr/>
        </p:nvPicPr>
        <p:blipFill>
          <a:blip r:embed="rId2"/>
          <a:stretch>
            <a:fillRect/>
          </a:stretch>
        </p:blipFill>
        <p:spPr>
          <a:xfrm>
            <a:off x="2008214" y="1925637"/>
            <a:ext cx="4919528" cy="2454249"/>
          </a:xfrm>
          <a:prstGeom prst="rect">
            <a:avLst/>
          </a:prstGeom>
          <a:ln>
            <a:solidFill>
              <a:schemeClr val="bg1">
                <a:lumMod val="65000"/>
              </a:schemeClr>
            </a:solidFill>
          </a:ln>
          <a:effectLst>
            <a:outerShdw blurRad="50800" dist="38100" dir="8100000" algn="tr" rotWithShape="0">
              <a:prstClr val="black">
                <a:alpha val="40000"/>
              </a:prstClr>
            </a:outerShdw>
          </a:effectLst>
        </p:spPr>
      </p:pic>
      <p:sp>
        <p:nvSpPr>
          <p:cNvPr id="3" name="Rectangle 2">
            <a:extLst>
              <a:ext uri="{FF2B5EF4-FFF2-40B4-BE49-F238E27FC236}">
                <a16:creationId xmlns:a16="http://schemas.microsoft.com/office/drawing/2014/main" id="{8DAD8CD8-8FD2-445D-9DC9-47F32B82F34E}"/>
              </a:ext>
            </a:extLst>
          </p:cNvPr>
          <p:cNvSpPr/>
          <p:nvPr/>
        </p:nvSpPr>
        <p:spPr>
          <a:xfrm>
            <a:off x="7135786" y="1936826"/>
            <a:ext cx="1770035" cy="461665"/>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2400" b="0" i="1" u="none" strike="noStrike" kern="1200" cap="none" spc="0" normalizeH="0" baseline="0" noProof="0" dirty="0">
                <a:ln>
                  <a:noFill/>
                </a:ln>
                <a:solidFill>
                  <a:srgbClr val="000000"/>
                </a:solidFill>
                <a:effectLst/>
                <a:uLnTx/>
                <a:uFillTx/>
                <a:latin typeface="medium-content-serif-font"/>
                <a:ea typeface="+mn-ea"/>
                <a:cs typeface="+mn-cs"/>
              </a:rPr>
              <a:t>y = max(0, x)</a:t>
            </a:r>
            <a:endParaRPr kumimoji="0" lang="en-NZ" sz="2400" b="1"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4" name="Rectangle 3">
            <a:extLst>
              <a:ext uri="{FF2B5EF4-FFF2-40B4-BE49-F238E27FC236}">
                <a16:creationId xmlns:a16="http://schemas.microsoft.com/office/drawing/2014/main" id="{BE5922FF-9268-42A6-8B7E-591A4DDF86A3}"/>
              </a:ext>
            </a:extLst>
          </p:cNvPr>
          <p:cNvSpPr/>
          <p:nvPr/>
        </p:nvSpPr>
        <p:spPr>
          <a:xfrm>
            <a:off x="1393177" y="1321218"/>
            <a:ext cx="3831498" cy="400110"/>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srgbClr val="000000"/>
                </a:solidFill>
                <a:effectLst/>
                <a:uLnTx/>
                <a:uFillTx/>
                <a:latin typeface="Arial"/>
                <a:ea typeface="+mn-ea"/>
                <a:cs typeface="+mn-cs"/>
              </a:rPr>
              <a:t>stands for Rectified Linear Unit</a:t>
            </a:r>
            <a:endParaRPr kumimoji="0" lang="en-NZ" sz="2400" b="1" i="0" u="none" strike="noStrike" kern="1200" cap="none" spc="0" normalizeH="0" baseline="0" noProof="0" dirty="0">
              <a:ln>
                <a:noFill/>
              </a:ln>
              <a:solidFill>
                <a:srgbClr val="000000"/>
              </a:solidFill>
              <a:effectLst/>
              <a:uLnTx/>
              <a:uFillTx/>
              <a:latin typeface="Arial"/>
              <a:ea typeface="+mn-ea"/>
              <a:cs typeface="+mn-cs"/>
            </a:endParaRPr>
          </a:p>
        </p:txBody>
      </p:sp>
      <p:sp>
        <p:nvSpPr>
          <p:cNvPr id="5" name="TextBox 4">
            <a:extLst>
              <a:ext uri="{FF2B5EF4-FFF2-40B4-BE49-F238E27FC236}">
                <a16:creationId xmlns:a16="http://schemas.microsoft.com/office/drawing/2014/main" id="{BDAA8626-0613-44C6-890A-C14333DB0D92}"/>
              </a:ext>
            </a:extLst>
          </p:cNvPr>
          <p:cNvSpPr txBox="1"/>
          <p:nvPr/>
        </p:nvSpPr>
        <p:spPr>
          <a:xfrm>
            <a:off x="557938" y="4702661"/>
            <a:ext cx="8028123" cy="1477328"/>
          </a:xfrm>
          <a:prstGeom prst="rect">
            <a:avLst/>
          </a:prstGeom>
          <a:solidFill>
            <a:schemeClr val="bg1">
              <a:lumMod val="75000"/>
            </a:schemeClr>
          </a:solid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srgbClr val="000000"/>
                </a:solidFill>
                <a:effectLst/>
                <a:uLnTx/>
                <a:uFillTx/>
                <a:latin typeface="Arial"/>
                <a:ea typeface="+mn-ea"/>
                <a:cs typeface="+mn-cs"/>
              </a:rPr>
              <a:t>Fast to compute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srgbClr val="000000"/>
                </a:solidFill>
                <a:effectLst/>
                <a:uLnTx/>
                <a:uFillTx/>
                <a:latin typeface="Arial"/>
                <a:ea typeface="+mn-ea"/>
                <a:cs typeface="+mn-cs"/>
              </a:rPr>
              <a:t>Converges faster. Linearity means that the slope doesn’t plateau, or “saturate,” when x gets large.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srgbClr val="000000"/>
                </a:solidFill>
                <a:effectLst/>
                <a:uLnTx/>
                <a:uFillTx/>
                <a:latin typeface="Arial"/>
                <a:ea typeface="+mn-ea"/>
                <a:cs typeface="+mn-cs"/>
              </a:rPr>
              <a:t>It doesn’t have the vanishing gradient problem suffered by other activation functions like sigmoid or tanh.</a:t>
            </a:r>
            <a:endParaRPr kumimoji="0" lang="en-NZ"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extBox 5">
            <a:extLst>
              <a:ext uri="{FF2B5EF4-FFF2-40B4-BE49-F238E27FC236}">
                <a16:creationId xmlns:a16="http://schemas.microsoft.com/office/drawing/2014/main" id="{AD60ABD5-E5D4-4BC3-8EDC-E975A3BDB082}"/>
              </a:ext>
            </a:extLst>
          </p:cNvPr>
          <p:cNvSpPr txBox="1"/>
          <p:nvPr/>
        </p:nvSpPr>
        <p:spPr>
          <a:xfrm>
            <a:off x="5111900" y="6597878"/>
            <a:ext cx="3461204" cy="230832"/>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900" b="0" i="0" u="none" strike="noStrike" kern="1200" cap="none" spc="0" normalizeH="0" baseline="0" noProof="0" dirty="0">
                <a:ln>
                  <a:noFill/>
                </a:ln>
                <a:solidFill>
                  <a:srgbClr val="008000"/>
                </a:solidFill>
                <a:effectLst/>
                <a:uLnTx/>
                <a:uFillTx/>
                <a:latin typeface="Times New Roman" pitchFamily="18" charset="0"/>
                <a:ea typeface="+mn-ea"/>
                <a:cs typeface="+mn-cs"/>
              </a:rPr>
              <a:t>https://medium.com/@danqing/a-practical-guide-to-relu-b83ca804f1f7</a:t>
            </a:r>
          </a:p>
        </p:txBody>
      </p:sp>
    </p:spTree>
    <p:extLst>
      <p:ext uri="{BB962C8B-B14F-4D97-AF65-F5344CB8AC3E}">
        <p14:creationId xmlns:p14="http://schemas.microsoft.com/office/powerpoint/2010/main" val="4240473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45762" name="Object 2"/>
          <p:cNvGraphicFramePr>
            <a:graphicFrameLocks noChangeAspect="1"/>
          </p:cNvGraphicFramePr>
          <p:nvPr>
            <p:extLst>
              <p:ext uri="{D42A27DB-BD31-4B8C-83A1-F6EECF244321}">
                <p14:modId xmlns:p14="http://schemas.microsoft.com/office/powerpoint/2010/main" val="639133541"/>
              </p:ext>
            </p:extLst>
          </p:nvPr>
        </p:nvGraphicFramePr>
        <p:xfrm>
          <a:off x="426016" y="2192714"/>
          <a:ext cx="8223250" cy="2717800"/>
        </p:xfrm>
        <a:graphic>
          <a:graphicData uri="http://schemas.openxmlformats.org/presentationml/2006/ole">
            <mc:AlternateContent xmlns:mc="http://schemas.openxmlformats.org/markup-compatibility/2006">
              <mc:Choice xmlns:v="urn:schemas-microsoft-com:vml" Requires="v">
                <p:oleObj spid="_x0000_s246053" name="Document" r:id="rId3" imgW="5422769" imgH="1791506" progId="Word.Document.12">
                  <p:embed/>
                </p:oleObj>
              </mc:Choice>
              <mc:Fallback>
                <p:oleObj name="Document" r:id="rId3" imgW="5422769" imgH="1791506" progId="Word.Document.1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016" y="2192714"/>
                        <a:ext cx="8223250"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itle 1"/>
          <p:cNvSpPr txBox="1">
            <a:spLocks/>
          </p:cNvSpPr>
          <p:nvPr/>
        </p:nvSpPr>
        <p:spPr>
          <a:xfrm>
            <a:off x="0" y="-42882"/>
            <a:ext cx="9144000" cy="1763712"/>
          </a:xfrm>
          <a:prstGeom prst="rect">
            <a:avLst/>
          </a:prstGeom>
          <a:gradFill rotWithShape="1">
            <a:gsLst>
              <a:gs pos="0">
                <a:srgbClr val="3D22C6"/>
              </a:gs>
              <a:gs pos="100000">
                <a:srgbClr val="3D22C6">
                  <a:gamma/>
                  <a:shade val="46275"/>
                  <a:invGamma/>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4000">
                <a:solidFill>
                  <a:srgbClr val="FFFF00"/>
                </a:solidFill>
                <a:effectLst>
                  <a:outerShdw blurRad="38100" dist="38100" dir="2700000" algn="tl">
                    <a:srgbClr val="000000"/>
                  </a:outerShdw>
                </a:effectLst>
                <a:latin typeface="+mn-lt"/>
                <a:ea typeface="+mj-ea"/>
                <a:cs typeface="+mj-cs"/>
              </a:defRPr>
            </a:lvl1pPr>
            <a:lvl2pPr algn="l">
              <a:defRPr kumimoji="1" sz="4400">
                <a:solidFill>
                  <a:schemeClr val="tx2"/>
                </a:solidFill>
              </a:defRPr>
            </a:lvl2pPr>
            <a:lvl3pPr algn="l">
              <a:defRPr kumimoji="1" sz="4400">
                <a:solidFill>
                  <a:schemeClr val="tx2"/>
                </a:solidFill>
              </a:defRPr>
            </a:lvl3pPr>
            <a:lvl4pPr algn="l">
              <a:defRPr kumimoji="1" sz="4400">
                <a:solidFill>
                  <a:schemeClr val="tx2"/>
                </a:solidFill>
              </a:defRPr>
            </a:lvl4pPr>
            <a:lvl5pPr algn="l">
              <a:defRPr kumimoji="1" sz="4400">
                <a:solidFill>
                  <a:schemeClr val="tx2"/>
                </a:solidFill>
              </a:defRPr>
            </a:lvl5pPr>
            <a:lvl6pPr marL="457200" eaLnBrk="0" fontAlgn="base" hangingPunct="0">
              <a:spcBef>
                <a:spcPct val="0"/>
              </a:spcBef>
              <a:spcAft>
                <a:spcPct val="0"/>
              </a:spcAft>
              <a:defRPr kumimoji="1" sz="4400">
                <a:solidFill>
                  <a:schemeClr val="tx2"/>
                </a:solidFill>
              </a:defRPr>
            </a:lvl6pPr>
            <a:lvl7pPr marL="914400" eaLnBrk="0" fontAlgn="base" hangingPunct="0">
              <a:spcBef>
                <a:spcPct val="0"/>
              </a:spcBef>
              <a:spcAft>
                <a:spcPct val="0"/>
              </a:spcAft>
              <a:defRPr kumimoji="1" sz="4400">
                <a:solidFill>
                  <a:schemeClr val="tx2"/>
                </a:solidFill>
              </a:defRPr>
            </a:lvl7pPr>
            <a:lvl8pPr marL="1371600" eaLnBrk="0" fontAlgn="base" hangingPunct="0">
              <a:spcBef>
                <a:spcPct val="0"/>
              </a:spcBef>
              <a:spcAft>
                <a:spcPct val="0"/>
              </a:spcAft>
              <a:defRPr kumimoji="1" sz="4400">
                <a:solidFill>
                  <a:schemeClr val="tx2"/>
                </a:solidFill>
              </a:defRPr>
            </a:lvl8pPr>
            <a:lvl9pPr marL="1828800" eaLnBrk="0" fontAlgn="base" hangingPunct="0">
              <a:spcBef>
                <a:spcPct val="0"/>
              </a:spcBef>
              <a:spcAft>
                <a:spcPct val="0"/>
              </a:spcAft>
              <a:defRPr kumimoji="1" sz="4400">
                <a:solidFill>
                  <a:schemeClr val="tx2"/>
                </a:solidFill>
              </a:defRPr>
            </a:lvl9pPr>
          </a:lstStyle>
          <a:p>
            <a:pPr>
              <a:defRPr/>
            </a:pPr>
            <a:r>
              <a:rPr lang="en-NZ" dirty="0"/>
              <a:t>Activation Functions and their derivatives</a:t>
            </a:r>
          </a:p>
        </p:txBody>
      </p:sp>
      <mc:AlternateContent xmlns:mc="http://schemas.openxmlformats.org/markup-compatibility/2006" xmlns:a14="http://schemas.microsoft.com/office/drawing/2010/main">
        <mc:Choice Requires="a14">
          <p:sp>
            <p:nvSpPr>
              <p:cNvPr id="245764" name="Object 3"/>
              <p:cNvSpPr txBox="1"/>
              <p:nvPr/>
            </p:nvSpPr>
            <p:spPr bwMode="auto">
              <a:xfrm>
                <a:off x="2867186" y="4970463"/>
                <a:ext cx="2355689" cy="725164"/>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en-NZ" sz="1400" i="1">
                          <a:solidFill>
                            <a:srgbClr val="000000"/>
                          </a:solidFill>
                          <a:latin typeface="Cambria Math" panose="02040503050406030204" pitchFamily="18" charset="0"/>
                        </a:rPr>
                        <m:t>𝑔</m:t>
                      </m:r>
                      <m:r>
                        <a:rPr lang="en-NZ" sz="1400" i="1">
                          <a:solidFill>
                            <a:srgbClr val="000000"/>
                          </a:solidFill>
                          <a:latin typeface="Cambria Math" panose="02040503050406030204" pitchFamily="18" charset="0"/>
                        </a:rPr>
                        <m:t>(</m:t>
                      </m:r>
                      <m:r>
                        <a:rPr lang="en-NZ" sz="1400" i="1">
                          <a:solidFill>
                            <a:srgbClr val="000000"/>
                          </a:solidFill>
                          <a:latin typeface="Cambria Math" panose="02040503050406030204" pitchFamily="18" charset="0"/>
                        </a:rPr>
                        <m:t>𝑎</m:t>
                      </m:r>
                      <m:r>
                        <a:rPr lang="en-NZ" sz="1400" i="1">
                          <a:solidFill>
                            <a:srgbClr val="000000"/>
                          </a:solidFill>
                          <a:latin typeface="Cambria Math" panose="02040503050406030204" pitchFamily="18" charset="0"/>
                        </a:rPr>
                        <m:t>)=</m:t>
                      </m:r>
                      <m:f>
                        <m:fPr>
                          <m:ctrlPr>
                            <a:rPr lang="en-NZ" sz="1400" i="1">
                              <a:solidFill>
                                <a:srgbClr val="000000"/>
                              </a:solidFill>
                              <a:latin typeface="Cambria Math" panose="02040503050406030204" pitchFamily="18" charset="0"/>
                            </a:rPr>
                          </m:ctrlPr>
                        </m:fPr>
                        <m:num>
                          <m:r>
                            <a:rPr lang="en-NZ" sz="1400" i="1">
                              <a:solidFill>
                                <a:srgbClr val="000000"/>
                              </a:solidFill>
                              <a:latin typeface="Cambria Math" panose="02040503050406030204" pitchFamily="18" charset="0"/>
                            </a:rPr>
                            <m:t>2</m:t>
                          </m:r>
                        </m:num>
                        <m:den>
                          <m:r>
                            <a:rPr lang="en-NZ" sz="1400" i="1">
                              <a:solidFill>
                                <a:srgbClr val="000000"/>
                              </a:solidFill>
                              <a:latin typeface="Cambria Math" panose="02040503050406030204" pitchFamily="18" charset="0"/>
                            </a:rPr>
                            <m:t>1+</m:t>
                          </m:r>
                          <m:func>
                            <m:funcPr>
                              <m:ctrlPr>
                                <a:rPr lang="en-NZ" sz="1400" i="1">
                                  <a:solidFill>
                                    <a:srgbClr val="000000"/>
                                  </a:solidFill>
                                  <a:latin typeface="Cambria Math" panose="02040503050406030204" pitchFamily="18" charset="0"/>
                                </a:rPr>
                              </m:ctrlPr>
                            </m:funcPr>
                            <m:fName>
                              <m:r>
                                <m:rPr>
                                  <m:sty m:val="p"/>
                                </m:rPr>
                                <a:rPr lang="en-NZ" sz="1400" i="0">
                                  <a:solidFill>
                                    <a:srgbClr val="000000"/>
                                  </a:solidFill>
                                  <a:latin typeface="Cambria Math" panose="02040503050406030204" pitchFamily="18" charset="0"/>
                                </a:rPr>
                                <m:t>exp</m:t>
                              </m:r>
                            </m:fName>
                            <m:e>
                              <m:r>
                                <a:rPr lang="en-NZ" sz="1400" i="1">
                                  <a:solidFill>
                                    <a:srgbClr val="000000"/>
                                  </a:solidFill>
                                  <a:latin typeface="Cambria Math" panose="02040503050406030204" pitchFamily="18" charset="0"/>
                                </a:rPr>
                                <m:t>(</m:t>
                              </m:r>
                            </m:e>
                          </m:func>
                          <m:r>
                            <a:rPr lang="en-NZ" sz="1400" i="1">
                              <a:solidFill>
                                <a:srgbClr val="000000"/>
                              </a:solidFill>
                              <a:latin typeface="Cambria Math" panose="02040503050406030204" pitchFamily="18" charset="0"/>
                            </a:rPr>
                            <m:t>−</m:t>
                          </m:r>
                          <m:r>
                            <a:rPr lang="en-NZ" sz="1400" i="1">
                              <a:solidFill>
                                <a:srgbClr val="000000"/>
                              </a:solidFill>
                              <a:latin typeface="Cambria Math" panose="02040503050406030204" pitchFamily="18" charset="0"/>
                            </a:rPr>
                            <m:t>𝑎</m:t>
                          </m:r>
                          <m:r>
                            <a:rPr lang="en-NZ" sz="1400" i="1">
                              <a:solidFill>
                                <a:srgbClr val="000000"/>
                              </a:solidFill>
                              <a:latin typeface="Cambria Math" panose="02040503050406030204" pitchFamily="18" charset="0"/>
                            </a:rPr>
                            <m:t>)</m:t>
                          </m:r>
                        </m:den>
                      </m:f>
                      <m:r>
                        <a:rPr lang="en-NZ" sz="1400" i="1">
                          <a:solidFill>
                            <a:srgbClr val="000000"/>
                          </a:solidFill>
                          <a:latin typeface="Cambria Math" panose="02040503050406030204" pitchFamily="18" charset="0"/>
                        </a:rPr>
                        <m:t>−1</m:t>
                      </m:r>
                    </m:oMath>
                  </m:oMathPara>
                </a14:m>
                <a:endParaRPr lang="en-NZ" sz="1400" dirty="0"/>
              </a:p>
            </p:txBody>
          </p:sp>
        </mc:Choice>
        <mc:Fallback xmlns="">
          <p:sp>
            <p:nvSpPr>
              <p:cNvPr id="245764" name="Object 3"/>
              <p:cNvSpPr txBox="1">
                <a:spLocks noRot="1" noChangeAspect="1" noMove="1" noResize="1" noEditPoints="1" noAdjustHandles="1" noChangeArrowheads="1" noChangeShapeType="1" noTextEdit="1"/>
              </p:cNvSpPr>
              <p:nvPr/>
            </p:nvSpPr>
            <p:spPr bwMode="auto">
              <a:xfrm>
                <a:off x="2867186" y="4970463"/>
                <a:ext cx="2355689" cy="725164"/>
              </a:xfrm>
              <a:prstGeom prst="rect">
                <a:avLst/>
              </a:prstGeom>
              <a:blipFill>
                <a:blip r:embed="rId5"/>
                <a:stretch>
                  <a:fillRect/>
                </a:stretch>
              </a:blipFill>
              <a:ln>
                <a:noFill/>
              </a:ln>
              <a:extLst/>
            </p:spPr>
            <p:txBody>
              <a:bodyPr/>
              <a:lstStyle/>
              <a:p>
                <a:r>
                  <a:rPr lang="en-NZ">
                    <a:noFill/>
                  </a:rPr>
                  <a:t> </a:t>
                </a:r>
              </a:p>
            </p:txBody>
          </p:sp>
        </mc:Fallback>
      </mc:AlternateContent>
      <p:sp>
        <p:nvSpPr>
          <p:cNvPr id="245765" name="TextBox 4"/>
          <p:cNvSpPr txBox="1">
            <a:spLocks noChangeArrowheads="1"/>
          </p:cNvSpPr>
          <p:nvPr/>
        </p:nvSpPr>
        <p:spPr bwMode="auto">
          <a:xfrm>
            <a:off x="589528" y="4970839"/>
            <a:ext cx="2120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r>
              <a:rPr lang="en-NZ" altLang="en-US" sz="2000" dirty="0">
                <a:solidFill>
                  <a:srgbClr val="000000"/>
                </a:solidFill>
              </a:rPr>
              <a:t>Bipolar sigmoidal</a:t>
            </a:r>
          </a:p>
        </p:txBody>
      </p:sp>
      <mc:AlternateContent xmlns:mc="http://schemas.openxmlformats.org/markup-compatibility/2006" xmlns:a14="http://schemas.microsoft.com/office/drawing/2010/main">
        <mc:Choice Requires="a14">
          <p:sp>
            <p:nvSpPr>
              <p:cNvPr id="245766" name="Object 5"/>
              <p:cNvSpPr txBox="1"/>
              <p:nvPr/>
            </p:nvSpPr>
            <p:spPr bwMode="auto">
              <a:xfrm>
                <a:off x="5379633" y="4970463"/>
                <a:ext cx="3500896" cy="725164"/>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sSup>
                        <m:sSupPr>
                          <m:ctrlPr>
                            <a:rPr lang="en-NZ" sz="1400" i="1">
                              <a:solidFill>
                                <a:srgbClr val="000000"/>
                              </a:solidFill>
                              <a:latin typeface="Cambria Math" panose="02040503050406030204" pitchFamily="18" charset="0"/>
                            </a:rPr>
                          </m:ctrlPr>
                        </m:sSupPr>
                        <m:e>
                          <m:r>
                            <a:rPr lang="en-NZ" sz="1400" i="1">
                              <a:solidFill>
                                <a:srgbClr val="000000"/>
                              </a:solidFill>
                              <a:latin typeface="Cambria Math" panose="02040503050406030204" pitchFamily="18" charset="0"/>
                            </a:rPr>
                            <m:t>𝑔</m:t>
                          </m:r>
                        </m:e>
                        <m:sup>
                          <m:r>
                            <a:rPr lang="en-NZ" sz="1400" i="1">
                              <a:solidFill>
                                <a:srgbClr val="000000"/>
                              </a:solidFill>
                              <a:latin typeface="Cambria Math" panose="02040503050406030204" pitchFamily="18" charset="0"/>
                            </a:rPr>
                            <m:t>′</m:t>
                          </m:r>
                        </m:sup>
                      </m:sSup>
                      <m:r>
                        <a:rPr lang="en-NZ" sz="1400" i="1">
                          <a:solidFill>
                            <a:srgbClr val="000000"/>
                          </a:solidFill>
                          <a:latin typeface="Cambria Math" panose="02040503050406030204" pitchFamily="18" charset="0"/>
                        </a:rPr>
                        <m:t>(</m:t>
                      </m:r>
                      <m:r>
                        <a:rPr lang="en-NZ" sz="1400" i="1">
                          <a:solidFill>
                            <a:srgbClr val="000000"/>
                          </a:solidFill>
                          <a:latin typeface="Cambria Math" panose="02040503050406030204" pitchFamily="18" charset="0"/>
                        </a:rPr>
                        <m:t>𝑎</m:t>
                      </m:r>
                      <m:r>
                        <a:rPr lang="en-NZ" sz="1400" i="1">
                          <a:solidFill>
                            <a:srgbClr val="000000"/>
                          </a:solidFill>
                          <a:latin typeface="Cambria Math" panose="02040503050406030204" pitchFamily="18" charset="0"/>
                        </a:rPr>
                        <m:t>)=</m:t>
                      </m:r>
                      <m:f>
                        <m:fPr>
                          <m:ctrlPr>
                            <a:rPr lang="en-NZ" sz="1400" i="1">
                              <a:solidFill>
                                <a:srgbClr val="000000"/>
                              </a:solidFill>
                              <a:latin typeface="Cambria Math" panose="02040503050406030204" pitchFamily="18" charset="0"/>
                            </a:rPr>
                          </m:ctrlPr>
                        </m:fPr>
                        <m:num>
                          <m:r>
                            <a:rPr lang="en-NZ" sz="1400" i="1">
                              <a:solidFill>
                                <a:srgbClr val="000000"/>
                              </a:solidFill>
                              <a:latin typeface="Cambria Math" panose="02040503050406030204" pitchFamily="18" charset="0"/>
                            </a:rPr>
                            <m:t>2</m:t>
                          </m:r>
                          <m:func>
                            <m:funcPr>
                              <m:ctrlPr>
                                <a:rPr lang="en-NZ" sz="1400" i="1">
                                  <a:solidFill>
                                    <a:srgbClr val="000000"/>
                                  </a:solidFill>
                                  <a:latin typeface="Cambria Math" panose="02040503050406030204" pitchFamily="18" charset="0"/>
                                </a:rPr>
                              </m:ctrlPr>
                            </m:funcPr>
                            <m:fName>
                              <m:r>
                                <m:rPr>
                                  <m:sty m:val="p"/>
                                </m:rPr>
                                <a:rPr lang="en-NZ" sz="1400" i="0">
                                  <a:solidFill>
                                    <a:srgbClr val="000000"/>
                                  </a:solidFill>
                                  <a:latin typeface="Cambria Math" panose="02040503050406030204" pitchFamily="18" charset="0"/>
                                </a:rPr>
                                <m:t>exp</m:t>
                              </m:r>
                            </m:fName>
                            <m:e>
                              <m:r>
                                <a:rPr lang="en-NZ" sz="1400" i="1">
                                  <a:solidFill>
                                    <a:srgbClr val="000000"/>
                                  </a:solidFill>
                                  <a:latin typeface="Cambria Math" panose="02040503050406030204" pitchFamily="18" charset="0"/>
                                </a:rPr>
                                <m:t>(</m:t>
                              </m:r>
                            </m:e>
                          </m:func>
                          <m:r>
                            <a:rPr lang="en-NZ" sz="1400" i="1">
                              <a:solidFill>
                                <a:srgbClr val="000000"/>
                              </a:solidFill>
                              <a:latin typeface="Cambria Math" panose="02040503050406030204" pitchFamily="18" charset="0"/>
                            </a:rPr>
                            <m:t>−</m:t>
                          </m:r>
                          <m:r>
                            <a:rPr lang="en-NZ" sz="1400" i="1">
                              <a:solidFill>
                                <a:srgbClr val="000000"/>
                              </a:solidFill>
                              <a:latin typeface="Cambria Math" panose="02040503050406030204" pitchFamily="18" charset="0"/>
                            </a:rPr>
                            <m:t>𝑎</m:t>
                          </m:r>
                          <m:r>
                            <a:rPr lang="en-NZ" sz="1400" i="1">
                              <a:solidFill>
                                <a:srgbClr val="000000"/>
                              </a:solidFill>
                              <a:latin typeface="Cambria Math" panose="02040503050406030204" pitchFamily="18" charset="0"/>
                            </a:rPr>
                            <m:t>)</m:t>
                          </m:r>
                        </m:num>
                        <m:den>
                          <m:r>
                            <a:rPr lang="en-NZ" sz="1400" i="1">
                              <a:solidFill>
                                <a:srgbClr val="000000"/>
                              </a:solidFill>
                              <a:latin typeface="Cambria Math" panose="02040503050406030204" pitchFamily="18" charset="0"/>
                            </a:rPr>
                            <m:t>(1+</m:t>
                          </m:r>
                          <m:func>
                            <m:funcPr>
                              <m:ctrlPr>
                                <a:rPr lang="en-NZ" sz="1400" i="1">
                                  <a:solidFill>
                                    <a:srgbClr val="000000"/>
                                  </a:solidFill>
                                  <a:latin typeface="Cambria Math" panose="02040503050406030204" pitchFamily="18" charset="0"/>
                                </a:rPr>
                              </m:ctrlPr>
                            </m:funcPr>
                            <m:fName>
                              <m:r>
                                <m:rPr>
                                  <m:sty m:val="p"/>
                                </m:rPr>
                                <a:rPr lang="en-NZ" sz="1400" i="0">
                                  <a:solidFill>
                                    <a:srgbClr val="000000"/>
                                  </a:solidFill>
                                  <a:latin typeface="Cambria Math" panose="02040503050406030204" pitchFamily="18" charset="0"/>
                                </a:rPr>
                                <m:t>exp</m:t>
                              </m:r>
                            </m:fName>
                            <m:e>
                              <m:r>
                                <a:rPr lang="en-NZ" sz="1400" i="1">
                                  <a:solidFill>
                                    <a:srgbClr val="000000"/>
                                  </a:solidFill>
                                  <a:latin typeface="Cambria Math" panose="02040503050406030204" pitchFamily="18" charset="0"/>
                                </a:rPr>
                                <m:t>(</m:t>
                              </m:r>
                            </m:e>
                          </m:func>
                          <m:r>
                            <a:rPr lang="en-NZ" sz="1400" i="1">
                              <a:solidFill>
                                <a:srgbClr val="000000"/>
                              </a:solidFill>
                              <a:latin typeface="Cambria Math" panose="02040503050406030204" pitchFamily="18" charset="0"/>
                            </a:rPr>
                            <m:t>−</m:t>
                          </m:r>
                          <m:r>
                            <a:rPr lang="en-NZ" sz="1400" i="1">
                              <a:solidFill>
                                <a:srgbClr val="000000"/>
                              </a:solidFill>
                              <a:latin typeface="Cambria Math" panose="02040503050406030204" pitchFamily="18" charset="0"/>
                            </a:rPr>
                            <m:t>𝑎</m:t>
                          </m:r>
                          <m:r>
                            <a:rPr lang="en-NZ" sz="1400" i="1">
                              <a:solidFill>
                                <a:srgbClr val="000000"/>
                              </a:solidFill>
                              <a:latin typeface="Cambria Math" panose="02040503050406030204" pitchFamily="18" charset="0"/>
                            </a:rPr>
                            <m:t>)</m:t>
                          </m:r>
                          <m:sSup>
                            <m:sSupPr>
                              <m:ctrlPr>
                                <a:rPr lang="en-NZ" sz="1400" i="1">
                                  <a:solidFill>
                                    <a:srgbClr val="000000"/>
                                  </a:solidFill>
                                  <a:latin typeface="Cambria Math" panose="02040503050406030204" pitchFamily="18" charset="0"/>
                                </a:rPr>
                              </m:ctrlPr>
                            </m:sSupPr>
                            <m:e>
                              <m:r>
                                <a:rPr lang="en-NZ" sz="1400" i="1">
                                  <a:solidFill>
                                    <a:srgbClr val="000000"/>
                                  </a:solidFill>
                                  <a:latin typeface="Cambria Math" panose="02040503050406030204" pitchFamily="18" charset="0"/>
                                </a:rPr>
                                <m:t>)</m:t>
                              </m:r>
                            </m:e>
                            <m:sup>
                              <m:r>
                                <a:rPr lang="en-NZ" sz="1400" i="1">
                                  <a:solidFill>
                                    <a:srgbClr val="000000"/>
                                  </a:solidFill>
                                  <a:latin typeface="Cambria Math" panose="02040503050406030204" pitchFamily="18" charset="0"/>
                                </a:rPr>
                                <m:t>2</m:t>
                              </m:r>
                            </m:sup>
                          </m:sSup>
                        </m:den>
                      </m:f>
                      <m:r>
                        <a:rPr lang="en-NZ" sz="1400" i="1">
                          <a:solidFill>
                            <a:srgbClr val="000000"/>
                          </a:solidFill>
                          <a:latin typeface="Cambria Math" panose="02040503050406030204" pitchFamily="18" charset="0"/>
                        </a:rPr>
                        <m:t>=</m:t>
                      </m:r>
                      <m:f>
                        <m:fPr>
                          <m:ctrlPr>
                            <a:rPr lang="en-NZ" sz="1400" i="1">
                              <a:solidFill>
                                <a:srgbClr val="000000"/>
                              </a:solidFill>
                              <a:latin typeface="Cambria Math" panose="02040503050406030204" pitchFamily="18" charset="0"/>
                            </a:rPr>
                          </m:ctrlPr>
                        </m:fPr>
                        <m:num>
                          <m:r>
                            <a:rPr lang="en-NZ" sz="1400" i="1">
                              <a:solidFill>
                                <a:srgbClr val="000000"/>
                              </a:solidFill>
                              <a:latin typeface="Cambria Math" panose="02040503050406030204" pitchFamily="18" charset="0"/>
                            </a:rPr>
                            <m:t>1</m:t>
                          </m:r>
                        </m:num>
                        <m:den>
                          <m:r>
                            <a:rPr lang="en-NZ" sz="1400" i="1">
                              <a:solidFill>
                                <a:srgbClr val="000000"/>
                              </a:solidFill>
                              <a:latin typeface="Cambria Math" panose="02040503050406030204" pitchFamily="18" charset="0"/>
                            </a:rPr>
                            <m:t>2</m:t>
                          </m:r>
                        </m:den>
                      </m:f>
                      <m:r>
                        <a:rPr lang="en-NZ" sz="1400" i="1">
                          <a:solidFill>
                            <a:srgbClr val="000000"/>
                          </a:solidFill>
                          <a:latin typeface="Cambria Math" panose="02040503050406030204" pitchFamily="18" charset="0"/>
                        </a:rPr>
                        <m:t>(1−</m:t>
                      </m:r>
                      <m:r>
                        <a:rPr lang="en-NZ" sz="1400" i="1">
                          <a:solidFill>
                            <a:srgbClr val="000000"/>
                          </a:solidFill>
                          <a:latin typeface="Cambria Math" panose="02040503050406030204" pitchFamily="18" charset="0"/>
                        </a:rPr>
                        <m:t>𝑔</m:t>
                      </m:r>
                      <m:r>
                        <a:rPr lang="en-NZ" sz="1400" i="1">
                          <a:solidFill>
                            <a:srgbClr val="000000"/>
                          </a:solidFill>
                          <a:latin typeface="Cambria Math" panose="02040503050406030204" pitchFamily="18" charset="0"/>
                        </a:rPr>
                        <m:t>(</m:t>
                      </m:r>
                      <m:r>
                        <a:rPr lang="en-NZ" sz="1400" i="1">
                          <a:solidFill>
                            <a:srgbClr val="000000"/>
                          </a:solidFill>
                          <a:latin typeface="Cambria Math" panose="02040503050406030204" pitchFamily="18" charset="0"/>
                        </a:rPr>
                        <m:t>𝑎</m:t>
                      </m:r>
                      <m:r>
                        <a:rPr lang="en-NZ" sz="1400" i="1">
                          <a:solidFill>
                            <a:srgbClr val="000000"/>
                          </a:solidFill>
                          <a:latin typeface="Cambria Math" panose="02040503050406030204" pitchFamily="18" charset="0"/>
                        </a:rPr>
                        <m:t>))</m:t>
                      </m:r>
                    </m:oMath>
                  </m:oMathPara>
                </a14:m>
                <a:endParaRPr lang="en-NZ" sz="1400" dirty="0"/>
              </a:p>
            </p:txBody>
          </p:sp>
        </mc:Choice>
        <mc:Fallback xmlns="">
          <p:sp>
            <p:nvSpPr>
              <p:cNvPr id="245766" name="Object 5"/>
              <p:cNvSpPr txBox="1">
                <a:spLocks noRot="1" noChangeAspect="1" noMove="1" noResize="1" noEditPoints="1" noAdjustHandles="1" noChangeArrowheads="1" noChangeShapeType="1" noTextEdit="1"/>
              </p:cNvSpPr>
              <p:nvPr/>
            </p:nvSpPr>
            <p:spPr bwMode="auto">
              <a:xfrm>
                <a:off x="5379633" y="4970463"/>
                <a:ext cx="3500896" cy="725164"/>
              </a:xfrm>
              <a:prstGeom prst="rect">
                <a:avLst/>
              </a:prstGeom>
              <a:blipFill>
                <a:blip r:embed="rId6"/>
                <a:stretch>
                  <a:fillRect/>
                </a:stretch>
              </a:blipFill>
              <a:ln>
                <a:noFill/>
              </a:ln>
              <a:extLst/>
            </p:spPr>
            <p:txBody>
              <a:bodyPr/>
              <a:lstStyle/>
              <a:p>
                <a:r>
                  <a:rPr lang="en-NZ">
                    <a:noFill/>
                  </a:rPr>
                  <a:t> </a:t>
                </a:r>
              </a:p>
            </p:txBody>
          </p:sp>
        </mc:Fallback>
      </mc:AlternateContent>
      <p:sp>
        <p:nvSpPr>
          <p:cNvPr id="7" name="TextBox 4">
            <a:extLst>
              <a:ext uri="{FF2B5EF4-FFF2-40B4-BE49-F238E27FC236}">
                <a16:creationId xmlns:a16="http://schemas.microsoft.com/office/drawing/2014/main" id="{7A7B90C5-FF5E-4F08-9806-C361D56044EA}"/>
              </a:ext>
            </a:extLst>
          </p:cNvPr>
          <p:cNvSpPr txBox="1">
            <a:spLocks noChangeArrowheads="1"/>
          </p:cNvSpPr>
          <p:nvPr/>
        </p:nvSpPr>
        <p:spPr bwMode="auto">
          <a:xfrm>
            <a:off x="1229030" y="5766419"/>
            <a:ext cx="8418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r>
              <a:rPr lang="en-NZ" altLang="en-US" sz="2000" dirty="0" err="1">
                <a:solidFill>
                  <a:srgbClr val="000000"/>
                </a:solidFill>
              </a:rPr>
              <a:t>ReLU</a:t>
            </a:r>
            <a:endParaRPr lang="en-NZ" altLang="en-US" sz="2000" dirty="0">
              <a:solidFill>
                <a:srgbClr val="000000"/>
              </a:solidFill>
            </a:endParaRPr>
          </a:p>
        </p:txBody>
      </p:sp>
      <mc:AlternateContent xmlns:mc="http://schemas.openxmlformats.org/markup-compatibility/2006" xmlns:a14="http://schemas.microsoft.com/office/drawing/2010/main">
        <mc:Choice Requires="a14">
          <p:sp>
            <p:nvSpPr>
              <p:cNvPr id="12" name="Object 3">
                <a:extLst>
                  <a:ext uri="{FF2B5EF4-FFF2-40B4-BE49-F238E27FC236}">
                    <a16:creationId xmlns:a16="http://schemas.microsoft.com/office/drawing/2014/main" id="{277F1A00-94B5-40BF-BB63-7207184CB63F}"/>
                  </a:ext>
                </a:extLst>
              </p:cNvPr>
              <p:cNvSpPr txBox="1"/>
              <p:nvPr/>
            </p:nvSpPr>
            <p:spPr bwMode="auto">
              <a:xfrm>
                <a:off x="2867187" y="5854283"/>
                <a:ext cx="1704814" cy="335258"/>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en-NZ" sz="1400" i="1" smtClean="0">
                          <a:solidFill>
                            <a:srgbClr val="000000"/>
                          </a:solidFill>
                          <a:latin typeface="Cambria Math" panose="02040503050406030204" pitchFamily="18" charset="0"/>
                        </a:rPr>
                        <m:t>𝑔</m:t>
                      </m:r>
                      <m:r>
                        <a:rPr lang="en-NZ" sz="1400" i="1" smtClean="0">
                          <a:solidFill>
                            <a:srgbClr val="000000"/>
                          </a:solidFill>
                          <a:latin typeface="Cambria Math" panose="02040503050406030204" pitchFamily="18" charset="0"/>
                        </a:rPr>
                        <m:t>(</m:t>
                      </m:r>
                      <m:r>
                        <a:rPr lang="en-NZ" sz="1400" i="1" smtClean="0">
                          <a:solidFill>
                            <a:srgbClr val="000000"/>
                          </a:solidFill>
                          <a:latin typeface="Cambria Math" panose="02040503050406030204" pitchFamily="18" charset="0"/>
                        </a:rPr>
                        <m:t>𝑎</m:t>
                      </m:r>
                      <m:r>
                        <a:rPr lang="en-NZ" sz="1400" i="1" smtClean="0">
                          <a:solidFill>
                            <a:srgbClr val="000000"/>
                          </a:solidFill>
                          <a:latin typeface="Cambria Math" panose="02040503050406030204" pitchFamily="18" charset="0"/>
                        </a:rPr>
                        <m:t>)=</m:t>
                      </m:r>
                      <m:r>
                        <a:rPr lang="en-GB" sz="1400" b="1" i="1" smtClean="0">
                          <a:solidFill>
                            <a:srgbClr val="000000"/>
                          </a:solidFill>
                          <a:latin typeface="Cambria Math" panose="02040503050406030204" pitchFamily="18" charset="0"/>
                        </a:rPr>
                        <m:t>𝒎𝒂𝒙</m:t>
                      </m:r>
                      <m:r>
                        <a:rPr lang="en-GB" sz="1400" b="1" i="1" smtClean="0">
                          <a:solidFill>
                            <a:srgbClr val="000000"/>
                          </a:solidFill>
                          <a:latin typeface="Cambria Math" panose="02040503050406030204" pitchFamily="18" charset="0"/>
                        </a:rPr>
                        <m:t>(</m:t>
                      </m:r>
                      <m:r>
                        <a:rPr lang="en-GB" sz="1400" b="1" i="1" smtClean="0">
                          <a:solidFill>
                            <a:srgbClr val="000000"/>
                          </a:solidFill>
                          <a:latin typeface="Cambria Math" panose="02040503050406030204" pitchFamily="18" charset="0"/>
                        </a:rPr>
                        <m:t>𝟎</m:t>
                      </m:r>
                      <m:r>
                        <a:rPr lang="en-GB" sz="1400" b="1" i="1" smtClean="0">
                          <a:solidFill>
                            <a:srgbClr val="000000"/>
                          </a:solidFill>
                          <a:latin typeface="Cambria Math" panose="02040503050406030204" pitchFamily="18" charset="0"/>
                        </a:rPr>
                        <m:t>, </m:t>
                      </m:r>
                      <m:r>
                        <a:rPr lang="en-GB" sz="1400" b="1" i="1" smtClean="0">
                          <a:solidFill>
                            <a:srgbClr val="000000"/>
                          </a:solidFill>
                          <a:latin typeface="Cambria Math" panose="02040503050406030204" pitchFamily="18" charset="0"/>
                        </a:rPr>
                        <m:t>𝒂</m:t>
                      </m:r>
                      <m:r>
                        <a:rPr lang="en-GB" sz="1400" b="1" i="1" smtClean="0">
                          <a:solidFill>
                            <a:srgbClr val="000000"/>
                          </a:solidFill>
                          <a:latin typeface="Cambria Math" panose="02040503050406030204" pitchFamily="18" charset="0"/>
                        </a:rPr>
                        <m:t>)</m:t>
                      </m:r>
                    </m:oMath>
                  </m:oMathPara>
                </a14:m>
                <a:endParaRPr lang="en-NZ" sz="1400" dirty="0"/>
              </a:p>
            </p:txBody>
          </p:sp>
        </mc:Choice>
        <mc:Fallback xmlns="">
          <p:sp>
            <p:nvSpPr>
              <p:cNvPr id="12" name="Object 3">
                <a:extLst>
                  <a:ext uri="{FF2B5EF4-FFF2-40B4-BE49-F238E27FC236}">
                    <a16:creationId xmlns:a16="http://schemas.microsoft.com/office/drawing/2014/main" id="{277F1A00-94B5-40BF-BB63-7207184CB63F}"/>
                  </a:ext>
                </a:extLst>
              </p:cNvPr>
              <p:cNvSpPr txBox="1">
                <a:spLocks noRot="1" noChangeAspect="1" noMove="1" noResize="1" noEditPoints="1" noAdjustHandles="1" noChangeArrowheads="1" noChangeShapeType="1" noTextEdit="1"/>
              </p:cNvSpPr>
              <p:nvPr/>
            </p:nvSpPr>
            <p:spPr bwMode="auto">
              <a:xfrm>
                <a:off x="2867187" y="5854283"/>
                <a:ext cx="1704814" cy="335258"/>
              </a:xfrm>
              <a:prstGeom prst="rect">
                <a:avLst/>
              </a:prstGeom>
              <a:blipFill>
                <a:blip r:embed="rId7"/>
                <a:stretch>
                  <a:fillRect/>
                </a:stretch>
              </a:blipFill>
              <a:ln>
                <a:noFill/>
              </a:ln>
              <a:extLst/>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13" name="Object 3">
                <a:extLst>
                  <a:ext uri="{FF2B5EF4-FFF2-40B4-BE49-F238E27FC236}">
                    <a16:creationId xmlns:a16="http://schemas.microsoft.com/office/drawing/2014/main" id="{0C8F7322-617C-4F26-84BF-674DDD71F79C}"/>
                  </a:ext>
                </a:extLst>
              </p:cNvPr>
              <p:cNvSpPr txBox="1"/>
              <p:nvPr/>
            </p:nvSpPr>
            <p:spPr bwMode="auto">
              <a:xfrm>
                <a:off x="5222876" y="5854283"/>
                <a:ext cx="3426390" cy="335258"/>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en-GB" sz="1400" b="1" i="1" smtClean="0">
                          <a:solidFill>
                            <a:srgbClr val="000000"/>
                          </a:solidFill>
                          <a:latin typeface="Cambria Math" panose="02040503050406030204" pitchFamily="18" charset="0"/>
                        </a:rPr>
                        <m:t>𝒊𝒇</m:t>
                      </m:r>
                      <m:d>
                        <m:dPr>
                          <m:ctrlPr>
                            <a:rPr lang="en-GB" sz="1400" b="1" i="1" smtClean="0">
                              <a:solidFill>
                                <a:srgbClr val="000000"/>
                              </a:solidFill>
                              <a:latin typeface="Cambria Math" panose="02040503050406030204" pitchFamily="18" charset="0"/>
                            </a:rPr>
                          </m:ctrlPr>
                        </m:dPr>
                        <m:e>
                          <m:r>
                            <a:rPr lang="en-GB" sz="1400" b="1" i="1" smtClean="0">
                              <a:solidFill>
                                <a:srgbClr val="000000"/>
                              </a:solidFill>
                              <a:latin typeface="Cambria Math" panose="02040503050406030204" pitchFamily="18" charset="0"/>
                            </a:rPr>
                            <m:t>𝒂</m:t>
                          </m:r>
                          <m:r>
                            <a:rPr lang="en-GB" sz="1400" b="1" i="1" smtClean="0">
                              <a:solidFill>
                                <a:srgbClr val="000000"/>
                              </a:solidFill>
                              <a:latin typeface="Cambria Math" panose="02040503050406030204" pitchFamily="18" charset="0"/>
                            </a:rPr>
                            <m:t>≤</m:t>
                          </m:r>
                          <m:r>
                            <a:rPr lang="en-GB" sz="1400" b="1" i="1" smtClean="0">
                              <a:solidFill>
                                <a:srgbClr val="000000"/>
                              </a:solidFill>
                              <a:latin typeface="Cambria Math" panose="02040503050406030204" pitchFamily="18" charset="0"/>
                            </a:rPr>
                            <m:t>𝟎</m:t>
                          </m:r>
                        </m:e>
                      </m:d>
                      <m:r>
                        <a:rPr lang="en-GB" sz="1400" b="1" i="1" smtClean="0">
                          <a:solidFill>
                            <a:srgbClr val="000000"/>
                          </a:solidFill>
                          <a:latin typeface="Cambria Math" panose="02040503050406030204" pitchFamily="18" charset="0"/>
                        </a:rPr>
                        <m:t>, </m:t>
                      </m:r>
                      <m:sSup>
                        <m:sSupPr>
                          <m:ctrlPr>
                            <a:rPr lang="en-GB" sz="1400" b="1" i="1" smtClean="0">
                              <a:solidFill>
                                <a:srgbClr val="000000"/>
                              </a:solidFill>
                              <a:latin typeface="Cambria Math" panose="02040503050406030204" pitchFamily="18" charset="0"/>
                            </a:rPr>
                          </m:ctrlPr>
                        </m:sSupPr>
                        <m:e>
                          <m:r>
                            <a:rPr lang="en-NZ" sz="1400" i="1" smtClean="0">
                              <a:solidFill>
                                <a:srgbClr val="000000"/>
                              </a:solidFill>
                              <a:latin typeface="Cambria Math" panose="02040503050406030204" pitchFamily="18" charset="0"/>
                            </a:rPr>
                            <m:t>𝑔</m:t>
                          </m:r>
                        </m:e>
                        <m:sup>
                          <m:r>
                            <a:rPr lang="en-GB" sz="1400" b="1" i="1" smtClean="0">
                              <a:solidFill>
                                <a:srgbClr val="000000"/>
                              </a:solidFill>
                              <a:latin typeface="Cambria Math" panose="02040503050406030204" pitchFamily="18" charset="0"/>
                            </a:rPr>
                            <m:t>′</m:t>
                          </m:r>
                        </m:sup>
                      </m:sSup>
                      <m:d>
                        <m:dPr>
                          <m:ctrlPr>
                            <a:rPr lang="en-NZ" sz="1400" b="1" i="1" smtClean="0">
                              <a:solidFill>
                                <a:srgbClr val="000000"/>
                              </a:solidFill>
                              <a:latin typeface="Cambria Math" panose="02040503050406030204" pitchFamily="18" charset="0"/>
                            </a:rPr>
                          </m:ctrlPr>
                        </m:dPr>
                        <m:e>
                          <m:r>
                            <a:rPr lang="en-NZ" sz="1400" i="1" smtClean="0">
                              <a:solidFill>
                                <a:srgbClr val="000000"/>
                              </a:solidFill>
                              <a:latin typeface="Cambria Math" panose="02040503050406030204" pitchFamily="18" charset="0"/>
                            </a:rPr>
                            <m:t>𝑎</m:t>
                          </m:r>
                        </m:e>
                      </m:d>
                      <m:r>
                        <a:rPr lang="en-NZ" sz="1400" i="1" smtClean="0">
                          <a:solidFill>
                            <a:srgbClr val="000000"/>
                          </a:solidFill>
                          <a:latin typeface="Cambria Math" panose="02040503050406030204" pitchFamily="18" charset="0"/>
                        </a:rPr>
                        <m:t>=</m:t>
                      </m:r>
                      <m:r>
                        <a:rPr lang="en-GB" sz="1400" b="1" i="1" smtClean="0">
                          <a:solidFill>
                            <a:srgbClr val="000000"/>
                          </a:solidFill>
                          <a:latin typeface="Cambria Math" panose="02040503050406030204" pitchFamily="18" charset="0"/>
                        </a:rPr>
                        <m:t>𝟎</m:t>
                      </m:r>
                      <m:r>
                        <a:rPr lang="en-GB" sz="1400" b="1" i="0" smtClean="0">
                          <a:solidFill>
                            <a:srgbClr val="000000"/>
                          </a:solidFill>
                          <a:latin typeface="Cambria Math" panose="02040503050406030204" pitchFamily="18" charset="0"/>
                        </a:rPr>
                        <m:t>, </m:t>
                      </m:r>
                      <m:r>
                        <a:rPr lang="en-GB" sz="1400" b="1" i="0" smtClean="0">
                          <a:solidFill>
                            <a:srgbClr val="000000"/>
                          </a:solidFill>
                          <a:latin typeface="Cambria Math" panose="02040503050406030204" pitchFamily="18" charset="0"/>
                        </a:rPr>
                        <m:t>𝐞𝐥𝐬𝐞</m:t>
                      </m:r>
                      <m:r>
                        <a:rPr lang="en-GB" sz="1400" b="1" i="0" smtClean="0">
                          <a:solidFill>
                            <a:srgbClr val="000000"/>
                          </a:solidFill>
                          <a:latin typeface="Cambria Math" panose="02040503050406030204" pitchFamily="18" charset="0"/>
                        </a:rPr>
                        <m:t> </m:t>
                      </m:r>
                      <m:sSup>
                        <m:sSupPr>
                          <m:ctrlPr>
                            <a:rPr lang="en-GB" sz="1400" i="1">
                              <a:solidFill>
                                <a:srgbClr val="000000"/>
                              </a:solidFill>
                              <a:latin typeface="Cambria Math" panose="02040503050406030204" pitchFamily="18" charset="0"/>
                            </a:rPr>
                          </m:ctrlPr>
                        </m:sSupPr>
                        <m:e>
                          <m:r>
                            <a:rPr lang="en-NZ" sz="1400" i="1">
                              <a:solidFill>
                                <a:srgbClr val="000000"/>
                              </a:solidFill>
                              <a:latin typeface="Cambria Math" panose="02040503050406030204" pitchFamily="18" charset="0"/>
                            </a:rPr>
                            <m:t>𝑔</m:t>
                          </m:r>
                        </m:e>
                        <m:sup>
                          <m:r>
                            <a:rPr lang="en-GB" sz="1400" i="1">
                              <a:solidFill>
                                <a:srgbClr val="000000"/>
                              </a:solidFill>
                              <a:latin typeface="Cambria Math" panose="02040503050406030204" pitchFamily="18" charset="0"/>
                            </a:rPr>
                            <m:t>′</m:t>
                          </m:r>
                        </m:sup>
                      </m:sSup>
                      <m:d>
                        <m:dPr>
                          <m:ctrlPr>
                            <a:rPr lang="en-NZ" sz="1400" i="1">
                              <a:solidFill>
                                <a:srgbClr val="000000"/>
                              </a:solidFill>
                              <a:latin typeface="Cambria Math" panose="02040503050406030204" pitchFamily="18" charset="0"/>
                            </a:rPr>
                          </m:ctrlPr>
                        </m:dPr>
                        <m:e>
                          <m:r>
                            <a:rPr lang="en-NZ" sz="1400" i="1">
                              <a:solidFill>
                                <a:srgbClr val="000000"/>
                              </a:solidFill>
                              <a:latin typeface="Cambria Math" panose="02040503050406030204" pitchFamily="18" charset="0"/>
                            </a:rPr>
                            <m:t>𝑎</m:t>
                          </m:r>
                        </m:e>
                      </m:d>
                      <m:r>
                        <a:rPr lang="en-NZ" sz="1400" i="1">
                          <a:solidFill>
                            <a:srgbClr val="000000"/>
                          </a:solidFill>
                          <a:latin typeface="Cambria Math" panose="02040503050406030204" pitchFamily="18" charset="0"/>
                        </a:rPr>
                        <m:t>=</m:t>
                      </m:r>
                      <m:r>
                        <a:rPr lang="en-GB" sz="1400" b="1" i="1" smtClean="0">
                          <a:solidFill>
                            <a:srgbClr val="000000"/>
                          </a:solidFill>
                          <a:latin typeface="Cambria Math" panose="02040503050406030204" pitchFamily="18" charset="0"/>
                        </a:rPr>
                        <m:t>𝟏</m:t>
                      </m:r>
                    </m:oMath>
                  </m:oMathPara>
                </a14:m>
                <a:endParaRPr lang="en-NZ" sz="1400" dirty="0"/>
              </a:p>
            </p:txBody>
          </p:sp>
        </mc:Choice>
        <mc:Fallback xmlns="">
          <p:sp>
            <p:nvSpPr>
              <p:cNvPr id="13" name="Object 3">
                <a:extLst>
                  <a:ext uri="{FF2B5EF4-FFF2-40B4-BE49-F238E27FC236}">
                    <a16:creationId xmlns:a16="http://schemas.microsoft.com/office/drawing/2014/main" id="{0C8F7322-617C-4F26-84BF-674DDD71F79C}"/>
                  </a:ext>
                </a:extLst>
              </p:cNvPr>
              <p:cNvSpPr txBox="1">
                <a:spLocks noRot="1" noChangeAspect="1" noMove="1" noResize="1" noEditPoints="1" noAdjustHandles="1" noChangeArrowheads="1" noChangeShapeType="1" noTextEdit="1"/>
              </p:cNvSpPr>
              <p:nvPr/>
            </p:nvSpPr>
            <p:spPr bwMode="auto">
              <a:xfrm>
                <a:off x="5222876" y="5854283"/>
                <a:ext cx="3426390" cy="335258"/>
              </a:xfrm>
              <a:prstGeom prst="rect">
                <a:avLst/>
              </a:prstGeom>
              <a:blipFill>
                <a:blip r:embed="rId8"/>
                <a:stretch>
                  <a:fillRect/>
                </a:stretch>
              </a:blipFill>
              <a:ln>
                <a:noFill/>
              </a:ln>
              <a:extLst/>
            </p:spPr>
            <p:txBody>
              <a:bodyPr/>
              <a:lstStyle/>
              <a:p>
                <a:r>
                  <a:rPr lang="en-NZ">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075" name="Rectangle 14"/>
          <p:cNvSpPr>
            <a:spLocks noGrp="1" noChangeArrowheads="1"/>
          </p:cNvSpPr>
          <p:nvPr>
            <p:ph type="title"/>
          </p:nvPr>
        </p:nvSpPr>
        <p:spPr>
          <a:xfrm>
            <a:off x="1" y="-5921"/>
            <a:ext cx="9144000" cy="1143000"/>
          </a:xfrm>
          <a:gradFill rotWithShape="1">
            <a:gsLst>
              <a:gs pos="0">
                <a:srgbClr val="3D22C6"/>
              </a:gs>
              <a:gs pos="100000">
                <a:srgbClr val="3D22C6">
                  <a:gamma/>
                  <a:shade val="46275"/>
                  <a:invGamma/>
                </a:srgbClr>
              </a:gs>
            </a:gsLst>
            <a:path path="shape">
              <a:fillToRect l="50000" t="50000" r="50000" b="50000"/>
            </a:path>
          </a:gradFill>
        </p:spPr>
        <p:txBody>
          <a:bodyPr/>
          <a:lstStyle/>
          <a:p>
            <a:pPr algn="ctr">
              <a:defRPr/>
            </a:pPr>
            <a:r>
              <a:rPr lang="en-US" b="1" kern="1200" dirty="0">
                <a:solidFill>
                  <a:srgbClr val="FFFF00"/>
                </a:solidFill>
                <a:effectLst>
                  <a:outerShdw blurRad="38100" dist="38100" dir="2700000" algn="tl">
                    <a:srgbClr val="000000"/>
                  </a:outerShdw>
                </a:effectLst>
                <a:latin typeface="+mn-lt"/>
              </a:rPr>
              <a:t>Various NN Architectures</a:t>
            </a:r>
          </a:p>
        </p:txBody>
      </p:sp>
      <p:pic>
        <p:nvPicPr>
          <p:cNvPr id="246787" name="Picture 4" descr="Perceptron 3442"/>
          <p:cNvPicPr>
            <a:picLocks noGrp="1" noChangeAspect="1" noChangeArrowheads="1"/>
          </p:cNvPicPr>
          <p:nvPr>
            <p:ph sz="half" idx="1"/>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436316" y="2027535"/>
            <a:ext cx="3810000" cy="3097213"/>
          </a:xfrm>
          <a:noFill/>
          <a:ln>
            <a:solidFill>
              <a:srgbClr val="000000"/>
            </a:solidFill>
            <a:miter lim="800000"/>
            <a:headEnd/>
            <a:tailEnd/>
          </a:ln>
        </p:spPr>
      </p:pic>
      <p:graphicFrame>
        <p:nvGraphicFramePr>
          <p:cNvPr id="246788" name="Object 12"/>
          <p:cNvGraphicFramePr>
            <a:graphicFrameLocks noGrp="1" noChangeAspect="1"/>
          </p:cNvGraphicFramePr>
          <p:nvPr>
            <p:ph sz="quarter" idx="2"/>
          </p:nvPr>
        </p:nvGraphicFramePr>
        <p:xfrm>
          <a:off x="5380038" y="1939925"/>
          <a:ext cx="3054350" cy="1897063"/>
        </p:xfrm>
        <a:graphic>
          <a:graphicData uri="http://schemas.openxmlformats.org/presentationml/2006/ole">
            <mc:AlternateContent xmlns:mc="http://schemas.openxmlformats.org/markup-compatibility/2006">
              <mc:Choice xmlns:v="urn:schemas-microsoft-com:vml" Requires="v">
                <p:oleObj spid="_x0000_s365597" name="Picture" r:id="rId5" imgW="2752758" imgH="1765079" progId="Word.Picture.8">
                  <p:embed/>
                </p:oleObj>
              </mc:Choice>
              <mc:Fallback>
                <p:oleObj name="Picture" r:id="rId5" imgW="2752758" imgH="1765079" progId="Word.Picture.8">
                  <p:embed/>
                  <p:pic>
                    <p:nvPicPr>
                      <p:cNvPr id="246788" name="Object 1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0038" y="1939925"/>
                        <a:ext cx="3054350" cy="18970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p:cNvSpPr txBox="1"/>
          <p:nvPr/>
        </p:nvSpPr>
        <p:spPr>
          <a:xfrm>
            <a:off x="4752776" y="5590659"/>
            <a:ext cx="3916649" cy="461665"/>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2400" b="1" i="0" u="none" strike="noStrike" kern="1200" cap="none" spc="0" normalizeH="0" baseline="0" noProof="0" dirty="0">
                <a:ln>
                  <a:noFill/>
                </a:ln>
                <a:solidFill>
                  <a:srgbClr val="0000FF"/>
                </a:solidFill>
                <a:effectLst/>
                <a:uLnTx/>
                <a:uFillTx/>
                <a:latin typeface="Times New Roman" pitchFamily="18" charset="0"/>
                <a:ea typeface="+mn-ea"/>
                <a:cs typeface="+mn-cs"/>
              </a:rPr>
              <a:t>RNN</a:t>
            </a:r>
            <a:r>
              <a:rPr kumimoji="0" lang="en-NZ" sz="1400" b="0" i="0" u="none" strike="noStrike" kern="1200" cap="none" spc="0" normalizeH="0" baseline="0" noProof="0" dirty="0">
                <a:ln>
                  <a:noFill/>
                </a:ln>
                <a:solidFill>
                  <a:srgbClr val="0000FF"/>
                </a:solidFill>
                <a:effectLst/>
                <a:uLnTx/>
                <a:uFillTx/>
                <a:latin typeface="Times New Roman" pitchFamily="18" charset="0"/>
                <a:ea typeface="+mn-ea"/>
                <a:cs typeface="+mn-cs"/>
              </a:rPr>
              <a:t> (e.g. </a:t>
            </a:r>
            <a:r>
              <a:rPr kumimoji="0" lang="en-AU" sz="1400" b="0" i="0" u="none" strike="noStrike" kern="1200" cap="none" spc="0" normalizeH="0" baseline="0" noProof="0" dirty="0">
                <a:ln>
                  <a:noFill/>
                </a:ln>
                <a:solidFill>
                  <a:srgbClr val="0000FF"/>
                </a:solidFill>
                <a:effectLst/>
                <a:uLnTx/>
                <a:uFillTx/>
                <a:latin typeface="Times New Roman" pitchFamily="18" charset="0"/>
                <a:ea typeface="+mn-ea"/>
                <a:cs typeface="+mn-cs"/>
              </a:rPr>
              <a:t>Long Short Term Memory networks)</a:t>
            </a:r>
            <a:endParaRPr kumimoji="0" lang="en-NZ" sz="1400" b="0" i="0" u="none" strike="noStrike" kern="1200" cap="none" spc="0" normalizeH="0" baseline="0" noProof="0" dirty="0">
              <a:ln>
                <a:noFill/>
              </a:ln>
              <a:solidFill>
                <a:srgbClr val="0000FF"/>
              </a:solidFill>
              <a:effectLst/>
              <a:uLnTx/>
              <a:uFillTx/>
              <a:latin typeface="Times New Roman" pitchFamily="18" charset="0"/>
              <a:ea typeface="+mn-ea"/>
              <a:cs typeface="+mn-cs"/>
            </a:endParaRPr>
          </a:p>
        </p:txBody>
      </p:sp>
      <p:sp>
        <p:nvSpPr>
          <p:cNvPr id="7" name="TextBox 6"/>
          <p:cNvSpPr txBox="1"/>
          <p:nvPr/>
        </p:nvSpPr>
        <p:spPr>
          <a:xfrm>
            <a:off x="418523" y="5279888"/>
            <a:ext cx="2534669" cy="461665"/>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2400" b="1" i="0" u="none" strike="noStrike" kern="1200" cap="none" spc="0" normalizeH="0" baseline="0" noProof="0" dirty="0">
                <a:ln>
                  <a:noFill/>
                </a:ln>
                <a:solidFill>
                  <a:srgbClr val="0000FF"/>
                </a:solidFill>
                <a:effectLst/>
                <a:uLnTx/>
                <a:uFillTx/>
                <a:latin typeface="Times New Roman" pitchFamily="18" charset="0"/>
                <a:ea typeface="+mn-ea"/>
                <a:cs typeface="+mn-cs"/>
              </a:rPr>
              <a:t>Feed-forward Net</a:t>
            </a:r>
          </a:p>
        </p:txBody>
      </p:sp>
      <p:sp>
        <p:nvSpPr>
          <p:cNvPr id="8" name="TextBox 7"/>
          <p:cNvSpPr txBox="1"/>
          <p:nvPr/>
        </p:nvSpPr>
        <p:spPr>
          <a:xfrm>
            <a:off x="6022872" y="1421935"/>
            <a:ext cx="885179" cy="461665"/>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2400" b="1" i="0" u="none" strike="noStrike" kern="1200" cap="none" spc="0" normalizeH="0" baseline="0" noProof="0" dirty="0">
                <a:ln>
                  <a:noFill/>
                </a:ln>
                <a:solidFill>
                  <a:srgbClr val="0000FF"/>
                </a:solidFill>
                <a:effectLst/>
                <a:uLnTx/>
                <a:uFillTx/>
                <a:latin typeface="Times New Roman" pitchFamily="18" charset="0"/>
                <a:ea typeface="+mn-ea"/>
                <a:cs typeface="+mn-cs"/>
              </a:rPr>
              <a:t>SOM</a:t>
            </a:r>
          </a:p>
        </p:txBody>
      </p:sp>
      <p:pic>
        <p:nvPicPr>
          <p:cNvPr id="246923" name="Picture 139" descr="An unrolled recurrent neural network."/>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73841" y="4406700"/>
            <a:ext cx="3674520" cy="9654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1143000"/>
          </a:xfrm>
          <a:gradFill rotWithShape="0">
            <a:gsLst>
              <a:gs pos="0">
                <a:srgbClr val="FFF200"/>
              </a:gs>
              <a:gs pos="45000">
                <a:srgbClr val="FF7A00"/>
              </a:gs>
              <a:gs pos="70000">
                <a:srgbClr val="FF0300"/>
              </a:gs>
              <a:gs pos="100000">
                <a:srgbClr val="4D080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AU" b="1" dirty="0">
                <a:solidFill>
                  <a:srgbClr val="FFFF00"/>
                </a:solidFill>
                <a:effectLst>
                  <a:outerShdw blurRad="38100" dist="38100" dir="2700000" algn="tl">
                    <a:srgbClr val="000000"/>
                  </a:outerShdw>
                </a:effectLst>
              </a:rPr>
              <a:t>Topics for Discussion</a:t>
            </a:r>
          </a:p>
        </p:txBody>
      </p:sp>
      <p:sp>
        <p:nvSpPr>
          <p:cNvPr id="3" name="Content Placeholder 2"/>
          <p:cNvSpPr>
            <a:spLocks noGrp="1"/>
          </p:cNvSpPr>
          <p:nvPr>
            <p:ph idx="1"/>
          </p:nvPr>
        </p:nvSpPr>
        <p:spPr>
          <a:xfrm>
            <a:off x="685800" y="1882140"/>
            <a:ext cx="7772400" cy="4206240"/>
          </a:xfrm>
        </p:spPr>
        <p:txBody>
          <a:bodyPr/>
          <a:lstStyle/>
          <a:p>
            <a:r>
              <a:rPr lang="en-AU" dirty="0"/>
              <a:t>NN introduction</a:t>
            </a:r>
          </a:p>
          <a:p>
            <a:r>
              <a:rPr lang="en-AU" dirty="0"/>
              <a:t>NN evaluation</a:t>
            </a:r>
          </a:p>
          <a:p>
            <a:r>
              <a:rPr lang="en-AU" dirty="0"/>
              <a:t>NN training – backpropagation learning</a:t>
            </a:r>
          </a:p>
          <a:p>
            <a:r>
              <a:rPr lang="en-AU" dirty="0"/>
              <a:t>Tutorial questions</a:t>
            </a:r>
          </a:p>
          <a:p>
            <a:r>
              <a:rPr lang="en-AU" dirty="0"/>
              <a:t>NN problem – letter recognition</a:t>
            </a:r>
          </a:p>
          <a:p>
            <a:r>
              <a:rPr lang="en-AU" dirty="0"/>
              <a:t>Assignment #2 instructions</a:t>
            </a:r>
          </a:p>
          <a:p>
            <a:r>
              <a:rPr lang="en-AU" dirty="0"/>
              <a:t>QT crash course</a:t>
            </a:r>
          </a:p>
          <a:p>
            <a:pPr marL="0" indent="0">
              <a:buNone/>
            </a:pPr>
            <a:endParaRPr lang="en-AU" dirty="0"/>
          </a:p>
        </p:txBody>
      </p:sp>
    </p:spTree>
    <p:extLst>
      <p:ext uri="{BB962C8B-B14F-4D97-AF65-F5344CB8AC3E}">
        <p14:creationId xmlns:p14="http://schemas.microsoft.com/office/powerpoint/2010/main" val="190556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1019175" y="152400"/>
            <a:ext cx="8034338" cy="990600"/>
          </a:xfrm>
          <a:gradFill rotWithShape="1">
            <a:gsLst>
              <a:gs pos="0">
                <a:srgbClr val="3D22C6"/>
              </a:gs>
              <a:gs pos="100000">
                <a:srgbClr val="3D22C6">
                  <a:gamma/>
                  <a:shade val="46275"/>
                  <a:invGamma/>
                </a:srgbClr>
              </a:gs>
            </a:gsLst>
            <a:path path="shape">
              <a:fillToRect l="50000" t="50000" r="50000" b="50000"/>
            </a:path>
          </a:gradFill>
        </p:spPr>
        <p:txBody>
          <a:bodyPr/>
          <a:lstStyle/>
          <a:p>
            <a:pPr algn="ctr">
              <a:defRPr/>
            </a:pPr>
            <a:r>
              <a:rPr lang="en-US" altLang="en-US" b="1" kern="1200">
                <a:solidFill>
                  <a:srgbClr val="FFFF00"/>
                </a:solidFill>
                <a:effectLst>
                  <a:outerShdw blurRad="38100" dist="38100" dir="2700000" algn="tl">
                    <a:srgbClr val="000000"/>
                  </a:outerShdw>
                </a:effectLst>
                <a:latin typeface="+mn-lt"/>
              </a:rPr>
              <a:t>Neural Network Models</a:t>
            </a:r>
          </a:p>
        </p:txBody>
      </p:sp>
      <p:sp>
        <p:nvSpPr>
          <p:cNvPr id="14339" name="Rectangle 3"/>
          <p:cNvSpPr>
            <a:spLocks noGrp="1" noChangeArrowheads="1"/>
          </p:cNvSpPr>
          <p:nvPr>
            <p:ph type="body" idx="1"/>
          </p:nvPr>
        </p:nvSpPr>
        <p:spPr>
          <a:xfrm>
            <a:off x="1219200" y="1219200"/>
            <a:ext cx="7467600" cy="4114800"/>
          </a:xfrm>
        </p:spPr>
        <p:txBody>
          <a:bodyPr/>
          <a:lstStyle/>
          <a:p>
            <a:pPr>
              <a:lnSpc>
                <a:spcPct val="90000"/>
              </a:lnSpc>
              <a:buFont typeface="Wingdings" pitchFamily="2" charset="2"/>
              <a:buChar char="§"/>
              <a:defRPr/>
            </a:pPr>
            <a:r>
              <a:rPr lang="en-US" sz="2800" b="1" dirty="0" err="1">
                <a:solidFill>
                  <a:srgbClr val="FF0000"/>
                </a:solidFill>
                <a:effectLst>
                  <a:outerShdw blurRad="38100" dist="38100" dir="2700000" algn="tl">
                    <a:srgbClr val="000000">
                      <a:alpha val="43137"/>
                    </a:srgbClr>
                  </a:outerShdw>
                </a:effectLst>
              </a:rPr>
              <a:t>Perceptron</a:t>
            </a:r>
            <a:endParaRPr lang="en-US" sz="2800" b="1" dirty="0">
              <a:solidFill>
                <a:srgbClr val="FF0000"/>
              </a:solidFill>
              <a:effectLst>
                <a:outerShdw blurRad="38100" dist="38100" dir="2700000" algn="tl">
                  <a:srgbClr val="000000">
                    <a:alpha val="43137"/>
                  </a:srgbClr>
                </a:outerShdw>
              </a:effectLst>
            </a:endParaRPr>
          </a:p>
          <a:p>
            <a:pPr>
              <a:lnSpc>
                <a:spcPct val="90000"/>
              </a:lnSpc>
              <a:buFont typeface="Wingdings" pitchFamily="2" charset="2"/>
              <a:buChar char="§"/>
              <a:defRPr/>
            </a:pPr>
            <a:r>
              <a:rPr lang="en-US" sz="2800" dirty="0"/>
              <a:t>Hopfield Networks</a:t>
            </a:r>
          </a:p>
          <a:p>
            <a:pPr>
              <a:lnSpc>
                <a:spcPct val="90000"/>
              </a:lnSpc>
              <a:buFont typeface="Wingdings" pitchFamily="2" charset="2"/>
              <a:buChar char="§"/>
              <a:defRPr/>
            </a:pPr>
            <a:r>
              <a:rPr lang="en-US" sz="2800" dirty="0"/>
              <a:t>Bi-Directional Associative Memory</a:t>
            </a:r>
          </a:p>
          <a:p>
            <a:pPr>
              <a:lnSpc>
                <a:spcPct val="90000"/>
              </a:lnSpc>
              <a:buFont typeface="Wingdings" pitchFamily="2" charset="2"/>
              <a:buChar char="§"/>
              <a:defRPr/>
            </a:pPr>
            <a:r>
              <a:rPr lang="en-US" sz="2800" dirty="0"/>
              <a:t>Self-Organizing Maps</a:t>
            </a:r>
          </a:p>
          <a:p>
            <a:pPr>
              <a:lnSpc>
                <a:spcPct val="90000"/>
              </a:lnSpc>
              <a:buFont typeface="Wingdings" pitchFamily="2" charset="2"/>
              <a:buChar char="§"/>
              <a:defRPr/>
            </a:pPr>
            <a:r>
              <a:rPr lang="en-US" sz="2800" dirty="0" err="1"/>
              <a:t>Neocognitron</a:t>
            </a:r>
            <a:endParaRPr lang="en-US" sz="2800" dirty="0"/>
          </a:p>
          <a:p>
            <a:pPr>
              <a:lnSpc>
                <a:spcPct val="90000"/>
              </a:lnSpc>
              <a:buFont typeface="Wingdings" pitchFamily="2" charset="2"/>
              <a:buChar char="§"/>
              <a:defRPr/>
            </a:pPr>
            <a:r>
              <a:rPr lang="en-US" sz="2800" dirty="0"/>
              <a:t>Adaptive Resonance Theory</a:t>
            </a:r>
          </a:p>
          <a:p>
            <a:pPr>
              <a:lnSpc>
                <a:spcPct val="90000"/>
              </a:lnSpc>
              <a:buFont typeface="Wingdings" pitchFamily="2" charset="2"/>
              <a:buChar char="§"/>
              <a:defRPr/>
            </a:pPr>
            <a:r>
              <a:rPr lang="en-US" sz="2800" dirty="0"/>
              <a:t>Boltzmann Machine</a:t>
            </a:r>
          </a:p>
          <a:p>
            <a:pPr>
              <a:lnSpc>
                <a:spcPct val="90000"/>
              </a:lnSpc>
              <a:buFont typeface="Wingdings" pitchFamily="2" charset="2"/>
              <a:buChar char="§"/>
              <a:defRPr/>
            </a:pPr>
            <a:r>
              <a:rPr lang="en-US" sz="2800" dirty="0"/>
              <a:t>Radial Basis Function Networks</a:t>
            </a:r>
          </a:p>
          <a:p>
            <a:pPr>
              <a:lnSpc>
                <a:spcPct val="90000"/>
              </a:lnSpc>
              <a:buFont typeface="Wingdings" pitchFamily="2" charset="2"/>
              <a:buChar char="§"/>
              <a:defRPr/>
            </a:pPr>
            <a:r>
              <a:rPr lang="en-US" sz="2800" dirty="0"/>
              <a:t>Cascade-Correlation Networks</a:t>
            </a:r>
          </a:p>
          <a:p>
            <a:pPr>
              <a:lnSpc>
                <a:spcPct val="90000"/>
              </a:lnSpc>
              <a:buFont typeface="Wingdings" pitchFamily="2" charset="2"/>
              <a:buChar char="§"/>
              <a:defRPr/>
            </a:pPr>
            <a:r>
              <a:rPr lang="en-US" sz="2800" dirty="0"/>
              <a:t>Reduced-Coulomb Energy Networks</a:t>
            </a:r>
          </a:p>
          <a:p>
            <a:pPr>
              <a:lnSpc>
                <a:spcPct val="90000"/>
              </a:lnSpc>
              <a:buFont typeface="Wingdings" pitchFamily="2" charset="2"/>
              <a:buChar char="§"/>
              <a:defRPr/>
            </a:pPr>
            <a:r>
              <a:rPr lang="en-US" sz="2800" b="1" dirty="0">
                <a:solidFill>
                  <a:srgbClr val="FF0000"/>
                </a:solidFill>
                <a:effectLst>
                  <a:outerShdw blurRad="38100" dist="38100" dir="2700000" algn="tl">
                    <a:srgbClr val="C0C0C0"/>
                  </a:outerShdw>
                </a:effectLst>
              </a:rPr>
              <a:t>Multi-layer Feed-forward Network</a:t>
            </a:r>
          </a:p>
        </p:txBody>
      </p:sp>
      <p:sp>
        <p:nvSpPr>
          <p:cNvPr id="247812" name="AutoShape 6"/>
          <p:cNvSpPr>
            <a:spLocks noChangeArrowheads="1"/>
          </p:cNvSpPr>
          <p:nvPr/>
        </p:nvSpPr>
        <p:spPr bwMode="auto">
          <a:xfrm>
            <a:off x="895350" y="6057900"/>
            <a:ext cx="381000" cy="228600"/>
          </a:xfrm>
          <a:prstGeom prst="rightArrow">
            <a:avLst>
              <a:gd name="adj1" fmla="val 50000"/>
              <a:gd name="adj2" fmla="val 41667"/>
            </a:avLst>
          </a:prstGeom>
          <a:gradFill rotWithShape="0">
            <a:gsLst>
              <a:gs pos="0">
                <a:srgbClr val="760000"/>
              </a:gs>
              <a:gs pos="100000">
                <a:srgbClr val="FF0000"/>
              </a:gs>
            </a:gsLst>
            <a:lin ang="5400000" scaled="1"/>
          </a:gradFill>
          <a:ln w="9525">
            <a:solidFill>
              <a:srgbClr val="FF0000"/>
            </a:solidFill>
            <a:miter lim="800000"/>
            <a:headEnd/>
            <a:tailEnd/>
          </a:ln>
        </p:spPr>
        <p:txBody>
          <a:bodyPr wrap="none" anchor="ctr">
            <a:spAutoFit/>
          </a:bodyPr>
          <a:lstStyle/>
          <a:p>
            <a:endParaRPr lang="en-US"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21187" name="Rectangle 3"/>
          <p:cNvSpPr>
            <a:spLocks noGrp="1" noChangeArrowheads="1"/>
          </p:cNvSpPr>
          <p:nvPr>
            <p:ph type="ctrTitle"/>
          </p:nvPr>
        </p:nvSpPr>
        <p:spPr>
          <a:xfrm>
            <a:off x="0" y="0"/>
            <a:ext cx="9144000" cy="1035050"/>
          </a:xfrm>
          <a:gradFill rotWithShape="1">
            <a:gsLst>
              <a:gs pos="0">
                <a:srgbClr val="3D22C6"/>
              </a:gs>
              <a:gs pos="100000">
                <a:srgbClr val="3D22C6">
                  <a:gamma/>
                  <a:shade val="46275"/>
                  <a:invGamma/>
                </a:srgbClr>
              </a:gs>
            </a:gsLst>
            <a:path path="shape">
              <a:fillToRect l="50000" t="50000" r="50000" b="50000"/>
            </a:path>
          </a:gradFill>
        </p:spPr>
        <p:txBody>
          <a:bodyPr/>
          <a:lstStyle/>
          <a:p>
            <a:pPr algn="ctr">
              <a:defRPr/>
            </a:pPr>
            <a:r>
              <a:rPr lang="en-NZ" b="1" kern="1200" dirty="0">
                <a:solidFill>
                  <a:srgbClr val="FFFF00"/>
                </a:solidFill>
                <a:effectLst>
                  <a:outerShdw blurRad="38100" dist="38100" dir="2700000" algn="tl">
                    <a:srgbClr val="000000"/>
                  </a:outerShdw>
                </a:effectLst>
                <a:latin typeface="+mn-lt"/>
              </a:rPr>
              <a:t>Types of Learning</a:t>
            </a:r>
          </a:p>
        </p:txBody>
      </p:sp>
      <p:sp>
        <p:nvSpPr>
          <p:cNvPr id="248835" name="Text Box 4"/>
          <p:cNvSpPr txBox="1">
            <a:spLocks noChangeArrowheads="1"/>
          </p:cNvSpPr>
          <p:nvPr/>
        </p:nvSpPr>
        <p:spPr bwMode="auto">
          <a:xfrm>
            <a:off x="755650" y="1119188"/>
            <a:ext cx="7704138"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algn="l">
              <a:spcBef>
                <a:spcPct val="50000"/>
              </a:spcBef>
            </a:pPr>
            <a:r>
              <a:rPr lang="en-GB" altLang="en-US" u="sng">
                <a:solidFill>
                  <a:srgbClr val="000000"/>
                </a:solidFill>
                <a:latin typeface="Times" pitchFamily="18" charset="0"/>
              </a:rPr>
              <a:t>Supervised Learning</a:t>
            </a:r>
            <a:r>
              <a:rPr lang="en-GB" altLang="en-US">
                <a:solidFill>
                  <a:srgbClr val="000000"/>
                </a:solidFill>
                <a:latin typeface="Times" pitchFamily="18" charset="0"/>
              </a:rPr>
              <a:t>:</a:t>
            </a:r>
          </a:p>
          <a:p>
            <a:pPr algn="l">
              <a:spcBef>
                <a:spcPct val="50000"/>
              </a:spcBef>
            </a:pPr>
            <a:r>
              <a:rPr lang="en-NZ" altLang="en-US" b="0">
                <a:solidFill>
                  <a:srgbClr val="000000"/>
                </a:solidFill>
                <a:latin typeface="Times" pitchFamily="18" charset="0"/>
              </a:rPr>
              <a:t>given a set of example input/output pairs, find a rule that does a good job of predicting the output associated with a new input</a:t>
            </a:r>
          </a:p>
        </p:txBody>
      </p:sp>
      <p:sp>
        <p:nvSpPr>
          <p:cNvPr id="248836" name="Oval 5"/>
          <p:cNvSpPr>
            <a:spLocks noChangeArrowheads="1"/>
          </p:cNvSpPr>
          <p:nvPr/>
        </p:nvSpPr>
        <p:spPr bwMode="auto">
          <a:xfrm>
            <a:off x="155575" y="1243013"/>
            <a:ext cx="306388" cy="293687"/>
          </a:xfrm>
          <a:prstGeom prst="ellipse">
            <a:avLst/>
          </a:prstGeom>
          <a:solidFill>
            <a:srgbClr val="C00000"/>
          </a:solidFill>
          <a:ln w="9525">
            <a:solidFill>
              <a:srgbClr val="FF0000"/>
            </a:solidFill>
            <a:round/>
            <a:headEnd/>
            <a:tailEnd/>
          </a:ln>
        </p:spPr>
        <p:txBody>
          <a:bodyPr wrap="none" anchor="ctr"/>
          <a:lstStyle/>
          <a:p>
            <a:endParaRPr lang="en-US" altLang="en-US">
              <a:solidFill>
                <a:srgbClr val="FFFFFF"/>
              </a:solidFill>
            </a:endParaRPr>
          </a:p>
        </p:txBody>
      </p:sp>
      <p:sp>
        <p:nvSpPr>
          <p:cNvPr id="248837" name="Rectangle 6"/>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solidFill>
                <a:srgbClr val="FFFFFF"/>
              </a:solidFill>
            </a:endParaRPr>
          </a:p>
        </p:txBody>
      </p:sp>
      <p:sp>
        <p:nvSpPr>
          <p:cNvPr id="248838" name="Text Box 13"/>
          <p:cNvSpPr txBox="1">
            <a:spLocks noChangeArrowheads="1"/>
          </p:cNvSpPr>
          <p:nvPr/>
        </p:nvSpPr>
        <p:spPr bwMode="auto">
          <a:xfrm>
            <a:off x="755650" y="3067050"/>
            <a:ext cx="77041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algn="l">
              <a:spcBef>
                <a:spcPct val="50000"/>
              </a:spcBef>
            </a:pPr>
            <a:r>
              <a:rPr lang="en-GB" altLang="en-US" u="sng">
                <a:solidFill>
                  <a:srgbClr val="000000"/>
                </a:solidFill>
                <a:latin typeface="Times" pitchFamily="18" charset="0"/>
              </a:rPr>
              <a:t>Clustering</a:t>
            </a:r>
            <a:r>
              <a:rPr lang="en-GB" altLang="en-US">
                <a:solidFill>
                  <a:srgbClr val="000000"/>
                </a:solidFill>
                <a:latin typeface="Times" pitchFamily="18" charset="0"/>
              </a:rPr>
              <a:t>:</a:t>
            </a:r>
          </a:p>
          <a:p>
            <a:pPr algn="l">
              <a:spcBef>
                <a:spcPct val="50000"/>
              </a:spcBef>
            </a:pPr>
            <a:r>
              <a:rPr lang="en-NZ" altLang="en-US" b="0">
                <a:solidFill>
                  <a:srgbClr val="000000"/>
                </a:solidFill>
                <a:latin typeface="Times" pitchFamily="18" charset="0"/>
              </a:rPr>
              <a:t>given a set of examples, but no labeling of them, group the examples into “natural” clusters</a:t>
            </a:r>
          </a:p>
        </p:txBody>
      </p:sp>
      <p:sp>
        <p:nvSpPr>
          <p:cNvPr id="248839" name="Oval 14"/>
          <p:cNvSpPr>
            <a:spLocks noChangeArrowheads="1"/>
          </p:cNvSpPr>
          <p:nvPr/>
        </p:nvSpPr>
        <p:spPr bwMode="auto">
          <a:xfrm>
            <a:off x="155575" y="3190875"/>
            <a:ext cx="306388" cy="2936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solidFill>
                <a:srgbClr val="FFFFFF"/>
              </a:solidFill>
            </a:endParaRPr>
          </a:p>
        </p:txBody>
      </p:sp>
      <p:sp>
        <p:nvSpPr>
          <p:cNvPr id="248840" name="Text Box 15"/>
          <p:cNvSpPr txBox="1">
            <a:spLocks noChangeArrowheads="1"/>
          </p:cNvSpPr>
          <p:nvPr/>
        </p:nvSpPr>
        <p:spPr bwMode="auto">
          <a:xfrm>
            <a:off x="755650" y="4652963"/>
            <a:ext cx="7704138"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algn="l">
              <a:spcBef>
                <a:spcPct val="50000"/>
              </a:spcBef>
            </a:pPr>
            <a:r>
              <a:rPr lang="en-GB" altLang="en-US" u="sng">
                <a:solidFill>
                  <a:srgbClr val="000000"/>
                </a:solidFill>
                <a:latin typeface="Times" pitchFamily="18" charset="0"/>
              </a:rPr>
              <a:t>Reinforcement learning</a:t>
            </a:r>
            <a:r>
              <a:rPr lang="en-GB" altLang="en-US">
                <a:solidFill>
                  <a:srgbClr val="000000"/>
                </a:solidFill>
                <a:latin typeface="Times" pitchFamily="18" charset="0"/>
              </a:rPr>
              <a:t>:</a:t>
            </a:r>
          </a:p>
          <a:p>
            <a:pPr algn="l">
              <a:spcBef>
                <a:spcPct val="50000"/>
              </a:spcBef>
            </a:pPr>
            <a:r>
              <a:rPr lang="en-NZ" altLang="en-US" b="0">
                <a:solidFill>
                  <a:srgbClr val="000000"/>
                </a:solidFill>
                <a:latin typeface="Times" pitchFamily="18" charset="0"/>
              </a:rPr>
              <a:t>an agent interacting with the world makes observations, takes actions, and is rewarded or punished; it should learn to choose actions in such a way as to obtain a lot of rewards</a:t>
            </a:r>
          </a:p>
        </p:txBody>
      </p:sp>
      <p:sp>
        <p:nvSpPr>
          <p:cNvPr id="248841" name="Oval 16"/>
          <p:cNvSpPr>
            <a:spLocks noChangeArrowheads="1"/>
          </p:cNvSpPr>
          <p:nvPr/>
        </p:nvSpPr>
        <p:spPr bwMode="auto">
          <a:xfrm>
            <a:off x="155575" y="4776788"/>
            <a:ext cx="306388" cy="2936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itle 1"/>
          <p:cNvSpPr>
            <a:spLocks noGrp="1"/>
          </p:cNvSpPr>
          <p:nvPr>
            <p:ph type="title"/>
          </p:nvPr>
        </p:nvSpPr>
        <p:spPr>
          <a:xfrm>
            <a:off x="1173163" y="457200"/>
            <a:ext cx="7772400" cy="1524000"/>
          </a:xfrm>
          <a:gradFill rotWithShape="1">
            <a:gsLst>
              <a:gs pos="0">
                <a:srgbClr val="3D22C6"/>
              </a:gs>
              <a:gs pos="100000">
                <a:srgbClr val="3D22C6">
                  <a:gamma/>
                  <a:shade val="46275"/>
                  <a:invGamma/>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NZ" b="1" kern="1200" dirty="0">
                <a:solidFill>
                  <a:srgbClr val="FFFF00"/>
                </a:solidFill>
                <a:effectLst>
                  <a:outerShdw blurRad="38100" dist="38100" dir="2700000" algn="tl">
                    <a:srgbClr val="000000"/>
                  </a:outerShdw>
                </a:effectLst>
                <a:latin typeface="+mn-lt"/>
              </a:rPr>
              <a:t>What have we learned previously?</a:t>
            </a:r>
          </a:p>
        </p:txBody>
      </p:sp>
      <p:sp>
        <p:nvSpPr>
          <p:cNvPr id="249859" name="Content Placeholder 2"/>
          <p:cNvSpPr>
            <a:spLocks noGrp="1"/>
          </p:cNvSpPr>
          <p:nvPr>
            <p:ph idx="1"/>
          </p:nvPr>
        </p:nvSpPr>
        <p:spPr>
          <a:xfrm>
            <a:off x="1173163" y="2239860"/>
            <a:ext cx="7772400" cy="3856139"/>
          </a:xfrm>
        </p:spPr>
        <p:txBody>
          <a:bodyPr/>
          <a:lstStyle/>
          <a:p>
            <a:r>
              <a:rPr lang="en-NZ" dirty="0"/>
              <a:t>Single Perceptron Unit</a:t>
            </a:r>
          </a:p>
          <a:p>
            <a:r>
              <a:rPr lang="en-NZ" dirty="0"/>
              <a:t>Multi-layer </a:t>
            </a:r>
            <a:r>
              <a:rPr lang="en-NZ" dirty="0" err="1"/>
              <a:t>Perceptrons</a:t>
            </a:r>
            <a:endParaRPr lang="en-NZ"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18"/>
          <p:cNvSpPr>
            <a:spLocks noChangeArrowheads="1"/>
          </p:cNvSpPr>
          <p:nvPr/>
        </p:nvSpPr>
        <p:spPr bwMode="auto">
          <a:xfrm>
            <a:off x="360363" y="1608138"/>
            <a:ext cx="3967162" cy="3600450"/>
          </a:xfrm>
          <a:prstGeom prst="rect">
            <a:avLst/>
          </a:prstGeom>
          <a:solidFill>
            <a:schemeClr val="bg1"/>
          </a:solidFill>
          <a:ln w="9525" algn="ctr">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altLang="en-US" sz="2000" b="0" i="0" u="none" strike="noStrike" kern="1200" cap="none" spc="0" normalizeH="0" baseline="0" noProof="0">
              <a:ln>
                <a:noFill/>
              </a:ln>
              <a:solidFill>
                <a:srgbClr val="000000"/>
              </a:solidFill>
              <a:effectLst/>
              <a:uLnTx/>
              <a:uFillTx/>
              <a:latin typeface="Times" pitchFamily="18" charset="0"/>
              <a:ea typeface="+mn-ea"/>
              <a:cs typeface="+mn-cs"/>
            </a:endParaRPr>
          </a:p>
        </p:txBody>
      </p:sp>
      <p:sp>
        <p:nvSpPr>
          <p:cNvPr id="25088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846451DE-0358-46E9-B9AD-49FEC3EE81BA}" type="slidenum">
              <a:rPr kumimoji="0" lang="nl-NL" altLang="en-US" sz="1000" b="1" i="0" u="none" strike="noStrike" kern="1200" cap="none" spc="0" normalizeH="0" baseline="0" noProof="0" smtClean="0">
                <a:ln>
                  <a:noFill/>
                </a:ln>
                <a:solidFill>
                  <a:srgbClr val="808080"/>
                </a:solidFill>
                <a:effectLst/>
                <a:uLnTx/>
                <a:uFillTx/>
                <a:latin typeface="Verdana"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23</a:t>
            </a:fld>
            <a:endParaRPr kumimoji="0" lang="nl-NL" altLang="en-US" sz="1000" b="1" i="0" u="none" strike="noStrike" kern="1200" cap="none" spc="0" normalizeH="0" baseline="0" noProof="0">
              <a:ln>
                <a:noFill/>
              </a:ln>
              <a:solidFill>
                <a:srgbClr val="808080"/>
              </a:solidFill>
              <a:effectLst/>
              <a:uLnTx/>
              <a:uFillTx/>
              <a:latin typeface="Verdana" pitchFamily="34" charset="0"/>
              <a:ea typeface="+mn-ea"/>
              <a:cs typeface="+mn-cs"/>
            </a:endParaRPr>
          </a:p>
        </p:txBody>
      </p:sp>
      <p:sp>
        <p:nvSpPr>
          <p:cNvPr id="324610" name="Rectangle 2"/>
          <p:cNvSpPr>
            <a:spLocks noGrp="1" noChangeArrowheads="1"/>
          </p:cNvSpPr>
          <p:nvPr>
            <p:ph type="title"/>
          </p:nvPr>
        </p:nvSpPr>
        <p:spPr>
          <a:gradFill>
            <a:gsLst>
              <a:gs pos="0">
                <a:srgbClr val="3D22C6"/>
              </a:gs>
              <a:gs pos="100000">
                <a:srgbClr val="3D22C6">
                  <a:gamma/>
                  <a:shade val="46275"/>
                  <a:invGamma/>
                </a:srgbClr>
              </a:gs>
            </a:gsLst>
          </a:gradFill>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p>
            <a:pPr algn="ctr">
              <a:defRPr/>
            </a:pPr>
            <a:r>
              <a:rPr kumimoji="1" lang="en-US" sz="3600" kern="1200" dirty="0">
                <a:solidFill>
                  <a:srgbClr val="FFFF00"/>
                </a:solidFill>
                <a:latin typeface="+mn-lt"/>
              </a:rPr>
              <a:t>Linear Classifier Single Perceptron Unit</a:t>
            </a:r>
          </a:p>
        </p:txBody>
      </p:sp>
      <p:sp>
        <p:nvSpPr>
          <p:cNvPr id="5" name="Oval 4"/>
          <p:cNvSpPr/>
          <p:nvPr/>
        </p:nvSpPr>
        <p:spPr bwMode="auto">
          <a:xfrm>
            <a:off x="1947863" y="2714625"/>
            <a:ext cx="333435" cy="324159"/>
          </a:xfrm>
          <a:prstGeom prst="ellipse">
            <a:avLst/>
          </a:prstGeom>
          <a:gradFill flip="none" rotWithShape="1">
            <a:gsLst>
              <a:gs pos="0">
                <a:srgbClr val="00B050"/>
              </a:gs>
              <a:gs pos="39999">
                <a:srgbClr val="CCFF99"/>
              </a:gs>
              <a:gs pos="70000">
                <a:srgbClr val="C4D6EB"/>
              </a:gs>
              <a:gs pos="100000">
                <a:srgbClr val="FFEBFA"/>
              </a:gs>
            </a:gsLst>
            <a:path path="circle">
              <a:fillToRect l="100000" t="100000"/>
            </a:path>
            <a:tileRect r="-100000" b="-100000"/>
          </a:gradFill>
          <a:ln w="25400" cap="flat" cmpd="sng" algn="ctr">
            <a:solidFill>
              <a:schemeClr val="accent1">
                <a:lumMod val="50000"/>
              </a:schemeClr>
            </a:soli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Times" charset="0"/>
              <a:ea typeface="+mn-ea"/>
              <a:cs typeface="+mn-cs"/>
            </a:endParaRPr>
          </a:p>
        </p:txBody>
      </p:sp>
      <p:cxnSp>
        <p:nvCxnSpPr>
          <p:cNvPr id="250888" name="Straight Arrow Connector 8"/>
          <p:cNvCxnSpPr>
            <a:cxnSpLocks noChangeShapeType="1"/>
          </p:cNvCxnSpPr>
          <p:nvPr/>
        </p:nvCxnSpPr>
        <p:spPr bwMode="auto">
          <a:xfrm rot="16200000" flipV="1">
            <a:off x="1586707" y="3593306"/>
            <a:ext cx="111125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0889" name="Straight Arrow Connector 18"/>
          <p:cNvCxnSpPr>
            <a:cxnSpLocks noChangeShapeType="1"/>
          </p:cNvCxnSpPr>
          <p:nvPr/>
        </p:nvCxnSpPr>
        <p:spPr bwMode="auto">
          <a:xfrm rot="16200000" flipV="1">
            <a:off x="1852613" y="2425700"/>
            <a:ext cx="569912" cy="793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0890" name="Straight Arrow Connector 24"/>
          <p:cNvCxnSpPr>
            <a:cxnSpLocks noChangeShapeType="1"/>
          </p:cNvCxnSpPr>
          <p:nvPr/>
        </p:nvCxnSpPr>
        <p:spPr bwMode="auto">
          <a:xfrm flipV="1">
            <a:off x="1249363" y="2914650"/>
            <a:ext cx="696912" cy="6619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50891" name="TextBox 28"/>
          <p:cNvSpPr txBox="1">
            <a:spLocks noChangeArrowheads="1"/>
          </p:cNvSpPr>
          <p:nvPr/>
        </p:nvSpPr>
        <p:spPr bwMode="auto">
          <a:xfrm>
            <a:off x="998538" y="3597275"/>
            <a:ext cx="3667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1600" b="1" i="0" u="none" strike="noStrike" kern="1200" cap="none" spc="0" normalizeH="0" baseline="0" noProof="0">
                <a:ln>
                  <a:noFill/>
                </a:ln>
                <a:solidFill>
                  <a:srgbClr val="FF0000"/>
                </a:solidFill>
                <a:effectLst/>
                <a:uLnTx/>
                <a:uFillTx/>
                <a:latin typeface="Arial" charset="0"/>
                <a:ea typeface="+mn-ea"/>
                <a:cs typeface="+mn-cs"/>
              </a:rPr>
              <a:t>-1</a:t>
            </a:r>
            <a:endParaRPr kumimoji="0" lang="en-US" sz="1600" b="1" i="0" u="none" strike="noStrike" kern="1200" cap="none" spc="0" normalizeH="0" baseline="0" noProof="0">
              <a:ln>
                <a:noFill/>
              </a:ln>
              <a:solidFill>
                <a:srgbClr val="FF0000"/>
              </a:solidFill>
              <a:effectLst/>
              <a:uLnTx/>
              <a:uFillTx/>
              <a:latin typeface="Arial" charset="0"/>
              <a:ea typeface="+mn-ea"/>
              <a:cs typeface="+mn-cs"/>
            </a:endParaRPr>
          </a:p>
        </p:txBody>
      </p:sp>
      <p:cxnSp>
        <p:nvCxnSpPr>
          <p:cNvPr id="250892" name="Straight Arrow Connector 35"/>
          <p:cNvCxnSpPr>
            <a:cxnSpLocks noChangeShapeType="1"/>
          </p:cNvCxnSpPr>
          <p:nvPr/>
        </p:nvCxnSpPr>
        <p:spPr bwMode="auto">
          <a:xfrm rot="10800000">
            <a:off x="2239963" y="2990850"/>
            <a:ext cx="1200150" cy="10128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50893" name="TextBox 39"/>
          <p:cNvSpPr txBox="1">
            <a:spLocks noChangeArrowheads="1"/>
          </p:cNvSpPr>
          <p:nvPr/>
        </p:nvSpPr>
        <p:spPr bwMode="auto">
          <a:xfrm>
            <a:off x="1947863" y="4054475"/>
            <a:ext cx="398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2000" b="1" i="0" u="none" strike="noStrike" kern="1200" cap="none" spc="0" normalizeH="0" baseline="0" noProof="0">
                <a:ln>
                  <a:noFill/>
                </a:ln>
                <a:solidFill>
                  <a:srgbClr val="000000"/>
                </a:solidFill>
                <a:effectLst/>
                <a:uLnTx/>
                <a:uFillTx/>
                <a:latin typeface="Times" pitchFamily="18" charset="0"/>
                <a:ea typeface="+mn-ea"/>
                <a:cs typeface="+mn-cs"/>
              </a:rPr>
              <a:t>x</a:t>
            </a:r>
            <a:r>
              <a:rPr kumimoji="0" lang="en-NZ" altLang="en-US" sz="2000" b="1" i="0" u="none" strike="noStrike" kern="1200" cap="none" spc="0" normalizeH="0" baseline="-25000" noProof="0">
                <a:ln>
                  <a:noFill/>
                </a:ln>
                <a:solidFill>
                  <a:srgbClr val="000000"/>
                </a:solidFill>
                <a:effectLst/>
                <a:uLnTx/>
                <a:uFillTx/>
                <a:latin typeface="Times" pitchFamily="18" charset="0"/>
                <a:ea typeface="+mn-ea"/>
                <a:cs typeface="+mn-cs"/>
              </a:rPr>
              <a:t>1</a:t>
            </a:r>
            <a:endParaRPr kumimoji="0" lang="en-US" altLang="en-US" sz="2000" b="1" i="0" u="none" strike="noStrike" kern="1200" cap="none" spc="0" normalizeH="0" baseline="-25000" noProof="0">
              <a:ln>
                <a:noFill/>
              </a:ln>
              <a:solidFill>
                <a:srgbClr val="000000"/>
              </a:solidFill>
              <a:effectLst/>
              <a:uLnTx/>
              <a:uFillTx/>
              <a:latin typeface="Times" pitchFamily="18" charset="0"/>
              <a:ea typeface="+mn-ea"/>
              <a:cs typeface="+mn-cs"/>
            </a:endParaRPr>
          </a:p>
        </p:txBody>
      </p:sp>
      <p:sp>
        <p:nvSpPr>
          <p:cNvPr id="250894" name="TextBox 40"/>
          <p:cNvSpPr txBox="1">
            <a:spLocks noChangeArrowheads="1"/>
          </p:cNvSpPr>
          <p:nvPr/>
        </p:nvSpPr>
        <p:spPr bwMode="auto">
          <a:xfrm>
            <a:off x="3405188" y="3914775"/>
            <a:ext cx="398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2000" b="1" i="0" u="none" strike="noStrike" kern="1200" cap="none" spc="0" normalizeH="0" baseline="0" noProof="0">
                <a:ln>
                  <a:noFill/>
                </a:ln>
                <a:solidFill>
                  <a:srgbClr val="000000"/>
                </a:solidFill>
                <a:effectLst/>
                <a:uLnTx/>
                <a:uFillTx/>
                <a:latin typeface="Times" pitchFamily="18" charset="0"/>
                <a:ea typeface="+mn-ea"/>
                <a:cs typeface="+mn-cs"/>
              </a:rPr>
              <a:t>x</a:t>
            </a:r>
            <a:r>
              <a:rPr kumimoji="0" lang="en-NZ" altLang="en-US" sz="2000" b="1" i="0" u="none" strike="noStrike" kern="1200" cap="none" spc="0" normalizeH="0" baseline="-25000" noProof="0">
                <a:ln>
                  <a:noFill/>
                </a:ln>
                <a:solidFill>
                  <a:srgbClr val="000000"/>
                </a:solidFill>
                <a:effectLst/>
                <a:uLnTx/>
                <a:uFillTx/>
                <a:latin typeface="Times" pitchFamily="18" charset="0"/>
                <a:ea typeface="+mn-ea"/>
                <a:cs typeface="+mn-cs"/>
              </a:rPr>
              <a:t>2</a:t>
            </a:r>
            <a:endParaRPr kumimoji="0" lang="en-US" altLang="en-US" sz="2000" b="1" i="0" u="none" strike="noStrike" kern="1200" cap="none" spc="0" normalizeH="0" baseline="-25000" noProof="0">
              <a:ln>
                <a:noFill/>
              </a:ln>
              <a:solidFill>
                <a:srgbClr val="000000"/>
              </a:solidFill>
              <a:effectLst/>
              <a:uLnTx/>
              <a:uFillTx/>
              <a:latin typeface="Times" pitchFamily="18" charset="0"/>
              <a:ea typeface="+mn-ea"/>
              <a:cs typeface="+mn-cs"/>
            </a:endParaRPr>
          </a:p>
        </p:txBody>
      </p:sp>
      <p:sp>
        <p:nvSpPr>
          <p:cNvPr id="250895" name="TextBox 41"/>
          <p:cNvSpPr txBox="1">
            <a:spLocks noChangeArrowheads="1"/>
          </p:cNvSpPr>
          <p:nvPr/>
        </p:nvSpPr>
        <p:spPr bwMode="auto">
          <a:xfrm>
            <a:off x="508000" y="3552825"/>
            <a:ext cx="652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2000" b="0" i="0" u="none" strike="noStrike" kern="1200" cap="none" spc="0" normalizeH="0" baseline="0" noProof="0">
                <a:ln>
                  <a:noFill/>
                </a:ln>
                <a:solidFill>
                  <a:srgbClr val="FF0000"/>
                </a:solidFill>
                <a:effectLst/>
                <a:uLnTx/>
                <a:uFillTx/>
                <a:latin typeface="Times" pitchFamily="18" charset="0"/>
                <a:ea typeface="+mn-ea"/>
                <a:cs typeface="+mn-cs"/>
              </a:rPr>
              <a:t>x</a:t>
            </a:r>
            <a:r>
              <a:rPr kumimoji="0" lang="en-NZ" altLang="en-US" sz="2000" b="0" i="0" u="none" strike="noStrike" kern="1200" cap="none" spc="0" normalizeH="0" baseline="-25000" noProof="0">
                <a:ln>
                  <a:noFill/>
                </a:ln>
                <a:solidFill>
                  <a:srgbClr val="FF0000"/>
                </a:solidFill>
                <a:effectLst/>
                <a:uLnTx/>
                <a:uFillTx/>
                <a:latin typeface="Times" pitchFamily="18" charset="0"/>
                <a:ea typeface="+mn-ea"/>
                <a:cs typeface="+mn-cs"/>
              </a:rPr>
              <a:t>0</a:t>
            </a:r>
            <a:r>
              <a:rPr kumimoji="0" lang="en-NZ" altLang="en-US" sz="2000" b="0" i="0" u="none" strike="noStrike" kern="1200" cap="none" spc="0" normalizeH="0" baseline="0" noProof="0">
                <a:ln>
                  <a:noFill/>
                </a:ln>
                <a:solidFill>
                  <a:srgbClr val="FF0000"/>
                </a:solidFill>
                <a:effectLst/>
                <a:uLnTx/>
                <a:uFillTx/>
                <a:latin typeface="Times" pitchFamily="18" charset="0"/>
                <a:ea typeface="+mn-ea"/>
                <a:cs typeface="+mn-cs"/>
              </a:rPr>
              <a:t>=</a:t>
            </a:r>
            <a:endParaRPr kumimoji="0" lang="en-US" altLang="en-US" sz="2000" b="0" i="0" u="none" strike="noStrike" kern="1200" cap="none" spc="0" normalizeH="0" baseline="0" noProof="0">
              <a:ln>
                <a:noFill/>
              </a:ln>
              <a:solidFill>
                <a:srgbClr val="FF0000"/>
              </a:solidFill>
              <a:effectLst/>
              <a:uLnTx/>
              <a:uFillTx/>
              <a:latin typeface="Times" pitchFamily="18" charset="0"/>
              <a:ea typeface="+mn-ea"/>
              <a:cs typeface="+mn-cs"/>
            </a:endParaRPr>
          </a:p>
        </p:txBody>
      </p:sp>
      <p:sp>
        <p:nvSpPr>
          <p:cNvPr id="250896" name="TextBox 43"/>
          <p:cNvSpPr txBox="1">
            <a:spLocks noChangeArrowheads="1"/>
          </p:cNvSpPr>
          <p:nvPr/>
        </p:nvSpPr>
        <p:spPr bwMode="auto">
          <a:xfrm>
            <a:off x="3121025" y="3408363"/>
            <a:ext cx="3952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2000" b="0" i="0" u="none" strike="noStrike" kern="1200" cap="none" spc="0" normalizeH="0" baseline="0" noProof="0">
                <a:ln>
                  <a:noFill/>
                </a:ln>
                <a:solidFill>
                  <a:srgbClr val="000000"/>
                </a:solidFill>
                <a:effectLst/>
                <a:uLnTx/>
                <a:uFillTx/>
                <a:latin typeface="Times" pitchFamily="18" charset="0"/>
                <a:ea typeface="+mn-ea"/>
                <a:cs typeface="+mn-cs"/>
              </a:rPr>
              <a:t>...</a:t>
            </a:r>
            <a:endParaRPr kumimoji="0" lang="en-US" altLang="en-US" sz="2000" b="0" i="0" u="none" strike="noStrike" kern="1200" cap="none" spc="0" normalizeH="0" baseline="0" noProof="0">
              <a:ln>
                <a:noFill/>
              </a:ln>
              <a:solidFill>
                <a:srgbClr val="000000"/>
              </a:solidFill>
              <a:effectLst/>
              <a:uLnTx/>
              <a:uFillTx/>
              <a:latin typeface="Times" pitchFamily="18" charset="0"/>
              <a:ea typeface="+mn-ea"/>
              <a:cs typeface="+mn-cs"/>
            </a:endParaRPr>
          </a:p>
        </p:txBody>
      </p:sp>
      <p:cxnSp>
        <p:nvCxnSpPr>
          <p:cNvPr id="250897" name="Straight Arrow Connector 44"/>
          <p:cNvCxnSpPr>
            <a:cxnSpLocks noChangeShapeType="1"/>
          </p:cNvCxnSpPr>
          <p:nvPr/>
        </p:nvCxnSpPr>
        <p:spPr bwMode="auto">
          <a:xfrm rot="10800000">
            <a:off x="2281238" y="2876550"/>
            <a:ext cx="1638300" cy="80803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50898" name="TextBox 48"/>
          <p:cNvSpPr txBox="1">
            <a:spLocks noChangeArrowheads="1"/>
          </p:cNvSpPr>
          <p:nvPr/>
        </p:nvSpPr>
        <p:spPr bwMode="auto">
          <a:xfrm>
            <a:off x="3921125" y="3602038"/>
            <a:ext cx="40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2000" b="1" i="0" u="none" strike="noStrike" kern="1200" cap="none" spc="0" normalizeH="0" baseline="0" noProof="0">
                <a:ln>
                  <a:noFill/>
                </a:ln>
                <a:solidFill>
                  <a:srgbClr val="000000"/>
                </a:solidFill>
                <a:effectLst/>
                <a:uLnTx/>
                <a:uFillTx/>
                <a:latin typeface="Times" pitchFamily="18" charset="0"/>
                <a:ea typeface="+mn-ea"/>
                <a:cs typeface="+mn-cs"/>
              </a:rPr>
              <a:t>x</a:t>
            </a:r>
            <a:r>
              <a:rPr kumimoji="0" lang="en-NZ" altLang="en-US" sz="2000" b="1" i="0" u="none" strike="noStrike" kern="1200" cap="none" spc="0" normalizeH="0" baseline="-25000" noProof="0">
                <a:ln>
                  <a:noFill/>
                </a:ln>
                <a:solidFill>
                  <a:srgbClr val="000000"/>
                </a:solidFill>
                <a:effectLst/>
                <a:uLnTx/>
                <a:uFillTx/>
                <a:latin typeface="Times" pitchFamily="18" charset="0"/>
                <a:ea typeface="+mn-ea"/>
                <a:cs typeface="+mn-cs"/>
              </a:rPr>
              <a:t>n</a:t>
            </a:r>
            <a:endParaRPr kumimoji="0" lang="en-US" altLang="en-US" sz="2000" b="1" i="0" u="none" strike="noStrike" kern="1200" cap="none" spc="0" normalizeH="0" baseline="-25000" noProof="0">
              <a:ln>
                <a:noFill/>
              </a:ln>
              <a:solidFill>
                <a:srgbClr val="000000"/>
              </a:solidFill>
              <a:effectLst/>
              <a:uLnTx/>
              <a:uFillTx/>
              <a:latin typeface="Times" pitchFamily="18" charset="0"/>
              <a:ea typeface="+mn-ea"/>
              <a:cs typeface="+mn-cs"/>
            </a:endParaRPr>
          </a:p>
        </p:txBody>
      </p:sp>
      <p:sp>
        <p:nvSpPr>
          <p:cNvPr id="50" name="TextBox 49"/>
          <p:cNvSpPr txBox="1"/>
          <p:nvPr/>
        </p:nvSpPr>
        <p:spPr>
          <a:xfrm>
            <a:off x="1984375" y="1724025"/>
            <a:ext cx="312738" cy="400050"/>
          </a:xfrm>
          <a:prstGeom prst="rect">
            <a:avLst/>
          </a:prstGeom>
          <a:noFill/>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20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Times" charset="0"/>
                <a:ea typeface="+mn-ea"/>
                <a:cs typeface="+mn-cs"/>
              </a:rPr>
              <a:t>y</a:t>
            </a:r>
            <a:endParaRPr kumimoji="0" lang="en-US" sz="2000" b="1" i="0" u="none" strike="noStrike" kern="1200" cap="none" spc="0" normalizeH="0" baseline="-25000" noProof="0" dirty="0">
              <a:ln>
                <a:noFill/>
              </a:ln>
              <a:solidFill>
                <a:srgbClr val="0000FF"/>
              </a:solidFill>
              <a:effectLst>
                <a:outerShdw blurRad="38100" dist="38100" dir="2700000" algn="tl">
                  <a:srgbClr val="000000">
                    <a:alpha val="43137"/>
                  </a:srgbClr>
                </a:outerShdw>
              </a:effectLst>
              <a:uLnTx/>
              <a:uFillTx/>
              <a:latin typeface="Times" charset="0"/>
              <a:ea typeface="+mn-ea"/>
              <a:cs typeface="+mn-cs"/>
            </a:endParaRPr>
          </a:p>
        </p:txBody>
      </p:sp>
      <p:graphicFrame>
        <p:nvGraphicFramePr>
          <p:cNvPr id="250900" name="Object 2"/>
          <p:cNvGraphicFramePr>
            <a:graphicFrameLocks noChangeAspect="1"/>
          </p:cNvGraphicFramePr>
          <p:nvPr/>
        </p:nvGraphicFramePr>
        <p:xfrm>
          <a:off x="1344613" y="5300663"/>
          <a:ext cx="2190750" cy="765175"/>
        </p:xfrm>
        <a:graphic>
          <a:graphicData uri="http://schemas.openxmlformats.org/presentationml/2006/ole">
            <mc:AlternateContent xmlns:mc="http://schemas.openxmlformats.org/markup-compatibility/2006">
              <mc:Choice xmlns:v="urn:schemas-microsoft-com:vml" Requires="v">
                <p:oleObj spid="_x0000_s366621" name="Equation" r:id="rId3" imgW="1308100" imgH="457200" progId="Equation.3">
                  <p:embed/>
                </p:oleObj>
              </mc:Choice>
              <mc:Fallback>
                <p:oleObj name="Equation" r:id="rId3" imgW="1308100" imgH="457200" progId="Equation.3">
                  <p:embed/>
                  <p:pic>
                    <p:nvPicPr>
                      <p:cNvPr id="25090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613" y="5300663"/>
                        <a:ext cx="21907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0901" name="TextBox 1"/>
          <p:cNvSpPr txBox="1">
            <a:spLocks noChangeArrowheads="1"/>
          </p:cNvSpPr>
          <p:nvPr/>
        </p:nvSpPr>
        <p:spPr bwMode="auto">
          <a:xfrm>
            <a:off x="1085850" y="2871788"/>
            <a:ext cx="527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2000" b="1" i="0" u="none" strike="noStrike" kern="1200" cap="none" spc="0" normalizeH="0" baseline="0" noProof="0">
                <a:ln>
                  <a:noFill/>
                </a:ln>
                <a:solidFill>
                  <a:srgbClr val="008000"/>
                </a:solidFill>
                <a:effectLst/>
                <a:uLnTx/>
                <a:uFillTx/>
                <a:latin typeface="Times" pitchFamily="18" charset="0"/>
                <a:ea typeface="+mn-ea"/>
                <a:cs typeface="+mn-cs"/>
              </a:rPr>
              <a:t>W</a:t>
            </a:r>
            <a:r>
              <a:rPr kumimoji="0" lang="en-NZ" altLang="en-US" sz="2000" b="1" i="0" u="none" strike="noStrike" kern="1200" cap="none" spc="0" normalizeH="0" baseline="-25000" noProof="0">
                <a:ln>
                  <a:noFill/>
                </a:ln>
                <a:solidFill>
                  <a:srgbClr val="008000"/>
                </a:solidFill>
                <a:effectLst/>
                <a:uLnTx/>
                <a:uFillTx/>
                <a:latin typeface="Times" pitchFamily="18" charset="0"/>
                <a:ea typeface="+mn-ea"/>
                <a:cs typeface="+mn-cs"/>
              </a:rPr>
              <a:t>0</a:t>
            </a:r>
          </a:p>
        </p:txBody>
      </p:sp>
      <p:sp>
        <p:nvSpPr>
          <p:cNvPr id="250902" name="TextBox 20"/>
          <p:cNvSpPr txBox="1">
            <a:spLocks noChangeArrowheads="1"/>
          </p:cNvSpPr>
          <p:nvPr/>
        </p:nvSpPr>
        <p:spPr bwMode="auto">
          <a:xfrm>
            <a:off x="1622425" y="3484563"/>
            <a:ext cx="525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2000" b="1" i="0" u="none" strike="noStrike" kern="1200" cap="none" spc="0" normalizeH="0" baseline="0" noProof="0">
                <a:ln>
                  <a:noFill/>
                </a:ln>
                <a:solidFill>
                  <a:srgbClr val="008000"/>
                </a:solidFill>
                <a:effectLst/>
                <a:uLnTx/>
                <a:uFillTx/>
                <a:latin typeface="Times" pitchFamily="18" charset="0"/>
                <a:ea typeface="+mn-ea"/>
                <a:cs typeface="+mn-cs"/>
              </a:rPr>
              <a:t>W</a:t>
            </a:r>
            <a:r>
              <a:rPr kumimoji="0" lang="en-NZ" altLang="en-US" sz="2000" b="1" i="0" u="none" strike="noStrike" kern="1200" cap="none" spc="0" normalizeH="0" baseline="-25000" noProof="0">
                <a:ln>
                  <a:noFill/>
                </a:ln>
                <a:solidFill>
                  <a:srgbClr val="008000"/>
                </a:solidFill>
                <a:effectLst/>
                <a:uLnTx/>
                <a:uFillTx/>
                <a:latin typeface="Times" pitchFamily="18" charset="0"/>
                <a:ea typeface="+mn-ea"/>
                <a:cs typeface="+mn-cs"/>
              </a:rPr>
              <a:t>1</a:t>
            </a:r>
          </a:p>
        </p:txBody>
      </p:sp>
      <p:sp>
        <p:nvSpPr>
          <p:cNvPr id="250903" name="TextBox 21"/>
          <p:cNvSpPr txBox="1">
            <a:spLocks noChangeArrowheads="1"/>
          </p:cNvSpPr>
          <p:nvPr/>
        </p:nvSpPr>
        <p:spPr bwMode="auto">
          <a:xfrm>
            <a:off x="2551113" y="3408363"/>
            <a:ext cx="525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2000" b="1" i="0" u="none" strike="noStrike" kern="1200" cap="none" spc="0" normalizeH="0" baseline="0" noProof="0">
                <a:ln>
                  <a:noFill/>
                </a:ln>
                <a:solidFill>
                  <a:srgbClr val="008000"/>
                </a:solidFill>
                <a:effectLst/>
                <a:uLnTx/>
                <a:uFillTx/>
                <a:latin typeface="Times" pitchFamily="18" charset="0"/>
                <a:ea typeface="+mn-ea"/>
                <a:cs typeface="+mn-cs"/>
              </a:rPr>
              <a:t>W</a:t>
            </a:r>
            <a:r>
              <a:rPr kumimoji="0" lang="en-NZ" altLang="en-US" sz="2000" b="1" i="0" u="none" strike="noStrike" kern="1200" cap="none" spc="0" normalizeH="0" baseline="-25000" noProof="0">
                <a:ln>
                  <a:noFill/>
                </a:ln>
                <a:solidFill>
                  <a:srgbClr val="008000"/>
                </a:solidFill>
                <a:effectLst/>
                <a:uLnTx/>
                <a:uFillTx/>
                <a:latin typeface="Times" pitchFamily="18" charset="0"/>
                <a:ea typeface="+mn-ea"/>
                <a:cs typeface="+mn-cs"/>
              </a:rPr>
              <a:t>2</a:t>
            </a:r>
          </a:p>
        </p:txBody>
      </p:sp>
      <p:sp>
        <p:nvSpPr>
          <p:cNvPr id="250904" name="TextBox 22"/>
          <p:cNvSpPr txBox="1">
            <a:spLocks noChangeArrowheads="1"/>
          </p:cNvSpPr>
          <p:nvPr/>
        </p:nvSpPr>
        <p:spPr bwMode="auto">
          <a:xfrm>
            <a:off x="3228975" y="2990850"/>
            <a:ext cx="534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2000" b="1" i="0" u="none" strike="noStrike" kern="1200" cap="none" spc="0" normalizeH="0" baseline="0" noProof="0">
                <a:ln>
                  <a:noFill/>
                </a:ln>
                <a:solidFill>
                  <a:srgbClr val="008000"/>
                </a:solidFill>
                <a:effectLst/>
                <a:uLnTx/>
                <a:uFillTx/>
                <a:latin typeface="Times" pitchFamily="18" charset="0"/>
                <a:ea typeface="+mn-ea"/>
                <a:cs typeface="+mn-cs"/>
              </a:rPr>
              <a:t>W</a:t>
            </a:r>
            <a:r>
              <a:rPr kumimoji="0" lang="en-NZ" altLang="en-US" sz="2000" b="1" i="0" u="none" strike="noStrike" kern="1200" cap="none" spc="0" normalizeH="0" baseline="-25000" noProof="0">
                <a:ln>
                  <a:noFill/>
                </a:ln>
                <a:solidFill>
                  <a:srgbClr val="008000"/>
                </a:solidFill>
                <a:effectLst/>
                <a:uLnTx/>
                <a:uFillTx/>
                <a:latin typeface="Times" pitchFamily="18" charset="0"/>
                <a:ea typeface="+mn-ea"/>
                <a:cs typeface="+mn-cs"/>
              </a:rPr>
              <a:t>n</a:t>
            </a:r>
          </a:p>
        </p:txBody>
      </p:sp>
      <p:sp>
        <p:nvSpPr>
          <p:cNvPr id="250905" name="TextBox 2"/>
          <p:cNvSpPr txBox="1">
            <a:spLocks noChangeArrowheads="1"/>
          </p:cNvSpPr>
          <p:nvPr/>
        </p:nvSpPr>
        <p:spPr bwMode="auto">
          <a:xfrm>
            <a:off x="1504950" y="1524000"/>
            <a:ext cx="83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2000" b="0" i="0" u="none" strike="noStrike" kern="1200" cap="none" spc="0" normalizeH="0" baseline="0" noProof="0">
                <a:ln>
                  <a:noFill/>
                </a:ln>
                <a:solidFill>
                  <a:srgbClr val="0000FF"/>
                </a:solidFill>
                <a:effectLst/>
                <a:uLnTx/>
                <a:uFillTx/>
                <a:latin typeface="Times" pitchFamily="18" charset="0"/>
                <a:ea typeface="+mn-ea"/>
                <a:cs typeface="+mn-cs"/>
              </a:rPr>
              <a:t>output</a:t>
            </a:r>
          </a:p>
        </p:txBody>
      </p:sp>
      <p:sp>
        <p:nvSpPr>
          <p:cNvPr id="250906" name="TextBox 24"/>
          <p:cNvSpPr txBox="1">
            <a:spLocks noChangeArrowheads="1"/>
          </p:cNvSpPr>
          <p:nvPr/>
        </p:nvSpPr>
        <p:spPr bwMode="auto">
          <a:xfrm>
            <a:off x="1714500" y="4572000"/>
            <a:ext cx="80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2000" b="0" i="0" u="none" strike="noStrike" kern="1200" cap="none" spc="0" normalizeH="0" baseline="0" noProof="0">
                <a:ln>
                  <a:noFill/>
                </a:ln>
                <a:solidFill>
                  <a:srgbClr val="0000FF"/>
                </a:solidFill>
                <a:effectLst/>
                <a:uLnTx/>
                <a:uFillTx/>
                <a:latin typeface="Times" pitchFamily="18" charset="0"/>
                <a:ea typeface="+mn-ea"/>
                <a:cs typeface="+mn-cs"/>
              </a:rPr>
              <a:t>inputs</a:t>
            </a:r>
          </a:p>
        </p:txBody>
      </p:sp>
      <p:sp>
        <p:nvSpPr>
          <p:cNvPr id="4" name="Freeform 3"/>
          <p:cNvSpPr>
            <a:spLocks/>
          </p:cNvSpPr>
          <p:nvPr/>
        </p:nvSpPr>
        <p:spPr bwMode="auto">
          <a:xfrm>
            <a:off x="434975" y="2790825"/>
            <a:ext cx="1244600" cy="1492250"/>
          </a:xfrm>
          <a:custGeom>
            <a:avLst/>
            <a:gdLst>
              <a:gd name="T0" fmla="*/ 107332 w 1244707"/>
              <a:gd name="T1" fmla="*/ 1265685 h 1492362"/>
              <a:gd name="T2" fmla="*/ 78781 w 1244707"/>
              <a:gd name="T3" fmla="*/ 1180032 h 1492362"/>
              <a:gd name="T4" fmla="*/ 173935 w 1244707"/>
              <a:gd name="T5" fmla="*/ 637599 h 1492362"/>
              <a:gd name="T6" fmla="*/ 792424 w 1244707"/>
              <a:gd name="T7" fmla="*/ 19038 h 1492362"/>
              <a:gd name="T8" fmla="*/ 1220605 w 1244707"/>
              <a:gd name="T9" fmla="*/ 0 h 1492362"/>
              <a:gd name="T10" fmla="*/ 1144489 w 1244707"/>
              <a:gd name="T11" fmla="*/ 580497 h 1492362"/>
              <a:gd name="T12" fmla="*/ 801937 w 1244707"/>
              <a:gd name="T13" fmla="*/ 1227621 h 1492362"/>
              <a:gd name="T14" fmla="*/ 135871 w 1244707"/>
              <a:gd name="T15" fmla="*/ 1484566 h 1492362"/>
              <a:gd name="T16" fmla="*/ 2665 w 1244707"/>
              <a:gd name="T17" fmla="*/ 1370364 h 1492362"/>
              <a:gd name="T18" fmla="*/ 59755 w 1244707"/>
              <a:gd name="T19" fmla="*/ 913572 h 14923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44707" h="1492362">
                <a:moveTo>
                  <a:pt x="107440" y="1266825"/>
                </a:moveTo>
                <a:cubicBezTo>
                  <a:pt x="87596" y="1276350"/>
                  <a:pt x="67752" y="1285875"/>
                  <a:pt x="78865" y="1181100"/>
                </a:cubicBezTo>
                <a:cubicBezTo>
                  <a:pt x="89978" y="1076325"/>
                  <a:pt x="55052" y="831850"/>
                  <a:pt x="174115" y="638175"/>
                </a:cubicBezTo>
                <a:cubicBezTo>
                  <a:pt x="293178" y="444500"/>
                  <a:pt x="618615" y="125412"/>
                  <a:pt x="793240" y="19050"/>
                </a:cubicBezTo>
                <a:cubicBezTo>
                  <a:pt x="967865" y="-87312"/>
                  <a:pt x="1163128" y="-93662"/>
                  <a:pt x="1221865" y="0"/>
                </a:cubicBezTo>
                <a:cubicBezTo>
                  <a:pt x="1280602" y="93662"/>
                  <a:pt x="1215515" y="376237"/>
                  <a:pt x="1145665" y="581025"/>
                </a:cubicBezTo>
                <a:cubicBezTo>
                  <a:pt x="1075815" y="785812"/>
                  <a:pt x="971040" y="1077912"/>
                  <a:pt x="802765" y="1228725"/>
                </a:cubicBezTo>
                <a:cubicBezTo>
                  <a:pt x="634490" y="1379538"/>
                  <a:pt x="269365" y="1462088"/>
                  <a:pt x="136015" y="1485900"/>
                </a:cubicBezTo>
                <a:cubicBezTo>
                  <a:pt x="2665" y="1509713"/>
                  <a:pt x="15365" y="1466850"/>
                  <a:pt x="2665" y="1371600"/>
                </a:cubicBezTo>
                <a:cubicBezTo>
                  <a:pt x="-10035" y="1276350"/>
                  <a:pt x="24890" y="1095375"/>
                  <a:pt x="59815" y="914400"/>
                </a:cubicBezTo>
              </a:path>
            </a:pathLst>
          </a:cu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6" name="TextBox 5"/>
          <p:cNvSpPr txBox="1">
            <a:spLocks noChangeArrowheads="1"/>
          </p:cNvSpPr>
          <p:nvPr/>
        </p:nvSpPr>
        <p:spPr bwMode="auto">
          <a:xfrm>
            <a:off x="366713" y="4279900"/>
            <a:ext cx="12636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1100" b="0" i="0" u="none" strike="noStrike" kern="1200" cap="none" spc="0" normalizeH="0" baseline="0" noProof="0">
                <a:ln>
                  <a:noFill/>
                </a:ln>
                <a:solidFill>
                  <a:srgbClr val="FF0000"/>
                </a:solidFill>
                <a:effectLst/>
                <a:uLnTx/>
                <a:uFillTx/>
                <a:latin typeface="Times" pitchFamily="18" charset="0"/>
                <a:ea typeface="+mn-ea"/>
                <a:cs typeface="+mn-cs"/>
              </a:rPr>
              <a:t>Arbitrary threshold</a:t>
            </a:r>
          </a:p>
        </p:txBody>
      </p:sp>
      <p:cxnSp>
        <p:nvCxnSpPr>
          <p:cNvPr id="250909" name="Straight Arrow Connector 60"/>
          <p:cNvCxnSpPr>
            <a:cxnSpLocks noChangeShapeType="1"/>
          </p:cNvCxnSpPr>
          <p:nvPr/>
        </p:nvCxnSpPr>
        <p:spPr bwMode="auto">
          <a:xfrm>
            <a:off x="5508625" y="5187950"/>
            <a:ext cx="2887663"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0910" name="Straight Arrow Connector 62"/>
          <p:cNvCxnSpPr>
            <a:cxnSpLocks noChangeShapeType="1"/>
          </p:cNvCxnSpPr>
          <p:nvPr/>
        </p:nvCxnSpPr>
        <p:spPr bwMode="auto">
          <a:xfrm rot="5400000" flipH="1" flipV="1">
            <a:off x="4421188" y="4102100"/>
            <a:ext cx="2163762"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2" name="TextBox 66"/>
          <p:cNvSpPr txBox="1">
            <a:spLocks noChangeArrowheads="1"/>
          </p:cNvSpPr>
          <p:nvPr/>
        </p:nvSpPr>
        <p:spPr bwMode="auto">
          <a:xfrm>
            <a:off x="5091113" y="2590800"/>
            <a:ext cx="600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a:defRPr>
            </a:lvl1pPr>
            <a:lvl2pPr marL="742950" indent="-285750">
              <a:defRPr sz="2000">
                <a:solidFill>
                  <a:schemeClr val="tx1"/>
                </a:solidFill>
                <a:latin typeface="Times"/>
              </a:defRPr>
            </a:lvl2pPr>
            <a:lvl3pPr marL="1143000" indent="-228600">
              <a:defRPr sz="2000">
                <a:solidFill>
                  <a:schemeClr val="tx1"/>
                </a:solidFill>
                <a:latin typeface="Times"/>
              </a:defRPr>
            </a:lvl3pPr>
            <a:lvl4pPr marL="1600200" indent="-228600">
              <a:defRPr sz="2000">
                <a:solidFill>
                  <a:schemeClr val="tx1"/>
                </a:solidFill>
                <a:latin typeface="Times"/>
              </a:defRPr>
            </a:lvl4pPr>
            <a:lvl5pPr marL="2057400" indent="-228600">
              <a:defRPr sz="2000">
                <a:solidFill>
                  <a:schemeClr val="tx1"/>
                </a:solidFill>
                <a:latin typeface="Times"/>
              </a:defRPr>
            </a:lvl5pPr>
            <a:lvl6pPr marL="2514600" indent="-228600" eaLnBrk="0" fontAlgn="base" hangingPunct="0">
              <a:spcBef>
                <a:spcPct val="0"/>
              </a:spcBef>
              <a:spcAft>
                <a:spcPct val="0"/>
              </a:spcAft>
              <a:defRPr sz="2000">
                <a:solidFill>
                  <a:schemeClr val="tx1"/>
                </a:solidFill>
                <a:latin typeface="Times"/>
              </a:defRPr>
            </a:lvl6pPr>
            <a:lvl7pPr marL="2971800" indent="-228600" eaLnBrk="0" fontAlgn="base" hangingPunct="0">
              <a:spcBef>
                <a:spcPct val="0"/>
              </a:spcBef>
              <a:spcAft>
                <a:spcPct val="0"/>
              </a:spcAft>
              <a:defRPr sz="2000">
                <a:solidFill>
                  <a:schemeClr val="tx1"/>
                </a:solidFill>
                <a:latin typeface="Times"/>
              </a:defRPr>
            </a:lvl7pPr>
            <a:lvl8pPr marL="3429000" indent="-228600" eaLnBrk="0" fontAlgn="base" hangingPunct="0">
              <a:spcBef>
                <a:spcPct val="0"/>
              </a:spcBef>
              <a:spcAft>
                <a:spcPct val="0"/>
              </a:spcAft>
              <a:defRPr sz="2000">
                <a:solidFill>
                  <a:schemeClr val="tx1"/>
                </a:solidFill>
                <a:latin typeface="Times"/>
              </a:defRPr>
            </a:lvl8pPr>
            <a:lvl9pPr marL="3886200" indent="-228600" eaLnBrk="0" fontAlgn="base" hangingPunct="0">
              <a:spcBef>
                <a:spcPct val="0"/>
              </a:spcBef>
              <a:spcAft>
                <a:spcPct val="0"/>
              </a:spcAft>
              <a:defRPr sz="2000">
                <a:solidFill>
                  <a:schemeClr val="tx1"/>
                </a:solidFill>
                <a:latin typeface="Time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20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a:ea typeface="+mn-ea"/>
                <a:cs typeface="+mn-cs"/>
              </a:rPr>
              <a:t>X</a:t>
            </a:r>
            <a:r>
              <a:rPr kumimoji="0" lang="en-NZ" sz="2000" b="1" i="0" u="none" strike="noStrike" kern="1200" cap="none" spc="0" normalizeH="0" baseline="-25000" noProof="0" dirty="0">
                <a:ln>
                  <a:noFill/>
                </a:ln>
                <a:solidFill>
                  <a:srgbClr val="000000"/>
                </a:solidFill>
                <a:effectLst>
                  <a:outerShdw blurRad="38100" dist="38100" dir="2700000" algn="tl">
                    <a:srgbClr val="000000">
                      <a:alpha val="43137"/>
                    </a:srgbClr>
                  </a:outerShdw>
                </a:effectLst>
                <a:uLnTx/>
                <a:uFillTx/>
                <a:latin typeface="Times"/>
                <a:ea typeface="+mn-ea"/>
                <a:cs typeface="+mn-cs"/>
              </a:rPr>
              <a:t>2</a:t>
            </a:r>
            <a:endParaRPr kumimoji="0" lang="en-US" sz="2000" b="1" i="0" u="none" strike="noStrike" kern="1200" cap="none" spc="0" normalizeH="0" baseline="-25000" noProof="0" dirty="0">
              <a:ln>
                <a:noFill/>
              </a:ln>
              <a:solidFill>
                <a:srgbClr val="000000"/>
              </a:solidFill>
              <a:effectLst>
                <a:outerShdw blurRad="38100" dist="38100" dir="2700000" algn="tl">
                  <a:srgbClr val="000000">
                    <a:alpha val="43137"/>
                  </a:srgbClr>
                </a:outerShdw>
              </a:effectLst>
              <a:uLnTx/>
              <a:uFillTx/>
              <a:latin typeface="Times"/>
              <a:ea typeface="+mn-ea"/>
              <a:cs typeface="+mn-cs"/>
            </a:endParaRPr>
          </a:p>
        </p:txBody>
      </p:sp>
      <p:sp>
        <p:nvSpPr>
          <p:cNvPr id="250912" name="TextBox 68"/>
          <p:cNvSpPr txBox="1">
            <a:spLocks noChangeArrowheads="1"/>
          </p:cNvSpPr>
          <p:nvPr/>
        </p:nvSpPr>
        <p:spPr bwMode="auto">
          <a:xfrm>
            <a:off x="6386513" y="4135438"/>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2000" b="1" i="0" u="none" strike="noStrike" kern="1200" cap="none" spc="0" normalizeH="0" baseline="0" noProof="0">
                <a:ln>
                  <a:noFill/>
                </a:ln>
                <a:solidFill>
                  <a:srgbClr val="FF0000"/>
                </a:solidFill>
                <a:effectLst/>
                <a:uLnTx/>
                <a:uFillTx/>
                <a:latin typeface="Times" pitchFamily="18" charset="0"/>
                <a:ea typeface="+mn-ea"/>
                <a:cs typeface="+mn-cs"/>
              </a:rPr>
              <a:t>0</a:t>
            </a:r>
            <a:endParaRPr kumimoji="0" lang="en-US" altLang="en-US" sz="2000" b="1" i="0" u="none" strike="noStrike" kern="1200" cap="none" spc="0" normalizeH="0" baseline="0" noProof="0">
              <a:ln>
                <a:noFill/>
              </a:ln>
              <a:solidFill>
                <a:srgbClr val="FF0000"/>
              </a:solidFill>
              <a:effectLst/>
              <a:uLnTx/>
              <a:uFillTx/>
              <a:latin typeface="Times" pitchFamily="18" charset="0"/>
              <a:ea typeface="+mn-ea"/>
              <a:cs typeface="+mn-cs"/>
            </a:endParaRPr>
          </a:p>
        </p:txBody>
      </p:sp>
      <p:sp>
        <p:nvSpPr>
          <p:cNvPr id="250913" name="TextBox 69"/>
          <p:cNvSpPr txBox="1">
            <a:spLocks noChangeArrowheads="1"/>
          </p:cNvSpPr>
          <p:nvPr/>
        </p:nvSpPr>
        <p:spPr bwMode="auto">
          <a:xfrm>
            <a:off x="5464175" y="4143375"/>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2000" b="1" i="0" u="none" strike="noStrike" kern="1200" cap="none" spc="0" normalizeH="0" baseline="0" noProof="0">
                <a:ln>
                  <a:noFill/>
                </a:ln>
                <a:solidFill>
                  <a:srgbClr val="FF0000"/>
                </a:solidFill>
                <a:effectLst/>
                <a:uLnTx/>
                <a:uFillTx/>
                <a:latin typeface="Times" pitchFamily="18" charset="0"/>
                <a:ea typeface="+mn-ea"/>
                <a:cs typeface="+mn-cs"/>
              </a:rPr>
              <a:t>1</a:t>
            </a:r>
            <a:endParaRPr kumimoji="0" lang="en-US" altLang="en-US" sz="2000" b="1" i="0" u="none" strike="noStrike" kern="1200" cap="none" spc="0" normalizeH="0" baseline="0" noProof="0">
              <a:ln>
                <a:noFill/>
              </a:ln>
              <a:solidFill>
                <a:srgbClr val="FF0000"/>
              </a:solidFill>
              <a:effectLst/>
              <a:uLnTx/>
              <a:uFillTx/>
              <a:latin typeface="Times" pitchFamily="18" charset="0"/>
              <a:ea typeface="+mn-ea"/>
              <a:cs typeface="+mn-cs"/>
            </a:endParaRPr>
          </a:p>
        </p:txBody>
      </p:sp>
      <p:cxnSp>
        <p:nvCxnSpPr>
          <p:cNvPr id="250914" name="Straight Arrow Connector 64"/>
          <p:cNvCxnSpPr>
            <a:cxnSpLocks noChangeShapeType="1"/>
          </p:cNvCxnSpPr>
          <p:nvPr/>
        </p:nvCxnSpPr>
        <p:spPr bwMode="auto">
          <a:xfrm>
            <a:off x="5153025" y="3714750"/>
            <a:ext cx="2286000" cy="1589088"/>
          </a:xfrm>
          <a:prstGeom prst="straightConnector1">
            <a:avLst/>
          </a:prstGeom>
          <a:noFill/>
          <a:ln w="44450" algn="ctr">
            <a:solidFill>
              <a:srgbClr val="008000"/>
            </a:solidFill>
            <a:round/>
            <a:headEnd type="arrow" w="med" len="med"/>
            <a:tailEnd type="arrow" w="med" len="med"/>
          </a:ln>
          <a:extLst>
            <a:ext uri="{909E8E84-426E-40DD-AFC4-6F175D3DCCD1}">
              <a14:hiddenFill xmlns:a14="http://schemas.microsoft.com/office/drawing/2010/main">
                <a:noFill/>
              </a14:hiddenFill>
            </a:ext>
          </a:extLst>
        </p:spPr>
      </p:cxnSp>
      <p:sp>
        <p:nvSpPr>
          <p:cNvPr id="250915" name="TextBox 73"/>
          <p:cNvSpPr txBox="1">
            <a:spLocks noChangeArrowheads="1"/>
          </p:cNvSpPr>
          <p:nvPr/>
        </p:nvSpPr>
        <p:spPr bwMode="auto">
          <a:xfrm>
            <a:off x="4852988" y="3335338"/>
            <a:ext cx="4778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2000" b="1" i="0" u="none" strike="noStrike" kern="1200" cap="none" spc="0" normalizeH="0" baseline="0" noProof="0">
                <a:ln>
                  <a:noFill/>
                </a:ln>
                <a:solidFill>
                  <a:srgbClr val="008000"/>
                </a:solidFill>
                <a:effectLst/>
                <a:uLnTx/>
                <a:uFillTx/>
                <a:latin typeface="Times" pitchFamily="18" charset="0"/>
                <a:ea typeface="+mn-ea"/>
                <a:cs typeface="+mn-cs"/>
              </a:rPr>
              <a:t>O</a:t>
            </a:r>
            <a:r>
              <a:rPr kumimoji="0" lang="en-NZ" altLang="en-US" sz="2000" b="1" i="0" u="none" strike="noStrike" kern="1200" cap="none" spc="0" normalizeH="0" baseline="-25000" noProof="0">
                <a:ln>
                  <a:noFill/>
                </a:ln>
                <a:solidFill>
                  <a:srgbClr val="008000"/>
                </a:solidFill>
                <a:effectLst/>
                <a:uLnTx/>
                <a:uFillTx/>
                <a:latin typeface="Times" pitchFamily="18" charset="0"/>
                <a:ea typeface="+mn-ea"/>
                <a:cs typeface="+mn-cs"/>
              </a:rPr>
              <a:t>1</a:t>
            </a:r>
            <a:endParaRPr kumimoji="0" lang="en-US" altLang="en-US" sz="2000" b="1" i="0" u="none" strike="noStrike" kern="1200" cap="none" spc="0" normalizeH="0" baseline="-25000" noProof="0">
              <a:ln>
                <a:noFill/>
              </a:ln>
              <a:solidFill>
                <a:srgbClr val="008000"/>
              </a:solidFill>
              <a:effectLst/>
              <a:uLnTx/>
              <a:uFillTx/>
              <a:latin typeface="Times" pitchFamily="18" charset="0"/>
              <a:ea typeface="+mn-ea"/>
              <a:cs typeface="+mn-cs"/>
            </a:endParaRPr>
          </a:p>
        </p:txBody>
      </p:sp>
      <p:cxnSp>
        <p:nvCxnSpPr>
          <p:cNvPr id="250916" name="Straight Connector 76"/>
          <p:cNvCxnSpPr>
            <a:cxnSpLocks noChangeShapeType="1"/>
          </p:cNvCxnSpPr>
          <p:nvPr/>
        </p:nvCxnSpPr>
        <p:spPr bwMode="auto">
          <a:xfrm rot="5400000">
            <a:off x="5943600" y="4375151"/>
            <a:ext cx="130175" cy="101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0917" name="Straight Connector 77"/>
          <p:cNvCxnSpPr>
            <a:cxnSpLocks noChangeShapeType="1"/>
          </p:cNvCxnSpPr>
          <p:nvPr/>
        </p:nvCxnSpPr>
        <p:spPr bwMode="auto">
          <a:xfrm rot="5400000">
            <a:off x="6118225" y="4491038"/>
            <a:ext cx="130175" cy="101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0918" name="Straight Connector 78"/>
          <p:cNvCxnSpPr>
            <a:cxnSpLocks noChangeShapeType="1"/>
          </p:cNvCxnSpPr>
          <p:nvPr/>
        </p:nvCxnSpPr>
        <p:spPr bwMode="auto">
          <a:xfrm rot="5400000">
            <a:off x="6263481" y="4596607"/>
            <a:ext cx="131763" cy="101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0919" name="Straight Connector 79"/>
          <p:cNvCxnSpPr>
            <a:cxnSpLocks noChangeShapeType="1"/>
          </p:cNvCxnSpPr>
          <p:nvPr/>
        </p:nvCxnSpPr>
        <p:spPr bwMode="auto">
          <a:xfrm rot="5400000">
            <a:off x="6408737" y="4695826"/>
            <a:ext cx="130175" cy="101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0920" name="Straight Connector 80"/>
          <p:cNvCxnSpPr>
            <a:cxnSpLocks noChangeShapeType="1"/>
          </p:cNvCxnSpPr>
          <p:nvPr/>
        </p:nvCxnSpPr>
        <p:spPr bwMode="auto">
          <a:xfrm rot="5400000">
            <a:off x="6583362" y="4811713"/>
            <a:ext cx="130175" cy="101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0921" name="Straight Connector 81"/>
          <p:cNvCxnSpPr>
            <a:cxnSpLocks noChangeShapeType="1"/>
          </p:cNvCxnSpPr>
          <p:nvPr/>
        </p:nvCxnSpPr>
        <p:spPr bwMode="auto">
          <a:xfrm rot="5400000">
            <a:off x="6729412" y="4916488"/>
            <a:ext cx="130175" cy="101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0922" name="Straight Connector 82"/>
          <p:cNvCxnSpPr>
            <a:cxnSpLocks noChangeShapeType="1"/>
          </p:cNvCxnSpPr>
          <p:nvPr/>
        </p:nvCxnSpPr>
        <p:spPr bwMode="auto">
          <a:xfrm rot="5400000">
            <a:off x="5448300" y="4032251"/>
            <a:ext cx="130175" cy="101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0923" name="Straight Connector 83"/>
          <p:cNvCxnSpPr>
            <a:cxnSpLocks noChangeShapeType="1"/>
          </p:cNvCxnSpPr>
          <p:nvPr/>
        </p:nvCxnSpPr>
        <p:spPr bwMode="auto">
          <a:xfrm rot="5400000">
            <a:off x="5622925" y="4148138"/>
            <a:ext cx="130175" cy="101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0924" name="Straight Connector 84"/>
          <p:cNvCxnSpPr>
            <a:cxnSpLocks noChangeShapeType="1"/>
          </p:cNvCxnSpPr>
          <p:nvPr/>
        </p:nvCxnSpPr>
        <p:spPr bwMode="auto">
          <a:xfrm rot="5400000">
            <a:off x="5768181" y="4253707"/>
            <a:ext cx="131763" cy="101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6" name="TextBox 65"/>
          <p:cNvSpPr txBox="1">
            <a:spLocks noChangeArrowheads="1"/>
          </p:cNvSpPr>
          <p:nvPr/>
        </p:nvSpPr>
        <p:spPr bwMode="auto">
          <a:xfrm>
            <a:off x="8396288" y="5175250"/>
            <a:ext cx="455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a:defRPr>
            </a:lvl1pPr>
            <a:lvl2pPr marL="742950" indent="-285750">
              <a:defRPr sz="2000">
                <a:solidFill>
                  <a:schemeClr val="tx1"/>
                </a:solidFill>
                <a:latin typeface="Times"/>
              </a:defRPr>
            </a:lvl2pPr>
            <a:lvl3pPr marL="1143000" indent="-228600">
              <a:defRPr sz="2000">
                <a:solidFill>
                  <a:schemeClr val="tx1"/>
                </a:solidFill>
                <a:latin typeface="Times"/>
              </a:defRPr>
            </a:lvl3pPr>
            <a:lvl4pPr marL="1600200" indent="-228600">
              <a:defRPr sz="2000">
                <a:solidFill>
                  <a:schemeClr val="tx1"/>
                </a:solidFill>
                <a:latin typeface="Times"/>
              </a:defRPr>
            </a:lvl4pPr>
            <a:lvl5pPr marL="2057400" indent="-228600">
              <a:defRPr sz="2000">
                <a:solidFill>
                  <a:schemeClr val="tx1"/>
                </a:solidFill>
                <a:latin typeface="Times"/>
              </a:defRPr>
            </a:lvl5pPr>
            <a:lvl6pPr marL="2514600" indent="-228600" eaLnBrk="0" fontAlgn="base" hangingPunct="0">
              <a:spcBef>
                <a:spcPct val="0"/>
              </a:spcBef>
              <a:spcAft>
                <a:spcPct val="0"/>
              </a:spcAft>
              <a:defRPr sz="2000">
                <a:solidFill>
                  <a:schemeClr val="tx1"/>
                </a:solidFill>
                <a:latin typeface="Times"/>
              </a:defRPr>
            </a:lvl6pPr>
            <a:lvl7pPr marL="2971800" indent="-228600" eaLnBrk="0" fontAlgn="base" hangingPunct="0">
              <a:spcBef>
                <a:spcPct val="0"/>
              </a:spcBef>
              <a:spcAft>
                <a:spcPct val="0"/>
              </a:spcAft>
              <a:defRPr sz="2000">
                <a:solidFill>
                  <a:schemeClr val="tx1"/>
                </a:solidFill>
                <a:latin typeface="Times"/>
              </a:defRPr>
            </a:lvl7pPr>
            <a:lvl8pPr marL="3429000" indent="-228600" eaLnBrk="0" fontAlgn="base" hangingPunct="0">
              <a:spcBef>
                <a:spcPct val="0"/>
              </a:spcBef>
              <a:spcAft>
                <a:spcPct val="0"/>
              </a:spcAft>
              <a:defRPr sz="2000">
                <a:solidFill>
                  <a:schemeClr val="tx1"/>
                </a:solidFill>
                <a:latin typeface="Times"/>
              </a:defRPr>
            </a:lvl8pPr>
            <a:lvl9pPr marL="3886200" indent="-228600" eaLnBrk="0" fontAlgn="base" hangingPunct="0">
              <a:spcBef>
                <a:spcPct val="0"/>
              </a:spcBef>
              <a:spcAft>
                <a:spcPct val="0"/>
              </a:spcAft>
              <a:defRPr sz="2000">
                <a:solidFill>
                  <a:schemeClr val="tx1"/>
                </a:solidFill>
                <a:latin typeface="Time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20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a:ea typeface="+mn-ea"/>
                <a:cs typeface="+mn-cs"/>
              </a:rPr>
              <a:t>X</a:t>
            </a:r>
            <a:r>
              <a:rPr kumimoji="0" lang="en-NZ" sz="2000" b="1" i="0" u="none" strike="noStrike" kern="1200" cap="none" spc="0" normalizeH="0" baseline="-25000" noProof="0" dirty="0">
                <a:ln>
                  <a:noFill/>
                </a:ln>
                <a:solidFill>
                  <a:srgbClr val="000000"/>
                </a:solidFill>
                <a:effectLst>
                  <a:outerShdw blurRad="38100" dist="38100" dir="2700000" algn="tl">
                    <a:srgbClr val="000000">
                      <a:alpha val="43137"/>
                    </a:srgbClr>
                  </a:outerShdw>
                </a:effectLst>
                <a:uLnTx/>
                <a:uFillTx/>
                <a:latin typeface="Times"/>
                <a:ea typeface="+mn-ea"/>
                <a:cs typeface="+mn-cs"/>
              </a:rPr>
              <a:t>1</a:t>
            </a:r>
            <a:endParaRPr kumimoji="0" lang="en-US" sz="2000" b="1" i="0" u="none" strike="noStrike" kern="1200" cap="none" spc="0" normalizeH="0" baseline="-25000" noProof="0" dirty="0">
              <a:ln>
                <a:noFill/>
              </a:ln>
              <a:solidFill>
                <a:srgbClr val="000000"/>
              </a:solidFill>
              <a:effectLst>
                <a:outerShdw blurRad="38100" dist="38100" dir="2700000" algn="tl">
                  <a:srgbClr val="000000">
                    <a:alpha val="43137"/>
                  </a:srgbClr>
                </a:outerShdw>
              </a:effectLst>
              <a:uLnTx/>
              <a:uFillTx/>
              <a:latin typeface="Times"/>
              <a:ea typeface="+mn-ea"/>
              <a:cs typeface="+mn-cs"/>
            </a:endParaRPr>
          </a:p>
        </p:txBody>
      </p:sp>
      <p:cxnSp>
        <p:nvCxnSpPr>
          <p:cNvPr id="250926" name="Straight Arrow Connector 8"/>
          <p:cNvCxnSpPr>
            <a:cxnSpLocks noChangeShapeType="1"/>
          </p:cNvCxnSpPr>
          <p:nvPr/>
        </p:nvCxnSpPr>
        <p:spPr bwMode="auto">
          <a:xfrm flipV="1">
            <a:off x="5513388" y="3735388"/>
            <a:ext cx="960437" cy="1446212"/>
          </a:xfrm>
          <a:prstGeom prst="straightConnector1">
            <a:avLst/>
          </a:prstGeom>
          <a:noFill/>
          <a:ln w="9525" algn="ctr">
            <a:solidFill>
              <a:schemeClr val="tx1"/>
            </a:solidFill>
            <a:prstDash val="dash"/>
            <a:round/>
            <a:headEnd/>
            <a:tailEnd type="arrow" w="med" len="med"/>
          </a:ln>
          <a:extLst>
            <a:ext uri="{909E8E84-426E-40DD-AFC4-6F175D3DCCD1}">
              <a14:hiddenFill xmlns:a14="http://schemas.microsoft.com/office/drawing/2010/main">
                <a:noFill/>
              </a14:hiddenFill>
            </a:ext>
          </a:extLst>
        </p:spPr>
      </p:cxnSp>
      <p:sp>
        <p:nvSpPr>
          <p:cNvPr id="10" name="TextBox 9"/>
          <p:cNvSpPr txBox="1"/>
          <p:nvPr/>
        </p:nvSpPr>
        <p:spPr>
          <a:xfrm>
            <a:off x="6397625" y="3409950"/>
            <a:ext cx="1862138" cy="523875"/>
          </a:xfrm>
          <a:prstGeom prst="rect">
            <a:avLst/>
          </a:prstGeom>
          <a:noFill/>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2800" b="1" i="0" u="none" strike="noStrike" kern="1200" cap="none" spc="0" normalizeH="0" baseline="0" noProof="0" dirty="0">
                <a:ln>
                  <a:noFill/>
                </a:ln>
                <a:solidFill>
                  <a:srgbClr val="008000"/>
                </a:solidFill>
                <a:effectLst>
                  <a:outerShdw blurRad="38100" dist="38100" dir="2700000" algn="tl">
                    <a:srgbClr val="000000">
                      <a:alpha val="43137"/>
                    </a:srgbClr>
                  </a:outerShdw>
                </a:effectLst>
                <a:uLnTx/>
                <a:uFillTx/>
                <a:latin typeface="Times"/>
                <a:ea typeface="+mn-ea"/>
                <a:cs typeface="+mn-cs"/>
              </a:rPr>
              <a:t>W</a:t>
            </a:r>
            <a:r>
              <a:rPr kumimoji="0" lang="en-NZ" sz="2400" b="1" i="0" u="none" strike="noStrike" kern="1200" cap="none" spc="0" normalizeH="0" baseline="0" noProof="0" dirty="0">
                <a:ln>
                  <a:noFill/>
                </a:ln>
                <a:solidFill>
                  <a:srgbClr val="008000"/>
                </a:solidFill>
                <a:effectLst>
                  <a:outerShdw blurRad="38100" dist="38100" dir="2700000" algn="tl">
                    <a:srgbClr val="000000">
                      <a:alpha val="43137"/>
                    </a:srgbClr>
                  </a:outerShdw>
                </a:effectLst>
                <a:uLnTx/>
                <a:uFillTx/>
                <a:latin typeface="Times"/>
                <a:ea typeface="+mn-ea"/>
                <a:cs typeface="+mn-cs"/>
              </a:rPr>
              <a:t>=[w1, w2]</a:t>
            </a:r>
          </a:p>
        </p:txBody>
      </p:sp>
      <p:cxnSp>
        <p:nvCxnSpPr>
          <p:cNvPr id="250928" name="Straight Arrow Connector 11"/>
          <p:cNvCxnSpPr>
            <a:cxnSpLocks noChangeShapeType="1"/>
          </p:cNvCxnSpPr>
          <p:nvPr/>
        </p:nvCxnSpPr>
        <p:spPr bwMode="auto">
          <a:xfrm flipV="1">
            <a:off x="5513388" y="4400550"/>
            <a:ext cx="1697037" cy="790575"/>
          </a:xfrm>
          <a:prstGeom prst="straightConnector1">
            <a:avLst/>
          </a:prstGeom>
          <a:noFill/>
          <a:ln w="9525" algn="ctr">
            <a:solidFill>
              <a:schemeClr val="tx1"/>
            </a:solidFill>
            <a:prstDash val="dash"/>
            <a:round/>
            <a:headEnd/>
            <a:tailEnd type="arrow" w="med" len="med"/>
          </a:ln>
          <a:extLst>
            <a:ext uri="{909E8E84-426E-40DD-AFC4-6F175D3DCCD1}">
              <a14:hiddenFill xmlns:a14="http://schemas.microsoft.com/office/drawing/2010/main">
                <a:noFill/>
              </a14:hiddenFill>
            </a:ext>
          </a:extLst>
        </p:spPr>
      </p:cxnSp>
      <p:sp>
        <p:nvSpPr>
          <p:cNvPr id="51" name="TextBox 50"/>
          <p:cNvSpPr txBox="1"/>
          <p:nvPr/>
        </p:nvSpPr>
        <p:spPr>
          <a:xfrm>
            <a:off x="7191375" y="4108450"/>
            <a:ext cx="338138" cy="461963"/>
          </a:xfrm>
          <a:prstGeom prst="rect">
            <a:avLst/>
          </a:prstGeom>
          <a:noFill/>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2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a:ea typeface="+mn-ea"/>
                <a:cs typeface="+mn-cs"/>
              </a:rPr>
              <a:t>x</a:t>
            </a:r>
          </a:p>
        </p:txBody>
      </p:sp>
      <p:sp>
        <p:nvSpPr>
          <p:cNvPr id="52" name="Rectangle 3"/>
          <p:cNvSpPr txBox="1">
            <a:spLocks noChangeArrowheads="1"/>
          </p:cNvSpPr>
          <p:nvPr/>
        </p:nvSpPr>
        <p:spPr bwMode="auto">
          <a:xfrm>
            <a:off x="4816475" y="1524000"/>
            <a:ext cx="3956050" cy="906463"/>
          </a:xfrm>
          <a:prstGeom prst="rect">
            <a:avLst/>
          </a:prstGeom>
          <a:solidFill>
            <a:srgbClr val="FFFF99"/>
          </a:solidFill>
          <a:ln w="9525">
            <a:solidFill>
              <a:srgbClr val="0000FF"/>
            </a:solidFill>
            <a:miter lim="800000"/>
            <a:headEnd/>
            <a:tailEnd/>
          </a:ln>
        </p:spPr>
        <p:txBody>
          <a:bodyPr lIns="0" tIns="0" rIns="0" bIns="0"/>
          <a:lstStyle/>
          <a:p>
            <a:pPr marL="0" marR="0" lvl="0" indent="0" algn="ctr" defTabSz="914400" rtl="0" eaLnBrk="1" fontAlgn="base" latinLnBrk="0" hangingPunct="1">
              <a:lnSpc>
                <a:spcPct val="100000"/>
              </a:lnSpc>
              <a:spcBef>
                <a:spcPts val="0"/>
              </a:spcBef>
              <a:spcAft>
                <a:spcPct val="0"/>
              </a:spcAft>
              <a:buClrTx/>
              <a:buSzTx/>
              <a:buFont typeface="Verdana" pitchFamily="34" charset="0"/>
              <a:buNone/>
              <a:tabLst/>
              <a:defRPr/>
            </a:pPr>
            <a:r>
              <a:rPr kumimoji="0" lang="en-US" sz="1800" b="0" i="0" u="none" strike="noStrike" kern="0" cap="none" spc="0" normalizeH="0" baseline="0" noProof="0" dirty="0">
                <a:ln>
                  <a:noFill/>
                </a:ln>
                <a:solidFill>
                  <a:srgbClr val="000000"/>
                </a:solidFill>
                <a:effectLst/>
                <a:uLnTx/>
                <a:uFillTx/>
                <a:latin typeface="Arial"/>
                <a:ea typeface="+mn-ea"/>
                <a:cs typeface="+mn-cs"/>
              </a:rPr>
              <a:t>The decision boundary for a single perceptron is a </a:t>
            </a:r>
            <a:r>
              <a:rPr kumimoji="0" lang="en-US" sz="1800" b="1" i="0" u="none" strike="noStrike" kern="0" cap="none" spc="0" normalizeH="0" baseline="0" noProof="0" dirty="0" err="1">
                <a:ln>
                  <a:noFill/>
                </a:ln>
                <a:solidFill>
                  <a:srgbClr val="0000FF"/>
                </a:solidFill>
                <a:effectLst/>
                <a:uLnTx/>
                <a:uFillTx/>
                <a:latin typeface="Arial"/>
                <a:ea typeface="+mn-ea"/>
                <a:cs typeface="+mn-cs"/>
              </a:rPr>
              <a:t>hyperplane</a:t>
            </a:r>
            <a:r>
              <a:rPr kumimoji="0" lang="en-US" sz="1800" b="0" i="0" u="none" strike="noStrike" kern="0" cap="none" spc="0" normalizeH="0" baseline="0" noProof="0" dirty="0">
                <a:ln>
                  <a:noFill/>
                </a:ln>
                <a:solidFill>
                  <a:srgbClr val="000000"/>
                </a:solidFill>
                <a:effectLst/>
                <a:uLnTx/>
                <a:uFillTx/>
                <a:latin typeface="Arial"/>
                <a:ea typeface="+mn-ea"/>
                <a:cs typeface="+mn-cs"/>
              </a:rPr>
              <a:t> in the feature space.</a:t>
            </a:r>
          </a:p>
        </p:txBody>
      </p:sp>
      <p:sp>
        <p:nvSpPr>
          <p:cNvPr id="250931" name="Freeform 12"/>
          <p:cNvSpPr>
            <a:spLocks/>
          </p:cNvSpPr>
          <p:nvPr/>
        </p:nvSpPr>
        <p:spPr bwMode="auto">
          <a:xfrm>
            <a:off x="4429125" y="1978025"/>
            <a:ext cx="695325" cy="1755775"/>
          </a:xfrm>
          <a:custGeom>
            <a:avLst/>
            <a:gdLst>
              <a:gd name="T0" fmla="*/ 437712 w 695391"/>
              <a:gd name="T1" fmla="*/ 12163 h 1755190"/>
              <a:gd name="T2" fmla="*/ 180837 w 695391"/>
              <a:gd name="T3" fmla="*/ 88668 h 1755190"/>
              <a:gd name="T4" fmla="*/ 66 w 695391"/>
              <a:gd name="T5" fmla="*/ 672022 h 1755190"/>
              <a:gd name="T6" fmla="*/ 199863 w 695391"/>
              <a:gd name="T7" fmla="*/ 1465765 h 1755190"/>
              <a:gd name="T8" fmla="*/ 694599 w 695391"/>
              <a:gd name="T9" fmla="*/ 1762223 h 17551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5391" h="1755190">
                <a:moveTo>
                  <a:pt x="438216" y="12115"/>
                </a:moveTo>
                <a:cubicBezTo>
                  <a:pt x="346141" y="-4554"/>
                  <a:pt x="254066" y="-21222"/>
                  <a:pt x="181041" y="88315"/>
                </a:cubicBezTo>
                <a:cubicBezTo>
                  <a:pt x="108016" y="197852"/>
                  <a:pt x="-3109" y="440740"/>
                  <a:pt x="66" y="669340"/>
                </a:cubicBezTo>
                <a:cubicBezTo>
                  <a:pt x="3241" y="897940"/>
                  <a:pt x="84203" y="1278940"/>
                  <a:pt x="200091" y="1459915"/>
                </a:cubicBezTo>
                <a:cubicBezTo>
                  <a:pt x="315978" y="1640890"/>
                  <a:pt x="505684" y="1698040"/>
                  <a:pt x="695391" y="1755190"/>
                </a:cubicBezTo>
              </a:path>
            </a:pathLst>
          </a:custGeom>
          <a:noFill/>
          <a:ln w="9525" cap="flat" cmpd="sng" algn="ctr">
            <a:solidFill>
              <a:srgbClr val="FF0000"/>
            </a:solidFill>
            <a:prstDash val="sysDash"/>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0932" name="TextBox 13"/>
          <p:cNvSpPr txBox="1">
            <a:spLocks noChangeArrowheads="1"/>
          </p:cNvSpPr>
          <p:nvPr/>
        </p:nvSpPr>
        <p:spPr bwMode="auto">
          <a:xfrm>
            <a:off x="4776788" y="5711825"/>
            <a:ext cx="4306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2000" b="0" i="0" u="none" strike="noStrike" kern="1200" cap="none" spc="0" normalizeH="0" baseline="0" noProof="0">
                <a:ln>
                  <a:noFill/>
                </a:ln>
                <a:solidFill>
                  <a:srgbClr val="000000"/>
                </a:solidFill>
                <a:effectLst/>
                <a:uLnTx/>
                <a:uFillTx/>
                <a:latin typeface="Times" pitchFamily="18" charset="0"/>
                <a:ea typeface="+mn-ea"/>
                <a:cs typeface="+mn-cs"/>
              </a:rPr>
              <a:t>Linear Classifier Single Perceptron Unit</a:t>
            </a:r>
          </a:p>
        </p:txBody>
      </p:sp>
      <p:sp>
        <p:nvSpPr>
          <p:cNvPr id="53" name="TextBox 52"/>
          <p:cNvSpPr txBox="1">
            <a:spLocks noChangeArrowheads="1"/>
          </p:cNvSpPr>
          <p:nvPr/>
        </p:nvSpPr>
        <p:spPr bwMode="auto">
          <a:xfrm>
            <a:off x="528638" y="6126163"/>
            <a:ext cx="10556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1100" b="0" i="0" u="none" strike="noStrike" kern="1200" cap="none" spc="0" normalizeH="0" baseline="0" noProof="0" dirty="0">
                <a:ln>
                  <a:noFill/>
                </a:ln>
                <a:solidFill>
                  <a:srgbClr val="FF0000"/>
                </a:solidFill>
                <a:effectLst/>
                <a:uLnTx/>
                <a:uFillTx/>
                <a:latin typeface="Times" pitchFamily="18" charset="0"/>
                <a:ea typeface="+mn-ea"/>
                <a:cs typeface="+mn-cs"/>
              </a:rPr>
              <a:t>Weighted input</a:t>
            </a:r>
          </a:p>
        </p:txBody>
      </p:sp>
      <p:sp>
        <p:nvSpPr>
          <p:cNvPr id="250934" name="Freeform 1"/>
          <p:cNvSpPr>
            <a:spLocks/>
          </p:cNvSpPr>
          <p:nvPr/>
        </p:nvSpPr>
        <p:spPr bwMode="auto">
          <a:xfrm>
            <a:off x="1104900" y="5800725"/>
            <a:ext cx="590550" cy="361950"/>
          </a:xfrm>
          <a:custGeom>
            <a:avLst/>
            <a:gdLst>
              <a:gd name="T0" fmla="*/ 0 w 590550"/>
              <a:gd name="T1" fmla="*/ 361950 h 361950"/>
              <a:gd name="T2" fmla="*/ 304800 w 590550"/>
              <a:gd name="T3" fmla="*/ 123825 h 361950"/>
              <a:gd name="T4" fmla="*/ 514350 w 590550"/>
              <a:gd name="T5" fmla="*/ 123825 h 361950"/>
              <a:gd name="T6" fmla="*/ 590550 w 590550"/>
              <a:gd name="T7" fmla="*/ 0 h 3619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90550" h="361950">
                <a:moveTo>
                  <a:pt x="0" y="361950"/>
                </a:moveTo>
                <a:cubicBezTo>
                  <a:pt x="109537" y="262731"/>
                  <a:pt x="219075" y="163512"/>
                  <a:pt x="304800" y="123825"/>
                </a:cubicBezTo>
                <a:cubicBezTo>
                  <a:pt x="390525" y="84138"/>
                  <a:pt x="466725" y="144462"/>
                  <a:pt x="514350" y="123825"/>
                </a:cubicBezTo>
                <a:cubicBezTo>
                  <a:pt x="561975" y="103187"/>
                  <a:pt x="576262" y="51593"/>
                  <a:pt x="590550" y="0"/>
                </a:cubicBezTo>
              </a:path>
            </a:pathLst>
          </a:cu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1"/>
          <p:cNvSpPr>
            <a:spLocks noChangeArrowheads="1"/>
          </p:cNvSpPr>
          <p:nvPr/>
        </p:nvSpPr>
        <p:spPr bwMode="auto">
          <a:xfrm>
            <a:off x="133350" y="1609725"/>
            <a:ext cx="4381500" cy="3400425"/>
          </a:xfrm>
          <a:prstGeom prst="rect">
            <a:avLst/>
          </a:prstGeom>
          <a:solidFill>
            <a:schemeClr val="bg1"/>
          </a:solidFill>
          <a:ln w="9525" algn="ctr">
            <a:solidFill>
              <a:schemeClr val="tx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altLang="en-US" sz="2000" b="0" i="0" u="none" strike="noStrike" kern="1200" cap="none" spc="0" normalizeH="0" baseline="0" noProof="0">
              <a:ln>
                <a:noFill/>
              </a:ln>
              <a:solidFill>
                <a:srgbClr val="000000"/>
              </a:solidFill>
              <a:effectLst/>
              <a:uLnTx/>
              <a:uFillTx/>
              <a:latin typeface="Times" pitchFamily="18" charset="0"/>
              <a:ea typeface="+mn-ea"/>
              <a:cs typeface="+mn-cs"/>
            </a:endParaRPr>
          </a:p>
        </p:txBody>
      </p:sp>
      <p:sp>
        <p:nvSpPr>
          <p:cNvPr id="25293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AD248282-0847-4167-A767-663A32AA635D}" type="slidenum">
              <a:rPr kumimoji="0" lang="nl-NL" altLang="en-US" sz="1000" b="1" i="0" u="none" strike="noStrike" kern="1200" cap="none" spc="0" normalizeH="0" baseline="0" noProof="0" smtClean="0">
                <a:ln>
                  <a:noFill/>
                </a:ln>
                <a:solidFill>
                  <a:srgbClr val="808080"/>
                </a:solidFill>
                <a:effectLst/>
                <a:uLnTx/>
                <a:uFillTx/>
                <a:latin typeface="Verdana"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24</a:t>
            </a:fld>
            <a:endParaRPr kumimoji="0" lang="nl-NL" altLang="en-US" sz="1000" b="1" i="0" u="none" strike="noStrike" kern="1200" cap="none" spc="0" normalizeH="0" baseline="0" noProof="0">
              <a:ln>
                <a:noFill/>
              </a:ln>
              <a:solidFill>
                <a:srgbClr val="808080"/>
              </a:solidFill>
              <a:effectLst/>
              <a:uLnTx/>
              <a:uFillTx/>
              <a:latin typeface="Verdana" pitchFamily="34" charset="0"/>
              <a:ea typeface="+mn-ea"/>
              <a:cs typeface="+mn-cs"/>
            </a:endParaRPr>
          </a:p>
        </p:txBody>
      </p:sp>
      <p:sp>
        <p:nvSpPr>
          <p:cNvPr id="324610" name="Rectangle 2"/>
          <p:cNvSpPr>
            <a:spLocks noGrp="1" noChangeArrowheads="1"/>
          </p:cNvSpPr>
          <p:nvPr>
            <p:ph type="title"/>
          </p:nvPr>
        </p:nvSpPr>
        <p:spPr>
          <a:xfrm>
            <a:off x="0" y="0"/>
            <a:ext cx="9140825" cy="874713"/>
          </a:xfrm>
          <a:gradFill>
            <a:gsLst>
              <a:gs pos="0">
                <a:srgbClr val="3D22C6"/>
              </a:gs>
              <a:gs pos="100000">
                <a:srgbClr val="3D22C6">
                  <a:gamma/>
                  <a:shade val="46275"/>
                  <a:invGamma/>
                </a:srgbClr>
              </a:gs>
            </a:gsLst>
          </a:gradFill>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p>
            <a:pPr algn="ctr">
              <a:defRPr/>
            </a:pPr>
            <a:r>
              <a:rPr kumimoji="1" lang="en-US" sz="3600" kern="1200" dirty="0">
                <a:solidFill>
                  <a:srgbClr val="FFFF00"/>
                </a:solidFill>
                <a:latin typeface="+mn-lt"/>
              </a:rPr>
              <a:t>Beyond Linear </a:t>
            </a:r>
            <a:r>
              <a:rPr kumimoji="1" lang="en-US" sz="3600" kern="1200" dirty="0" err="1">
                <a:solidFill>
                  <a:srgbClr val="FFFF00"/>
                </a:solidFill>
                <a:latin typeface="+mn-lt"/>
              </a:rPr>
              <a:t>Separability</a:t>
            </a:r>
            <a:endParaRPr kumimoji="1" lang="en-US" sz="3600" kern="1200" dirty="0">
              <a:solidFill>
                <a:srgbClr val="FFFF00"/>
              </a:solidFill>
              <a:latin typeface="+mn-lt"/>
            </a:endParaRPr>
          </a:p>
        </p:txBody>
      </p:sp>
      <p:cxnSp>
        <p:nvCxnSpPr>
          <p:cNvPr id="252933" name="Straight Arrow Connector 60"/>
          <p:cNvCxnSpPr>
            <a:cxnSpLocks noChangeShapeType="1"/>
          </p:cNvCxnSpPr>
          <p:nvPr/>
        </p:nvCxnSpPr>
        <p:spPr bwMode="auto">
          <a:xfrm>
            <a:off x="1133475" y="4206875"/>
            <a:ext cx="2887663"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2934" name="Straight Arrow Connector 62"/>
          <p:cNvCxnSpPr>
            <a:cxnSpLocks noChangeShapeType="1"/>
          </p:cNvCxnSpPr>
          <p:nvPr/>
        </p:nvCxnSpPr>
        <p:spPr bwMode="auto">
          <a:xfrm rot="5400000" flipH="1" flipV="1">
            <a:off x="36513" y="3111500"/>
            <a:ext cx="2163762"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52935" name="TextBox 65"/>
          <p:cNvSpPr txBox="1">
            <a:spLocks noChangeArrowheads="1"/>
          </p:cNvSpPr>
          <p:nvPr/>
        </p:nvSpPr>
        <p:spPr bwMode="auto">
          <a:xfrm>
            <a:off x="3978275" y="3992563"/>
            <a:ext cx="450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2000" b="0" i="0" u="none" strike="noStrike" kern="1200" cap="none" spc="0" normalizeH="0" baseline="0" noProof="0">
                <a:ln>
                  <a:noFill/>
                </a:ln>
                <a:solidFill>
                  <a:srgbClr val="000000"/>
                </a:solidFill>
                <a:effectLst/>
                <a:uLnTx/>
                <a:uFillTx/>
                <a:latin typeface="Times" pitchFamily="18" charset="0"/>
                <a:ea typeface="+mn-ea"/>
                <a:cs typeface="+mn-cs"/>
              </a:rPr>
              <a:t>X</a:t>
            </a:r>
            <a:r>
              <a:rPr kumimoji="0" lang="en-NZ" altLang="en-US" sz="2000" b="0" i="0" u="none" strike="noStrike" kern="1200" cap="none" spc="0" normalizeH="0" baseline="-25000" noProof="0">
                <a:ln>
                  <a:noFill/>
                </a:ln>
                <a:solidFill>
                  <a:srgbClr val="000000"/>
                </a:solidFill>
                <a:effectLst/>
                <a:uLnTx/>
                <a:uFillTx/>
                <a:latin typeface="Times" pitchFamily="18" charset="0"/>
                <a:ea typeface="+mn-ea"/>
                <a:cs typeface="+mn-cs"/>
              </a:rPr>
              <a:t>1</a:t>
            </a:r>
            <a:endParaRPr kumimoji="0" lang="en-US" altLang="en-US" sz="2000" b="0" i="0" u="none" strike="noStrike" kern="1200" cap="none" spc="0" normalizeH="0" baseline="-25000" noProof="0">
              <a:ln>
                <a:noFill/>
              </a:ln>
              <a:solidFill>
                <a:srgbClr val="000000"/>
              </a:solidFill>
              <a:effectLst/>
              <a:uLnTx/>
              <a:uFillTx/>
              <a:latin typeface="Times" pitchFamily="18" charset="0"/>
              <a:ea typeface="+mn-ea"/>
              <a:cs typeface="+mn-cs"/>
            </a:endParaRPr>
          </a:p>
        </p:txBody>
      </p:sp>
      <p:sp>
        <p:nvSpPr>
          <p:cNvPr id="252936" name="TextBox 66"/>
          <p:cNvSpPr txBox="1">
            <a:spLocks noChangeArrowheads="1"/>
          </p:cNvSpPr>
          <p:nvPr/>
        </p:nvSpPr>
        <p:spPr bwMode="auto">
          <a:xfrm>
            <a:off x="712788" y="1609725"/>
            <a:ext cx="603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2000" b="0" i="0" u="none" strike="noStrike" kern="1200" cap="none" spc="0" normalizeH="0" baseline="0" noProof="0">
                <a:ln>
                  <a:noFill/>
                </a:ln>
                <a:solidFill>
                  <a:srgbClr val="000000"/>
                </a:solidFill>
                <a:effectLst/>
                <a:uLnTx/>
                <a:uFillTx/>
                <a:latin typeface="Times" pitchFamily="18" charset="0"/>
                <a:ea typeface="+mn-ea"/>
                <a:cs typeface="+mn-cs"/>
              </a:rPr>
              <a:t>X</a:t>
            </a:r>
            <a:r>
              <a:rPr kumimoji="0" lang="en-NZ" altLang="en-US" sz="2000" b="0" i="0" u="none" strike="noStrike" kern="1200" cap="none" spc="0" normalizeH="0" baseline="-25000" noProof="0">
                <a:ln>
                  <a:noFill/>
                </a:ln>
                <a:solidFill>
                  <a:srgbClr val="000000"/>
                </a:solidFill>
                <a:effectLst/>
                <a:uLnTx/>
                <a:uFillTx/>
                <a:latin typeface="Times" pitchFamily="18" charset="0"/>
                <a:ea typeface="+mn-ea"/>
                <a:cs typeface="+mn-cs"/>
              </a:rPr>
              <a:t>2</a:t>
            </a:r>
            <a:endParaRPr kumimoji="0" lang="en-US" altLang="en-US" sz="2000" b="0" i="0" u="none" strike="noStrike" kern="1200" cap="none" spc="0" normalizeH="0" baseline="-25000" noProof="0">
              <a:ln>
                <a:noFill/>
              </a:ln>
              <a:solidFill>
                <a:srgbClr val="000000"/>
              </a:solidFill>
              <a:effectLst/>
              <a:uLnTx/>
              <a:uFillTx/>
              <a:latin typeface="Times" pitchFamily="18" charset="0"/>
              <a:ea typeface="+mn-ea"/>
              <a:cs typeface="+mn-cs"/>
            </a:endParaRPr>
          </a:p>
        </p:txBody>
      </p:sp>
      <p:sp>
        <p:nvSpPr>
          <p:cNvPr id="252937" name="TextBox 67"/>
          <p:cNvSpPr txBox="1">
            <a:spLocks noChangeArrowheads="1"/>
          </p:cNvSpPr>
          <p:nvPr/>
        </p:nvSpPr>
        <p:spPr bwMode="auto">
          <a:xfrm>
            <a:off x="973138" y="3989388"/>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2000" b="1" i="0" u="none" strike="noStrike" kern="1200" cap="none" spc="0" normalizeH="0" baseline="0" noProof="0">
                <a:ln>
                  <a:noFill/>
                </a:ln>
                <a:solidFill>
                  <a:srgbClr val="FF0000"/>
                </a:solidFill>
                <a:effectLst/>
                <a:uLnTx/>
                <a:uFillTx/>
                <a:latin typeface="Times" pitchFamily="18" charset="0"/>
                <a:ea typeface="+mn-ea"/>
                <a:cs typeface="+mn-cs"/>
              </a:rPr>
              <a:t>0</a:t>
            </a:r>
            <a:endParaRPr kumimoji="0" lang="en-US" altLang="en-US" sz="2000" b="1" i="0" u="none" strike="noStrike" kern="1200" cap="none" spc="0" normalizeH="0" baseline="0" noProof="0">
              <a:ln>
                <a:noFill/>
              </a:ln>
              <a:solidFill>
                <a:srgbClr val="FF0000"/>
              </a:solidFill>
              <a:effectLst/>
              <a:uLnTx/>
              <a:uFillTx/>
              <a:latin typeface="Times" pitchFamily="18" charset="0"/>
              <a:ea typeface="+mn-ea"/>
              <a:cs typeface="+mn-cs"/>
            </a:endParaRPr>
          </a:p>
        </p:txBody>
      </p:sp>
      <p:sp>
        <p:nvSpPr>
          <p:cNvPr id="252938" name="TextBox 68"/>
          <p:cNvSpPr txBox="1">
            <a:spLocks noChangeArrowheads="1"/>
          </p:cNvSpPr>
          <p:nvPr/>
        </p:nvSpPr>
        <p:spPr bwMode="auto">
          <a:xfrm>
            <a:off x="2011363" y="3154363"/>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2000" b="1" i="0" u="none" strike="noStrike" kern="1200" cap="none" spc="0" normalizeH="0" baseline="0" noProof="0">
                <a:ln>
                  <a:noFill/>
                </a:ln>
                <a:solidFill>
                  <a:srgbClr val="FF0000"/>
                </a:solidFill>
                <a:effectLst/>
                <a:uLnTx/>
                <a:uFillTx/>
                <a:latin typeface="Times" pitchFamily="18" charset="0"/>
                <a:ea typeface="+mn-ea"/>
                <a:cs typeface="+mn-cs"/>
              </a:rPr>
              <a:t>0</a:t>
            </a:r>
            <a:endParaRPr kumimoji="0" lang="en-US" altLang="en-US" sz="2000" b="1" i="0" u="none" strike="noStrike" kern="1200" cap="none" spc="0" normalizeH="0" baseline="0" noProof="0">
              <a:ln>
                <a:noFill/>
              </a:ln>
              <a:solidFill>
                <a:srgbClr val="FF0000"/>
              </a:solidFill>
              <a:effectLst/>
              <a:uLnTx/>
              <a:uFillTx/>
              <a:latin typeface="Times" pitchFamily="18" charset="0"/>
              <a:ea typeface="+mn-ea"/>
              <a:cs typeface="+mn-cs"/>
            </a:endParaRPr>
          </a:p>
        </p:txBody>
      </p:sp>
      <p:sp>
        <p:nvSpPr>
          <p:cNvPr id="252939" name="TextBox 69"/>
          <p:cNvSpPr txBox="1">
            <a:spLocks noChangeArrowheads="1"/>
          </p:cNvSpPr>
          <p:nvPr/>
        </p:nvSpPr>
        <p:spPr bwMode="auto">
          <a:xfrm>
            <a:off x="1079500" y="3133725"/>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2000" b="1" i="0" u="none" strike="noStrike" kern="1200" cap="none" spc="0" normalizeH="0" baseline="0" noProof="0">
                <a:ln>
                  <a:noFill/>
                </a:ln>
                <a:solidFill>
                  <a:srgbClr val="FF0000"/>
                </a:solidFill>
                <a:effectLst/>
                <a:uLnTx/>
                <a:uFillTx/>
                <a:latin typeface="Times" pitchFamily="18" charset="0"/>
                <a:ea typeface="+mn-ea"/>
                <a:cs typeface="+mn-cs"/>
              </a:rPr>
              <a:t>1</a:t>
            </a:r>
            <a:endParaRPr kumimoji="0" lang="en-US" altLang="en-US" sz="2000" b="1" i="0" u="none" strike="noStrike" kern="1200" cap="none" spc="0" normalizeH="0" baseline="0" noProof="0">
              <a:ln>
                <a:noFill/>
              </a:ln>
              <a:solidFill>
                <a:srgbClr val="FF0000"/>
              </a:solidFill>
              <a:effectLst/>
              <a:uLnTx/>
              <a:uFillTx/>
              <a:latin typeface="Times" pitchFamily="18" charset="0"/>
              <a:ea typeface="+mn-ea"/>
              <a:cs typeface="+mn-cs"/>
            </a:endParaRPr>
          </a:p>
        </p:txBody>
      </p:sp>
      <p:sp>
        <p:nvSpPr>
          <p:cNvPr id="252940" name="TextBox 70"/>
          <p:cNvSpPr txBox="1">
            <a:spLocks noChangeArrowheads="1"/>
          </p:cNvSpPr>
          <p:nvPr/>
        </p:nvSpPr>
        <p:spPr bwMode="auto">
          <a:xfrm>
            <a:off x="1997075" y="3997325"/>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2000" b="1" i="0" u="none" strike="noStrike" kern="1200" cap="none" spc="0" normalizeH="0" baseline="0" noProof="0">
                <a:ln>
                  <a:noFill/>
                </a:ln>
                <a:solidFill>
                  <a:srgbClr val="FF0000"/>
                </a:solidFill>
                <a:effectLst/>
                <a:uLnTx/>
                <a:uFillTx/>
                <a:latin typeface="Times" pitchFamily="18" charset="0"/>
                <a:ea typeface="+mn-ea"/>
                <a:cs typeface="+mn-cs"/>
              </a:rPr>
              <a:t>1</a:t>
            </a:r>
            <a:endParaRPr kumimoji="0" lang="en-US" altLang="en-US" sz="2000" b="1" i="0" u="none" strike="noStrike" kern="1200" cap="none" spc="0" normalizeH="0" baseline="0" noProof="0">
              <a:ln>
                <a:noFill/>
              </a:ln>
              <a:solidFill>
                <a:srgbClr val="FF0000"/>
              </a:solidFill>
              <a:effectLst/>
              <a:uLnTx/>
              <a:uFillTx/>
              <a:latin typeface="Times" pitchFamily="18" charset="0"/>
              <a:ea typeface="+mn-ea"/>
              <a:cs typeface="+mn-cs"/>
            </a:endParaRPr>
          </a:p>
        </p:txBody>
      </p:sp>
      <p:sp>
        <p:nvSpPr>
          <p:cNvPr id="72" name="Rectangle 3"/>
          <p:cNvSpPr txBox="1">
            <a:spLocks noChangeArrowheads="1"/>
          </p:cNvSpPr>
          <p:nvPr/>
        </p:nvSpPr>
        <p:spPr bwMode="auto">
          <a:xfrm>
            <a:off x="1738313" y="1793875"/>
            <a:ext cx="2413000" cy="323850"/>
          </a:xfrm>
          <a:prstGeom prst="rect">
            <a:avLst/>
          </a:prstGeom>
          <a:solidFill>
            <a:srgbClr val="FFFF99"/>
          </a:solidFill>
          <a:ln w="9525">
            <a:solidFill>
              <a:srgbClr val="0000FF"/>
            </a:solidFill>
            <a:miter lim="800000"/>
            <a:headEnd/>
            <a:tailEnd/>
          </a:ln>
        </p:spPr>
        <p:txBody>
          <a:bodyPr lIns="0" tIns="0" rIns="0" bIns="0"/>
          <a:lstStyle/>
          <a:p>
            <a:pPr marL="742950" marR="0" lvl="0" indent="-742950" algn="ctr" defTabSz="914400" rtl="0" eaLnBrk="1" fontAlgn="base" latinLnBrk="0" hangingPunct="1">
              <a:lnSpc>
                <a:spcPct val="100000"/>
              </a:lnSpc>
              <a:spcBef>
                <a:spcPct val="20000"/>
              </a:spcBef>
              <a:spcAft>
                <a:spcPct val="0"/>
              </a:spcAft>
              <a:buClrTx/>
              <a:buSzTx/>
              <a:buFont typeface="Verdana" pitchFamily="34" charset="0"/>
              <a:buNone/>
              <a:tabLst/>
              <a:defRPr/>
            </a:pPr>
            <a:r>
              <a:rPr kumimoji="0" lang="en-US" sz="2000" b="1" i="0" u="none" strike="noStrike" kern="0" cap="none" spc="0" normalizeH="0" baseline="0" noProof="0" dirty="0">
                <a:ln>
                  <a:noFill/>
                </a:ln>
                <a:solidFill>
                  <a:srgbClr val="000000"/>
                </a:solidFill>
                <a:effectLst/>
                <a:uLnTx/>
                <a:uFillTx/>
                <a:latin typeface="Arial"/>
                <a:ea typeface="+mn-ea"/>
                <a:cs typeface="+mn-cs"/>
              </a:rPr>
              <a:t>XOR PROBLEM</a:t>
            </a:r>
            <a:endParaRPr kumimoji="0" lang="en-US" sz="20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mn-ea"/>
              <a:cs typeface="+mn-cs"/>
            </a:endParaRPr>
          </a:p>
        </p:txBody>
      </p:sp>
      <p:sp>
        <p:nvSpPr>
          <p:cNvPr id="252942" name="Rectangle 3"/>
          <p:cNvSpPr txBox="1">
            <a:spLocks noChangeArrowheads="1"/>
          </p:cNvSpPr>
          <p:nvPr/>
        </p:nvSpPr>
        <p:spPr bwMode="auto">
          <a:xfrm>
            <a:off x="4714875" y="1860550"/>
            <a:ext cx="4057650" cy="1200150"/>
          </a:xfrm>
          <a:prstGeom prst="rect">
            <a:avLst/>
          </a:prstGeom>
          <a:solidFill>
            <a:schemeClr val="bg1"/>
          </a:solidFill>
          <a:ln w="9525">
            <a:solidFill>
              <a:srgbClr val="0000FF"/>
            </a:solidFill>
            <a:miter lim="800000"/>
            <a:headEnd/>
            <a:tailEnd/>
          </a:ln>
        </p:spPr>
        <p:txBody>
          <a:bodyP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mn-ea"/>
                <a:cs typeface="+mn-cs"/>
              </a:rPr>
              <a:t>Since a single perceptron unit can only define a single linear boundary, it is limited to solving linearly separable problems.</a:t>
            </a:r>
          </a:p>
        </p:txBody>
      </p:sp>
      <p:sp>
        <p:nvSpPr>
          <p:cNvPr id="252943" name="Rectangle 3"/>
          <p:cNvSpPr txBox="1">
            <a:spLocks noChangeArrowheads="1"/>
          </p:cNvSpPr>
          <p:nvPr/>
        </p:nvSpPr>
        <p:spPr bwMode="auto">
          <a:xfrm>
            <a:off x="4714875" y="3333750"/>
            <a:ext cx="4057650" cy="1200150"/>
          </a:xfrm>
          <a:prstGeom prst="rect">
            <a:avLst/>
          </a:prstGeom>
          <a:solidFill>
            <a:schemeClr val="bg1"/>
          </a:solidFill>
          <a:ln w="9525">
            <a:solidFill>
              <a:srgbClr val="0000FF"/>
            </a:solidFill>
            <a:miter lim="800000"/>
            <a:headEnd/>
            <a:tailEnd/>
          </a:ln>
        </p:spPr>
        <p:txBody>
          <a:bodyP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charset="0"/>
                <a:ea typeface="+mn-ea"/>
                <a:cs typeface="+mn-cs"/>
              </a:rPr>
              <a:t>What about if we consider more than one linear separator and combine their outputs; can we get a more powerful classifier?</a:t>
            </a:r>
          </a:p>
        </p:txBody>
      </p:sp>
      <p:cxnSp>
        <p:nvCxnSpPr>
          <p:cNvPr id="252944" name="Straight Arrow Connector 64"/>
          <p:cNvCxnSpPr>
            <a:cxnSpLocks noChangeShapeType="1"/>
          </p:cNvCxnSpPr>
          <p:nvPr/>
        </p:nvCxnSpPr>
        <p:spPr bwMode="auto">
          <a:xfrm>
            <a:off x="433388" y="3333750"/>
            <a:ext cx="2286000" cy="1589088"/>
          </a:xfrm>
          <a:prstGeom prst="straightConnector1">
            <a:avLst/>
          </a:prstGeom>
          <a:noFill/>
          <a:ln w="44450" algn="ctr">
            <a:solidFill>
              <a:srgbClr val="008000"/>
            </a:solidFill>
            <a:round/>
            <a:headEnd type="arrow" w="med" len="med"/>
            <a:tailEnd type="arrow" w="med" len="med"/>
          </a:ln>
          <a:extLst>
            <a:ext uri="{909E8E84-426E-40DD-AFC4-6F175D3DCCD1}">
              <a14:hiddenFill xmlns:a14="http://schemas.microsoft.com/office/drawing/2010/main">
                <a:noFill/>
              </a14:hiddenFill>
            </a:ext>
          </a:extLst>
        </p:spPr>
      </p:cxnSp>
      <p:sp>
        <p:nvSpPr>
          <p:cNvPr id="252945" name="TextBox 73"/>
          <p:cNvSpPr txBox="1">
            <a:spLocks noChangeArrowheads="1"/>
          </p:cNvSpPr>
          <p:nvPr/>
        </p:nvSpPr>
        <p:spPr bwMode="auto">
          <a:xfrm>
            <a:off x="133350" y="2954338"/>
            <a:ext cx="4778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2000" b="1" i="0" u="none" strike="noStrike" kern="1200" cap="none" spc="0" normalizeH="0" baseline="0" noProof="0">
                <a:ln>
                  <a:noFill/>
                </a:ln>
                <a:solidFill>
                  <a:srgbClr val="008000"/>
                </a:solidFill>
                <a:effectLst/>
                <a:uLnTx/>
                <a:uFillTx/>
                <a:latin typeface="Times" pitchFamily="18" charset="0"/>
                <a:ea typeface="+mn-ea"/>
                <a:cs typeface="+mn-cs"/>
              </a:rPr>
              <a:t>O</a:t>
            </a:r>
            <a:r>
              <a:rPr kumimoji="0" lang="en-NZ" altLang="en-US" sz="2000" b="1" i="0" u="none" strike="noStrike" kern="1200" cap="none" spc="0" normalizeH="0" baseline="-25000" noProof="0">
                <a:ln>
                  <a:noFill/>
                </a:ln>
                <a:solidFill>
                  <a:srgbClr val="008000"/>
                </a:solidFill>
                <a:effectLst/>
                <a:uLnTx/>
                <a:uFillTx/>
                <a:latin typeface="Times" pitchFamily="18" charset="0"/>
                <a:ea typeface="+mn-ea"/>
                <a:cs typeface="+mn-cs"/>
              </a:rPr>
              <a:t>1</a:t>
            </a:r>
            <a:endParaRPr kumimoji="0" lang="en-US" altLang="en-US" sz="2000" b="1" i="0" u="none" strike="noStrike" kern="1200" cap="none" spc="0" normalizeH="0" baseline="-25000" noProof="0">
              <a:ln>
                <a:noFill/>
              </a:ln>
              <a:solidFill>
                <a:srgbClr val="008000"/>
              </a:solidFill>
              <a:effectLst/>
              <a:uLnTx/>
              <a:uFillTx/>
              <a:latin typeface="Times" pitchFamily="18" charset="0"/>
              <a:ea typeface="+mn-ea"/>
              <a:cs typeface="+mn-cs"/>
            </a:endParaRPr>
          </a:p>
        </p:txBody>
      </p:sp>
      <p:cxnSp>
        <p:nvCxnSpPr>
          <p:cNvPr id="252946" name="Straight Connector 76"/>
          <p:cNvCxnSpPr>
            <a:cxnSpLocks noChangeShapeType="1"/>
          </p:cNvCxnSpPr>
          <p:nvPr/>
        </p:nvCxnSpPr>
        <p:spPr bwMode="auto">
          <a:xfrm rot="5400000">
            <a:off x="1223962" y="3994151"/>
            <a:ext cx="130175" cy="101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2947" name="Straight Connector 77"/>
          <p:cNvCxnSpPr>
            <a:cxnSpLocks noChangeShapeType="1"/>
          </p:cNvCxnSpPr>
          <p:nvPr/>
        </p:nvCxnSpPr>
        <p:spPr bwMode="auto">
          <a:xfrm rot="5400000">
            <a:off x="1398587" y="4110038"/>
            <a:ext cx="130175" cy="101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2948" name="Straight Connector 78"/>
          <p:cNvCxnSpPr>
            <a:cxnSpLocks noChangeShapeType="1"/>
          </p:cNvCxnSpPr>
          <p:nvPr/>
        </p:nvCxnSpPr>
        <p:spPr bwMode="auto">
          <a:xfrm rot="5400000">
            <a:off x="1543843" y="4215607"/>
            <a:ext cx="131763" cy="101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2949" name="Straight Connector 79"/>
          <p:cNvCxnSpPr>
            <a:cxnSpLocks noChangeShapeType="1"/>
          </p:cNvCxnSpPr>
          <p:nvPr/>
        </p:nvCxnSpPr>
        <p:spPr bwMode="auto">
          <a:xfrm rot="5400000">
            <a:off x="1689100" y="4314826"/>
            <a:ext cx="130175" cy="101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2950" name="Straight Connector 80"/>
          <p:cNvCxnSpPr>
            <a:cxnSpLocks noChangeShapeType="1"/>
          </p:cNvCxnSpPr>
          <p:nvPr/>
        </p:nvCxnSpPr>
        <p:spPr bwMode="auto">
          <a:xfrm rot="5400000">
            <a:off x="1863725" y="4430713"/>
            <a:ext cx="130175" cy="101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2951" name="Straight Connector 81"/>
          <p:cNvCxnSpPr>
            <a:cxnSpLocks noChangeShapeType="1"/>
          </p:cNvCxnSpPr>
          <p:nvPr/>
        </p:nvCxnSpPr>
        <p:spPr bwMode="auto">
          <a:xfrm rot="5400000">
            <a:off x="2009775" y="4535488"/>
            <a:ext cx="130175" cy="101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2952" name="Straight Connector 82"/>
          <p:cNvCxnSpPr>
            <a:cxnSpLocks noChangeShapeType="1"/>
          </p:cNvCxnSpPr>
          <p:nvPr/>
        </p:nvCxnSpPr>
        <p:spPr bwMode="auto">
          <a:xfrm rot="5400000">
            <a:off x="728662" y="3651251"/>
            <a:ext cx="130175" cy="101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2953" name="Straight Connector 83"/>
          <p:cNvCxnSpPr>
            <a:cxnSpLocks noChangeShapeType="1"/>
          </p:cNvCxnSpPr>
          <p:nvPr/>
        </p:nvCxnSpPr>
        <p:spPr bwMode="auto">
          <a:xfrm rot="5400000">
            <a:off x="903287" y="3767138"/>
            <a:ext cx="130175" cy="101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2954" name="Straight Connector 84"/>
          <p:cNvCxnSpPr>
            <a:cxnSpLocks noChangeShapeType="1"/>
          </p:cNvCxnSpPr>
          <p:nvPr/>
        </p:nvCxnSpPr>
        <p:spPr bwMode="auto">
          <a:xfrm rot="5400000">
            <a:off x="1048543" y="3872707"/>
            <a:ext cx="131763" cy="101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2955" name="Straight Arrow Connector 64"/>
          <p:cNvCxnSpPr>
            <a:cxnSpLocks noChangeShapeType="1"/>
          </p:cNvCxnSpPr>
          <p:nvPr/>
        </p:nvCxnSpPr>
        <p:spPr bwMode="auto">
          <a:xfrm>
            <a:off x="917575" y="2690813"/>
            <a:ext cx="2286000" cy="1589087"/>
          </a:xfrm>
          <a:prstGeom prst="straightConnector1">
            <a:avLst/>
          </a:prstGeom>
          <a:noFill/>
          <a:ln w="44450" algn="ctr">
            <a:solidFill>
              <a:srgbClr val="008000"/>
            </a:solidFill>
            <a:round/>
            <a:headEnd type="arrow" w="med" len="med"/>
            <a:tailEnd type="arrow" w="med" len="med"/>
          </a:ln>
          <a:extLst>
            <a:ext uri="{909E8E84-426E-40DD-AFC4-6F175D3DCCD1}">
              <a14:hiddenFill xmlns:a14="http://schemas.microsoft.com/office/drawing/2010/main">
                <a:noFill/>
              </a14:hiddenFill>
            </a:ext>
          </a:extLst>
        </p:spPr>
      </p:cxnSp>
      <p:sp>
        <p:nvSpPr>
          <p:cNvPr id="252956" name="TextBox 73"/>
          <p:cNvSpPr txBox="1">
            <a:spLocks noChangeArrowheads="1"/>
          </p:cNvSpPr>
          <p:nvPr/>
        </p:nvSpPr>
        <p:spPr bwMode="auto">
          <a:xfrm>
            <a:off x="617538" y="2311400"/>
            <a:ext cx="4778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2000" b="1" i="0" u="none" strike="noStrike" kern="1200" cap="none" spc="0" normalizeH="0" baseline="0" noProof="0">
                <a:ln>
                  <a:noFill/>
                </a:ln>
                <a:solidFill>
                  <a:srgbClr val="008000"/>
                </a:solidFill>
                <a:effectLst/>
                <a:uLnTx/>
                <a:uFillTx/>
                <a:latin typeface="Times" pitchFamily="18" charset="0"/>
                <a:ea typeface="+mn-ea"/>
                <a:cs typeface="+mn-cs"/>
              </a:rPr>
              <a:t>O</a:t>
            </a:r>
            <a:r>
              <a:rPr kumimoji="0" lang="en-NZ" altLang="en-US" sz="2000" b="1" i="0" u="none" strike="noStrike" kern="1200" cap="none" spc="0" normalizeH="0" baseline="-25000" noProof="0">
                <a:ln>
                  <a:noFill/>
                </a:ln>
                <a:solidFill>
                  <a:srgbClr val="008000"/>
                </a:solidFill>
                <a:effectLst/>
                <a:uLnTx/>
                <a:uFillTx/>
                <a:latin typeface="Times" pitchFamily="18" charset="0"/>
                <a:ea typeface="+mn-ea"/>
                <a:cs typeface="+mn-cs"/>
              </a:rPr>
              <a:t>2</a:t>
            </a:r>
            <a:endParaRPr kumimoji="0" lang="en-US" altLang="en-US" sz="2000" b="1" i="0" u="none" strike="noStrike" kern="1200" cap="none" spc="0" normalizeH="0" baseline="-25000" noProof="0">
              <a:ln>
                <a:noFill/>
              </a:ln>
              <a:solidFill>
                <a:srgbClr val="008000"/>
              </a:solidFill>
              <a:effectLst/>
              <a:uLnTx/>
              <a:uFillTx/>
              <a:latin typeface="Times" pitchFamily="18" charset="0"/>
              <a:ea typeface="+mn-ea"/>
              <a:cs typeface="+mn-cs"/>
            </a:endParaRPr>
          </a:p>
        </p:txBody>
      </p:sp>
      <p:cxnSp>
        <p:nvCxnSpPr>
          <p:cNvPr id="252957" name="Straight Connector 76"/>
          <p:cNvCxnSpPr>
            <a:cxnSpLocks noChangeShapeType="1"/>
          </p:cNvCxnSpPr>
          <p:nvPr/>
        </p:nvCxnSpPr>
        <p:spPr bwMode="auto">
          <a:xfrm rot="5400000">
            <a:off x="1708150" y="3351213"/>
            <a:ext cx="130175" cy="101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2958" name="Straight Connector 77"/>
          <p:cNvCxnSpPr>
            <a:cxnSpLocks noChangeShapeType="1"/>
          </p:cNvCxnSpPr>
          <p:nvPr/>
        </p:nvCxnSpPr>
        <p:spPr bwMode="auto">
          <a:xfrm rot="5400000">
            <a:off x="1882775" y="3467101"/>
            <a:ext cx="130175" cy="101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2959" name="Straight Connector 78"/>
          <p:cNvCxnSpPr>
            <a:cxnSpLocks noChangeShapeType="1"/>
          </p:cNvCxnSpPr>
          <p:nvPr/>
        </p:nvCxnSpPr>
        <p:spPr bwMode="auto">
          <a:xfrm rot="5400000">
            <a:off x="2028032" y="3572669"/>
            <a:ext cx="131762" cy="101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2960" name="Straight Connector 79"/>
          <p:cNvCxnSpPr>
            <a:cxnSpLocks noChangeShapeType="1"/>
          </p:cNvCxnSpPr>
          <p:nvPr/>
        </p:nvCxnSpPr>
        <p:spPr bwMode="auto">
          <a:xfrm rot="5400000">
            <a:off x="2173287" y="3671888"/>
            <a:ext cx="130175" cy="101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2961" name="Straight Connector 80"/>
          <p:cNvCxnSpPr>
            <a:cxnSpLocks noChangeShapeType="1"/>
          </p:cNvCxnSpPr>
          <p:nvPr/>
        </p:nvCxnSpPr>
        <p:spPr bwMode="auto">
          <a:xfrm rot="5400000">
            <a:off x="2347912" y="3787776"/>
            <a:ext cx="130175" cy="101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2962" name="Straight Connector 81"/>
          <p:cNvCxnSpPr>
            <a:cxnSpLocks noChangeShapeType="1"/>
          </p:cNvCxnSpPr>
          <p:nvPr/>
        </p:nvCxnSpPr>
        <p:spPr bwMode="auto">
          <a:xfrm rot="5400000">
            <a:off x="2493962" y="3892551"/>
            <a:ext cx="130175" cy="101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2963" name="Straight Connector 82"/>
          <p:cNvCxnSpPr>
            <a:cxnSpLocks noChangeShapeType="1"/>
          </p:cNvCxnSpPr>
          <p:nvPr/>
        </p:nvCxnSpPr>
        <p:spPr bwMode="auto">
          <a:xfrm rot="5400000">
            <a:off x="1212850" y="3008313"/>
            <a:ext cx="130175" cy="101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2964" name="Straight Connector 83"/>
          <p:cNvCxnSpPr>
            <a:cxnSpLocks noChangeShapeType="1"/>
          </p:cNvCxnSpPr>
          <p:nvPr/>
        </p:nvCxnSpPr>
        <p:spPr bwMode="auto">
          <a:xfrm rot="5400000">
            <a:off x="1387475" y="3124201"/>
            <a:ext cx="130175" cy="101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2965" name="Straight Connector 84"/>
          <p:cNvCxnSpPr>
            <a:cxnSpLocks noChangeShapeType="1"/>
          </p:cNvCxnSpPr>
          <p:nvPr/>
        </p:nvCxnSpPr>
        <p:spPr bwMode="auto">
          <a:xfrm rot="5400000">
            <a:off x="1532732" y="3229769"/>
            <a:ext cx="131762" cy="101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1" name="Rectangle 3"/>
          <p:cNvSpPr txBox="1">
            <a:spLocks noChangeArrowheads="1"/>
          </p:cNvSpPr>
          <p:nvPr/>
        </p:nvSpPr>
        <p:spPr bwMode="auto">
          <a:xfrm>
            <a:off x="4714875" y="4791075"/>
            <a:ext cx="4057650" cy="923925"/>
          </a:xfrm>
          <a:prstGeom prst="rect">
            <a:avLst/>
          </a:prstGeom>
          <a:solidFill>
            <a:schemeClr val="bg1"/>
          </a:solidFill>
          <a:ln w="19050">
            <a:solidFill>
              <a:srgbClr val="FF0000"/>
            </a:solidFill>
          </a:ln>
          <a:effectLst>
            <a:outerShdw blurRad="50800" dist="38100" dir="8100000" algn="tr" rotWithShape="0">
              <a:prstClr val="black">
                <a:alpha val="40000"/>
              </a:prstClr>
            </a:outerShdw>
          </a:effectLst>
        </p:spPr>
        <p:txBody>
          <a:bodyPr>
            <a:spAutoFit/>
          </a:bodyPr>
          <a:lstStyle>
            <a:defPPr>
              <a:defRPr lang="en-US"/>
            </a:def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Yes, since a single perceptron unit is so limited, a network of these units will be less limited.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55688" y="1781175"/>
            <a:ext cx="860425" cy="3219450"/>
          </a:xfrm>
          <a:prstGeom prst="rect">
            <a:avLst/>
          </a:prstGeom>
          <a:solidFill>
            <a:schemeClr val="accent1">
              <a:alpha val="41960"/>
            </a:schemeClr>
          </a:solidFill>
          <a:ln w="28575" algn="ctr">
            <a:solidFill>
              <a:srgbClr val="FF0000">
                <a:alpha val="76077"/>
              </a:srgbClr>
            </a:solidFill>
            <a:prstDash val="dash"/>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altLang="en-US" sz="2000" b="0" i="0" u="none" strike="noStrike" kern="1200" cap="none" spc="0" normalizeH="0" baseline="0" noProof="0">
              <a:ln>
                <a:noFill/>
              </a:ln>
              <a:solidFill>
                <a:srgbClr val="000000"/>
              </a:solidFill>
              <a:effectLst/>
              <a:uLnTx/>
              <a:uFillTx/>
              <a:latin typeface="Times" pitchFamily="18" charset="0"/>
              <a:ea typeface="+mn-ea"/>
              <a:cs typeface="+mn-cs"/>
            </a:endParaRPr>
          </a:p>
        </p:txBody>
      </p:sp>
      <p:sp>
        <p:nvSpPr>
          <p:cNvPr id="25190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85F69EBA-A46B-47D8-B0CA-740C46A3B0A7}" type="slidenum">
              <a:rPr kumimoji="0" lang="nl-NL" altLang="en-US" sz="1000" b="1" i="0" u="none" strike="noStrike" kern="1200" cap="none" spc="0" normalizeH="0" baseline="0" noProof="0" smtClean="0">
                <a:ln>
                  <a:noFill/>
                </a:ln>
                <a:solidFill>
                  <a:srgbClr val="808080"/>
                </a:solidFill>
                <a:effectLst/>
                <a:uLnTx/>
                <a:uFillTx/>
                <a:latin typeface="Verdana"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25</a:t>
            </a:fld>
            <a:endParaRPr kumimoji="0" lang="nl-NL" altLang="en-US" sz="1000" b="1" i="0" u="none" strike="noStrike" kern="1200" cap="none" spc="0" normalizeH="0" baseline="0" noProof="0">
              <a:ln>
                <a:noFill/>
              </a:ln>
              <a:solidFill>
                <a:srgbClr val="808080"/>
              </a:solidFill>
              <a:effectLst/>
              <a:uLnTx/>
              <a:uFillTx/>
              <a:latin typeface="Verdana" pitchFamily="34" charset="0"/>
              <a:ea typeface="+mn-ea"/>
              <a:cs typeface="+mn-cs"/>
            </a:endParaRPr>
          </a:p>
        </p:txBody>
      </p:sp>
      <p:sp>
        <p:nvSpPr>
          <p:cNvPr id="324610" name="Rectangle 2"/>
          <p:cNvSpPr>
            <a:spLocks noGrp="1" noChangeArrowheads="1"/>
          </p:cNvSpPr>
          <p:nvPr>
            <p:ph type="title"/>
          </p:nvPr>
        </p:nvSpPr>
        <p:spPr>
          <a:xfrm>
            <a:off x="0" y="0"/>
            <a:ext cx="9140825" cy="919163"/>
          </a:xfrm>
          <a:gradFill>
            <a:gsLst>
              <a:gs pos="0">
                <a:srgbClr val="3D22C6"/>
              </a:gs>
              <a:gs pos="100000">
                <a:srgbClr val="3D22C6">
                  <a:gamma/>
                  <a:shade val="46275"/>
                  <a:invGamma/>
                </a:srgbClr>
              </a:gs>
            </a:gsLst>
          </a:gradFill>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p>
            <a:pPr algn="ctr">
              <a:defRPr/>
            </a:pPr>
            <a:r>
              <a:rPr kumimoji="1" lang="en-US" sz="3600" kern="1200">
                <a:solidFill>
                  <a:srgbClr val="FFFF00"/>
                </a:solidFill>
                <a:latin typeface="+mn-lt"/>
              </a:rPr>
              <a:t>Multi-Layer Perceptron</a:t>
            </a:r>
            <a:endParaRPr kumimoji="1" lang="en-US" sz="3600" kern="1200" dirty="0">
              <a:solidFill>
                <a:srgbClr val="FFFF00"/>
              </a:solidFill>
              <a:latin typeface="+mn-lt"/>
            </a:endParaRPr>
          </a:p>
        </p:txBody>
      </p:sp>
      <p:sp>
        <p:nvSpPr>
          <p:cNvPr id="251909" name="TextBox 2"/>
          <p:cNvSpPr txBox="1">
            <a:spLocks noChangeArrowheads="1"/>
          </p:cNvSpPr>
          <p:nvPr/>
        </p:nvSpPr>
        <p:spPr bwMode="auto">
          <a:xfrm>
            <a:off x="247650" y="2076450"/>
            <a:ext cx="407988" cy="2246313"/>
          </a:xfrm>
          <a:prstGeom prst="rect">
            <a:avLst/>
          </a:prstGeom>
          <a:solidFill>
            <a:schemeClr val="bg1"/>
          </a:solidFill>
          <a:ln w="9525">
            <a:solidFill>
              <a:srgbClr val="00B0F0"/>
            </a:solidFill>
            <a:miter lim="800000"/>
            <a:headEnd/>
            <a:tailEnd/>
          </a:ln>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2000" b="0" i="0" u="none" strike="noStrike" kern="1200" cap="none" spc="0" normalizeH="0" baseline="0" noProof="0">
                <a:ln>
                  <a:noFill/>
                </a:ln>
                <a:solidFill>
                  <a:srgbClr val="000000"/>
                </a:solidFill>
                <a:effectLst/>
                <a:uLnTx/>
                <a:uFillTx/>
                <a:latin typeface="Arial" charset="0"/>
                <a:ea typeface="+mn-ea"/>
                <a:cs typeface="+mn-cs"/>
              </a:rPr>
              <a:t>x</a:t>
            </a:r>
            <a:r>
              <a:rPr kumimoji="0" lang="en-NZ" sz="2000" b="0" i="0" u="none" strike="noStrike" kern="1200" cap="none" spc="0" normalizeH="0" baseline="-25000" noProof="0">
                <a:ln>
                  <a:noFill/>
                </a:ln>
                <a:solidFill>
                  <a:srgbClr val="000000"/>
                </a:solidFill>
                <a:effectLst/>
                <a:uLnTx/>
                <a:uFillTx/>
                <a:latin typeface="Arial" charset="0"/>
                <a:ea typeface="+mn-ea"/>
                <a:cs typeface="+mn-cs"/>
              </a:rPr>
              <a:t>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2000" b="0" i="0" u="none" strike="noStrike" kern="1200" cap="none" spc="0" normalizeH="0" baseline="0" noProof="0">
                <a:ln>
                  <a:noFill/>
                </a:ln>
                <a:solidFill>
                  <a:srgbClr val="000000"/>
                </a:solidFill>
                <a:effectLst/>
                <a:uLnTx/>
                <a:uFillTx/>
                <a:latin typeface="Arial" charset="0"/>
                <a:ea typeface="+mn-ea"/>
                <a:cs typeface="+mn-cs"/>
              </a:rPr>
              <a:t>x</a:t>
            </a:r>
            <a:r>
              <a:rPr kumimoji="0" lang="en-NZ" sz="2000" b="0" i="0" u="none" strike="noStrike" kern="1200" cap="none" spc="0" normalizeH="0" baseline="-25000" noProof="0">
                <a:ln>
                  <a:noFill/>
                </a:ln>
                <a:solidFill>
                  <a:srgbClr val="000000"/>
                </a:solidFill>
                <a:effectLst/>
                <a:uLnTx/>
                <a:uFillTx/>
                <a:latin typeface="Arial" charset="0"/>
                <a:ea typeface="+mn-ea"/>
                <a:cs typeface="+mn-cs"/>
              </a:rPr>
              <a:t>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2000" b="0" i="0" u="none" strike="noStrike" kern="1200" cap="none" spc="0" normalizeH="0" baseline="0" noProof="0">
                <a:ln>
                  <a:noFill/>
                </a:ln>
                <a:solidFill>
                  <a:srgbClr val="000000"/>
                </a:solidFill>
                <a:effectLst/>
                <a:uLnTx/>
                <a:uFillTx/>
                <a:latin typeface="Arial" charset="0"/>
                <a:ea typeface="+mn-ea"/>
                <a:cs typeface="+mn-cs"/>
              </a:rPr>
              <a:t>x</a:t>
            </a:r>
            <a:r>
              <a:rPr kumimoji="0" lang="en-NZ" sz="2000" b="0" i="0" u="none" strike="noStrike" kern="1200" cap="none" spc="0" normalizeH="0" baseline="-25000" noProof="0">
                <a:ln>
                  <a:noFill/>
                </a:ln>
                <a:solidFill>
                  <a:srgbClr val="000000"/>
                </a:solidFill>
                <a:effectLst/>
                <a:uLnTx/>
                <a:uFillTx/>
                <a:latin typeface="Arial" charset="0"/>
                <a:ea typeface="+mn-ea"/>
                <a:cs typeface="+mn-cs"/>
              </a:rPr>
              <a:t>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2000" b="0" i="0" u="none" strike="noStrike" kern="1200" cap="none" spc="0" normalizeH="0" baseline="0" noProof="0">
                <a:ln>
                  <a:noFill/>
                </a:ln>
                <a:solidFill>
                  <a:srgbClr val="000000"/>
                </a:solidFill>
                <a:effectLst/>
                <a:uLnTx/>
                <a:uFillTx/>
                <a:latin typeface="Arial" charset="0"/>
                <a:ea typeface="+mn-ea"/>
                <a:cs typeface="+mn-cs"/>
              </a:rPr>
              <a:t>x</a:t>
            </a:r>
            <a:r>
              <a:rPr kumimoji="0" lang="en-NZ" sz="2000" b="0" i="0" u="none" strike="noStrike" kern="1200" cap="none" spc="0" normalizeH="0" baseline="-25000" noProof="0">
                <a:ln>
                  <a:noFill/>
                </a:ln>
                <a:solidFill>
                  <a:srgbClr val="000000"/>
                </a:solidFill>
                <a:effectLst/>
                <a:uLnTx/>
                <a:uFillTx/>
                <a:latin typeface="Arial" charset="0"/>
                <a:ea typeface="+mn-ea"/>
                <a:cs typeface="+mn-cs"/>
              </a:rPr>
              <a:t>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2000" b="0" i="0" u="none" strike="noStrike" kern="1200" cap="none" spc="0" normalizeH="0" baseline="-25000" noProof="0">
                <a:ln>
                  <a:noFill/>
                </a:ln>
                <a:solidFill>
                  <a:srgbClr val="000000"/>
                </a:solidFill>
                <a:effectLst/>
                <a:uLnTx/>
                <a:uFillTx/>
                <a:latin typeface="Arial"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2000" b="0" i="0" u="none" strike="noStrike" kern="1200" cap="none" spc="0" normalizeH="0" baseline="-25000" noProof="0">
                <a:ln>
                  <a:noFill/>
                </a:ln>
                <a:solidFill>
                  <a:srgbClr val="000000"/>
                </a:solidFill>
                <a:effectLst/>
                <a:uLnTx/>
                <a:uFillTx/>
                <a:latin typeface="Arial"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2000" b="0" i="0" u="none" strike="noStrike" kern="1200" cap="none" spc="0" normalizeH="0" baseline="-25000" noProof="0">
                <a:ln>
                  <a:noFill/>
                </a:ln>
                <a:solidFill>
                  <a:srgbClr val="000000"/>
                </a:solidFill>
                <a:effectLst/>
                <a:uLnTx/>
                <a:uFillTx/>
                <a:latin typeface="Arial"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2000" b="0" i="0" u="none" strike="noStrike" kern="1200" cap="none" spc="0" normalizeH="0" baseline="0" noProof="0">
                <a:ln>
                  <a:noFill/>
                </a:ln>
                <a:solidFill>
                  <a:srgbClr val="000000"/>
                </a:solidFill>
                <a:effectLst/>
                <a:uLnTx/>
                <a:uFillTx/>
                <a:latin typeface="Arial" charset="0"/>
                <a:ea typeface="+mn-ea"/>
                <a:cs typeface="+mn-cs"/>
              </a:rPr>
              <a:t>x</a:t>
            </a:r>
            <a:r>
              <a:rPr kumimoji="0" lang="en-NZ" sz="2000" b="0" i="0" u="none" strike="noStrike" kern="1200" cap="none" spc="0" normalizeH="0" baseline="-25000" noProof="0">
                <a:ln>
                  <a:noFill/>
                </a:ln>
                <a:solidFill>
                  <a:srgbClr val="000000"/>
                </a:solidFill>
                <a:effectLst/>
                <a:uLnTx/>
                <a:uFillTx/>
                <a:latin typeface="Arial" charset="0"/>
                <a:ea typeface="+mn-ea"/>
                <a:cs typeface="+mn-cs"/>
              </a:rPr>
              <a:t>u</a:t>
            </a:r>
          </a:p>
        </p:txBody>
      </p:sp>
      <p:sp>
        <p:nvSpPr>
          <p:cNvPr id="251910" name="TextBox 41"/>
          <p:cNvSpPr txBox="1">
            <a:spLocks noChangeArrowheads="1"/>
          </p:cNvSpPr>
          <p:nvPr/>
        </p:nvSpPr>
        <p:spPr bwMode="auto">
          <a:xfrm>
            <a:off x="3952875" y="2698750"/>
            <a:ext cx="407988" cy="1119188"/>
          </a:xfrm>
          <a:prstGeom prst="rect">
            <a:avLst/>
          </a:prstGeom>
          <a:solidFill>
            <a:schemeClr val="bg1"/>
          </a:solidFill>
          <a:ln w="9525">
            <a:solidFill>
              <a:srgbClr val="00B0F0"/>
            </a:solidFill>
            <a:miter lim="800000"/>
            <a:headEnd/>
            <a:tailEnd/>
          </a:ln>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2000" b="0" i="0" u="none" strike="noStrike" kern="1200" cap="none" spc="0" normalizeH="0" baseline="0" noProof="0">
                <a:ln>
                  <a:noFill/>
                </a:ln>
                <a:solidFill>
                  <a:srgbClr val="000000"/>
                </a:solidFill>
                <a:effectLst/>
                <a:uLnTx/>
                <a:uFillTx/>
                <a:latin typeface="Arial" charset="0"/>
                <a:ea typeface="+mn-ea"/>
                <a:cs typeface="+mn-cs"/>
              </a:rPr>
              <a:t>y</a:t>
            </a:r>
            <a:r>
              <a:rPr kumimoji="0" lang="en-NZ" sz="2000" b="0" i="0" u="none" strike="noStrike" kern="1200" cap="none" spc="0" normalizeH="0" baseline="-25000" noProof="0">
                <a:ln>
                  <a:noFill/>
                </a:ln>
                <a:solidFill>
                  <a:srgbClr val="000000"/>
                </a:solidFill>
                <a:effectLst/>
                <a:uLnTx/>
                <a:uFillTx/>
                <a:latin typeface="Arial" charset="0"/>
                <a:ea typeface="+mn-ea"/>
                <a:cs typeface="+mn-cs"/>
              </a:rPr>
              <a:t>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25000" noProof="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25000" noProof="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2000" b="0" i="0" u="none" strike="noStrike" kern="1200" cap="none" spc="0" normalizeH="0" baseline="0" noProof="0">
                <a:ln>
                  <a:noFill/>
                </a:ln>
                <a:solidFill>
                  <a:srgbClr val="000000"/>
                </a:solidFill>
                <a:effectLst/>
                <a:uLnTx/>
                <a:uFillTx/>
                <a:latin typeface="Arial" charset="0"/>
                <a:ea typeface="+mn-ea"/>
                <a:cs typeface="+mn-cs"/>
              </a:rPr>
              <a:t>y</a:t>
            </a:r>
            <a:r>
              <a:rPr kumimoji="0" lang="en-NZ" sz="2000" b="0" i="0" u="none" strike="noStrike" kern="1200" cap="none" spc="0" normalizeH="0" baseline="-25000" noProof="0">
                <a:ln>
                  <a:noFill/>
                </a:ln>
                <a:solidFill>
                  <a:srgbClr val="000000"/>
                </a:solidFill>
                <a:effectLst/>
                <a:uLnTx/>
                <a:uFillTx/>
                <a:latin typeface="Arial" charset="0"/>
                <a:ea typeface="+mn-ea"/>
                <a:cs typeface="+mn-cs"/>
              </a:rPr>
              <a:t>2</a:t>
            </a:r>
          </a:p>
        </p:txBody>
      </p:sp>
      <p:sp>
        <p:nvSpPr>
          <p:cNvPr id="251911" name="Rectangle 3"/>
          <p:cNvSpPr>
            <a:spLocks noChangeArrowheads="1"/>
          </p:cNvSpPr>
          <p:nvPr/>
        </p:nvSpPr>
        <p:spPr bwMode="auto">
          <a:xfrm>
            <a:off x="280988" y="1581150"/>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2000" b="1" i="0" u="none" strike="noStrike" kern="1200" cap="none" spc="0" normalizeH="0" baseline="0" noProof="0">
                <a:ln>
                  <a:noFill/>
                </a:ln>
                <a:solidFill>
                  <a:srgbClr val="000000"/>
                </a:solidFill>
                <a:effectLst/>
                <a:uLnTx/>
                <a:uFillTx/>
                <a:latin typeface="Arial" charset="0"/>
                <a:ea typeface="+mn-ea"/>
                <a:cs typeface="+mn-cs"/>
              </a:rPr>
              <a:t>x</a:t>
            </a:r>
            <a:endParaRPr kumimoji="0" lang="en-NZ" sz="2000" b="1" i="0" u="none" strike="noStrike" kern="1200" cap="none" spc="0" normalizeH="0" baseline="-25000" noProof="0">
              <a:ln>
                <a:noFill/>
              </a:ln>
              <a:solidFill>
                <a:srgbClr val="000000"/>
              </a:solidFill>
              <a:effectLst/>
              <a:uLnTx/>
              <a:uFillTx/>
              <a:latin typeface="Arial" charset="0"/>
              <a:ea typeface="+mn-ea"/>
              <a:cs typeface="+mn-cs"/>
            </a:endParaRPr>
          </a:p>
        </p:txBody>
      </p:sp>
      <p:sp>
        <p:nvSpPr>
          <p:cNvPr id="251912" name="Rectangle 42"/>
          <p:cNvSpPr>
            <a:spLocks noChangeArrowheads="1"/>
          </p:cNvSpPr>
          <p:nvPr/>
        </p:nvSpPr>
        <p:spPr bwMode="auto">
          <a:xfrm>
            <a:off x="3960813" y="2200275"/>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2000" b="1" i="0" u="none" strike="noStrike" kern="1200" cap="none" spc="0" normalizeH="0" baseline="0" noProof="0">
                <a:ln>
                  <a:noFill/>
                </a:ln>
                <a:solidFill>
                  <a:srgbClr val="000000"/>
                </a:solidFill>
                <a:effectLst/>
                <a:uLnTx/>
                <a:uFillTx/>
                <a:latin typeface="Arial" charset="0"/>
                <a:ea typeface="+mn-ea"/>
                <a:cs typeface="+mn-cs"/>
              </a:rPr>
              <a:t>y</a:t>
            </a:r>
            <a:endParaRPr kumimoji="0" lang="en-NZ" sz="2000" b="1" i="0" u="none" strike="noStrike" kern="1200" cap="none" spc="0" normalizeH="0" baseline="-25000" noProof="0">
              <a:ln>
                <a:noFill/>
              </a:ln>
              <a:solidFill>
                <a:srgbClr val="000000"/>
              </a:solidFill>
              <a:effectLst/>
              <a:uLnTx/>
              <a:uFillTx/>
              <a:latin typeface="Arial" charset="0"/>
              <a:ea typeface="+mn-ea"/>
              <a:cs typeface="+mn-cs"/>
            </a:endParaRPr>
          </a:p>
        </p:txBody>
      </p:sp>
      <p:sp>
        <p:nvSpPr>
          <p:cNvPr id="44" name="Oval 43"/>
          <p:cNvSpPr/>
          <p:nvPr/>
        </p:nvSpPr>
        <p:spPr bwMode="auto">
          <a:xfrm>
            <a:off x="1319213" y="2079803"/>
            <a:ext cx="333435" cy="324159"/>
          </a:xfrm>
          <a:prstGeom prst="ellipse">
            <a:avLst/>
          </a:prstGeom>
          <a:gradFill flip="none" rotWithShape="1">
            <a:gsLst>
              <a:gs pos="0">
                <a:srgbClr val="00B050"/>
              </a:gs>
              <a:gs pos="39999">
                <a:srgbClr val="CCFF99"/>
              </a:gs>
              <a:gs pos="70000">
                <a:srgbClr val="C4D6EB"/>
              </a:gs>
              <a:gs pos="100000">
                <a:srgbClr val="FFEBFA"/>
              </a:gs>
            </a:gsLst>
            <a:path path="circle">
              <a:fillToRect l="100000" t="100000"/>
            </a:path>
            <a:tileRect r="-100000" b="-100000"/>
          </a:gradFill>
          <a:ln w="25400" cap="flat" cmpd="sng" algn="ctr">
            <a:solidFill>
              <a:schemeClr val="accent1">
                <a:lumMod val="50000"/>
              </a:schemeClr>
            </a:soli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Times" charset="0"/>
              <a:ea typeface="+mn-ea"/>
              <a:cs typeface="+mn-cs"/>
            </a:endParaRPr>
          </a:p>
        </p:txBody>
      </p:sp>
      <p:sp>
        <p:nvSpPr>
          <p:cNvPr id="45" name="Oval 44"/>
          <p:cNvSpPr/>
          <p:nvPr/>
        </p:nvSpPr>
        <p:spPr bwMode="auto">
          <a:xfrm>
            <a:off x="1319213" y="2521924"/>
            <a:ext cx="333435" cy="324159"/>
          </a:xfrm>
          <a:prstGeom prst="ellipse">
            <a:avLst/>
          </a:prstGeom>
          <a:gradFill flip="none" rotWithShape="1">
            <a:gsLst>
              <a:gs pos="0">
                <a:srgbClr val="00B050"/>
              </a:gs>
              <a:gs pos="39999">
                <a:srgbClr val="CCFF99"/>
              </a:gs>
              <a:gs pos="70000">
                <a:srgbClr val="C4D6EB"/>
              </a:gs>
              <a:gs pos="100000">
                <a:srgbClr val="FFEBFA"/>
              </a:gs>
            </a:gsLst>
            <a:path path="circle">
              <a:fillToRect l="100000" t="100000"/>
            </a:path>
            <a:tileRect r="-100000" b="-100000"/>
          </a:gradFill>
          <a:ln w="25400" cap="flat" cmpd="sng" algn="ctr">
            <a:solidFill>
              <a:schemeClr val="accent1">
                <a:lumMod val="50000"/>
              </a:schemeClr>
            </a:soli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Times" charset="0"/>
              <a:ea typeface="+mn-ea"/>
              <a:cs typeface="+mn-cs"/>
            </a:endParaRPr>
          </a:p>
        </p:txBody>
      </p:sp>
      <p:sp>
        <p:nvSpPr>
          <p:cNvPr id="46" name="Oval 45"/>
          <p:cNvSpPr/>
          <p:nvPr/>
        </p:nvSpPr>
        <p:spPr bwMode="auto">
          <a:xfrm>
            <a:off x="1319213" y="2957930"/>
            <a:ext cx="333435" cy="324159"/>
          </a:xfrm>
          <a:prstGeom prst="ellipse">
            <a:avLst/>
          </a:prstGeom>
          <a:gradFill flip="none" rotWithShape="1">
            <a:gsLst>
              <a:gs pos="0">
                <a:srgbClr val="00B050"/>
              </a:gs>
              <a:gs pos="39999">
                <a:srgbClr val="CCFF99"/>
              </a:gs>
              <a:gs pos="70000">
                <a:srgbClr val="C4D6EB"/>
              </a:gs>
              <a:gs pos="100000">
                <a:srgbClr val="FFEBFA"/>
              </a:gs>
            </a:gsLst>
            <a:path path="circle">
              <a:fillToRect l="100000" t="100000"/>
            </a:path>
            <a:tileRect r="-100000" b="-100000"/>
          </a:gradFill>
          <a:ln w="25400" cap="flat" cmpd="sng" algn="ctr">
            <a:solidFill>
              <a:schemeClr val="accent1">
                <a:lumMod val="50000"/>
              </a:schemeClr>
            </a:soli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Times" charset="0"/>
              <a:ea typeface="+mn-ea"/>
              <a:cs typeface="+mn-cs"/>
            </a:endParaRPr>
          </a:p>
        </p:txBody>
      </p:sp>
      <p:sp>
        <p:nvSpPr>
          <p:cNvPr id="47" name="Oval 46"/>
          <p:cNvSpPr/>
          <p:nvPr/>
        </p:nvSpPr>
        <p:spPr bwMode="auto">
          <a:xfrm>
            <a:off x="2424113" y="2079649"/>
            <a:ext cx="333435" cy="324159"/>
          </a:xfrm>
          <a:prstGeom prst="ellipse">
            <a:avLst/>
          </a:prstGeom>
          <a:gradFill flip="none" rotWithShape="1">
            <a:gsLst>
              <a:gs pos="0">
                <a:srgbClr val="00B050"/>
              </a:gs>
              <a:gs pos="39999">
                <a:srgbClr val="CCFF99"/>
              </a:gs>
              <a:gs pos="70000">
                <a:srgbClr val="C4D6EB"/>
              </a:gs>
              <a:gs pos="100000">
                <a:srgbClr val="FFEBFA"/>
              </a:gs>
            </a:gsLst>
            <a:path path="circle">
              <a:fillToRect l="100000" t="100000"/>
            </a:path>
            <a:tileRect r="-100000" b="-100000"/>
          </a:gradFill>
          <a:ln w="25400" cap="flat" cmpd="sng" algn="ctr">
            <a:solidFill>
              <a:schemeClr val="accent1">
                <a:lumMod val="50000"/>
              </a:schemeClr>
            </a:soli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Times" charset="0"/>
              <a:ea typeface="+mn-ea"/>
              <a:cs typeface="+mn-cs"/>
            </a:endParaRPr>
          </a:p>
        </p:txBody>
      </p:sp>
      <p:sp>
        <p:nvSpPr>
          <p:cNvPr id="48" name="Oval 47"/>
          <p:cNvSpPr/>
          <p:nvPr/>
        </p:nvSpPr>
        <p:spPr bwMode="auto">
          <a:xfrm>
            <a:off x="2424113" y="2512244"/>
            <a:ext cx="333435" cy="324159"/>
          </a:xfrm>
          <a:prstGeom prst="ellipse">
            <a:avLst/>
          </a:prstGeom>
          <a:gradFill flip="none" rotWithShape="1">
            <a:gsLst>
              <a:gs pos="0">
                <a:srgbClr val="00B050"/>
              </a:gs>
              <a:gs pos="39999">
                <a:srgbClr val="CCFF99"/>
              </a:gs>
              <a:gs pos="70000">
                <a:srgbClr val="C4D6EB"/>
              </a:gs>
              <a:gs pos="100000">
                <a:srgbClr val="FFEBFA"/>
              </a:gs>
            </a:gsLst>
            <a:path path="circle">
              <a:fillToRect l="100000" t="100000"/>
            </a:path>
            <a:tileRect r="-100000" b="-100000"/>
          </a:gradFill>
          <a:ln w="25400" cap="flat" cmpd="sng" algn="ctr">
            <a:solidFill>
              <a:schemeClr val="accent1">
                <a:lumMod val="50000"/>
              </a:schemeClr>
            </a:soli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Times" charset="0"/>
              <a:ea typeface="+mn-ea"/>
              <a:cs typeface="+mn-cs"/>
            </a:endParaRPr>
          </a:p>
        </p:txBody>
      </p:sp>
      <p:sp>
        <p:nvSpPr>
          <p:cNvPr id="49" name="Oval 48"/>
          <p:cNvSpPr/>
          <p:nvPr/>
        </p:nvSpPr>
        <p:spPr bwMode="auto">
          <a:xfrm>
            <a:off x="2424113" y="2948250"/>
            <a:ext cx="333435" cy="324159"/>
          </a:xfrm>
          <a:prstGeom prst="ellipse">
            <a:avLst/>
          </a:prstGeom>
          <a:gradFill flip="none" rotWithShape="1">
            <a:gsLst>
              <a:gs pos="0">
                <a:srgbClr val="00B050"/>
              </a:gs>
              <a:gs pos="39999">
                <a:srgbClr val="CCFF99"/>
              </a:gs>
              <a:gs pos="70000">
                <a:srgbClr val="C4D6EB"/>
              </a:gs>
              <a:gs pos="100000">
                <a:srgbClr val="FFEBFA"/>
              </a:gs>
            </a:gsLst>
            <a:path path="circle">
              <a:fillToRect l="100000" t="100000"/>
            </a:path>
            <a:tileRect r="-100000" b="-100000"/>
          </a:gradFill>
          <a:ln w="25400" cap="flat" cmpd="sng" algn="ctr">
            <a:solidFill>
              <a:schemeClr val="accent1">
                <a:lumMod val="50000"/>
              </a:schemeClr>
            </a:soli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Times" charset="0"/>
              <a:ea typeface="+mn-ea"/>
              <a:cs typeface="+mn-cs"/>
            </a:endParaRPr>
          </a:p>
        </p:txBody>
      </p:sp>
      <p:sp>
        <p:nvSpPr>
          <p:cNvPr id="50" name="Oval 49"/>
          <p:cNvSpPr/>
          <p:nvPr/>
        </p:nvSpPr>
        <p:spPr bwMode="auto">
          <a:xfrm>
            <a:off x="3119438" y="2731628"/>
            <a:ext cx="333435" cy="324159"/>
          </a:xfrm>
          <a:prstGeom prst="ellipse">
            <a:avLst/>
          </a:prstGeom>
          <a:gradFill flip="none" rotWithShape="1">
            <a:gsLst>
              <a:gs pos="0">
                <a:srgbClr val="00B050"/>
              </a:gs>
              <a:gs pos="39999">
                <a:srgbClr val="CCFF99"/>
              </a:gs>
              <a:gs pos="70000">
                <a:srgbClr val="C4D6EB"/>
              </a:gs>
              <a:gs pos="100000">
                <a:srgbClr val="FFEBFA"/>
              </a:gs>
            </a:gsLst>
            <a:path path="circle">
              <a:fillToRect l="100000" t="100000"/>
            </a:path>
            <a:tileRect r="-100000" b="-100000"/>
          </a:gradFill>
          <a:ln w="25400" cap="flat" cmpd="sng" algn="ctr">
            <a:solidFill>
              <a:schemeClr val="accent1">
                <a:lumMod val="50000"/>
              </a:schemeClr>
            </a:soli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Times" charset="0"/>
              <a:ea typeface="+mn-ea"/>
              <a:cs typeface="+mn-cs"/>
            </a:endParaRPr>
          </a:p>
        </p:txBody>
      </p:sp>
      <p:sp>
        <p:nvSpPr>
          <p:cNvPr id="52" name="Oval 51"/>
          <p:cNvSpPr/>
          <p:nvPr/>
        </p:nvSpPr>
        <p:spPr bwMode="auto">
          <a:xfrm>
            <a:off x="3119438" y="3428761"/>
            <a:ext cx="333435" cy="324159"/>
          </a:xfrm>
          <a:prstGeom prst="ellipse">
            <a:avLst/>
          </a:prstGeom>
          <a:gradFill flip="none" rotWithShape="1">
            <a:gsLst>
              <a:gs pos="0">
                <a:srgbClr val="00B050"/>
              </a:gs>
              <a:gs pos="39999">
                <a:srgbClr val="CCFF99"/>
              </a:gs>
              <a:gs pos="70000">
                <a:srgbClr val="C4D6EB"/>
              </a:gs>
              <a:gs pos="100000">
                <a:srgbClr val="FFEBFA"/>
              </a:gs>
            </a:gsLst>
            <a:path path="circle">
              <a:fillToRect l="100000" t="100000"/>
            </a:path>
            <a:tileRect r="-100000" b="-100000"/>
          </a:gradFill>
          <a:ln w="25400" cap="flat" cmpd="sng" algn="ctr">
            <a:solidFill>
              <a:schemeClr val="accent1">
                <a:lumMod val="50000"/>
              </a:schemeClr>
            </a:soli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Times" charset="0"/>
              <a:ea typeface="+mn-ea"/>
              <a:cs typeface="+mn-cs"/>
            </a:endParaRPr>
          </a:p>
        </p:txBody>
      </p:sp>
      <p:sp>
        <p:nvSpPr>
          <p:cNvPr id="53" name="Oval 52"/>
          <p:cNvSpPr/>
          <p:nvPr/>
        </p:nvSpPr>
        <p:spPr bwMode="auto">
          <a:xfrm>
            <a:off x="1319213" y="3497908"/>
            <a:ext cx="333435" cy="324159"/>
          </a:xfrm>
          <a:prstGeom prst="ellipse">
            <a:avLst/>
          </a:prstGeom>
          <a:gradFill flip="none" rotWithShape="1">
            <a:gsLst>
              <a:gs pos="0">
                <a:srgbClr val="00B050"/>
              </a:gs>
              <a:gs pos="39999">
                <a:srgbClr val="CCFF99"/>
              </a:gs>
              <a:gs pos="70000">
                <a:srgbClr val="C4D6EB"/>
              </a:gs>
              <a:gs pos="100000">
                <a:srgbClr val="FFEBFA"/>
              </a:gs>
            </a:gsLst>
            <a:path path="circle">
              <a:fillToRect l="100000" t="100000"/>
            </a:path>
            <a:tileRect r="-100000" b="-100000"/>
          </a:gradFill>
          <a:ln w="25400" cap="flat" cmpd="sng" algn="ctr">
            <a:solidFill>
              <a:schemeClr val="accent1">
                <a:lumMod val="50000"/>
              </a:schemeClr>
            </a:soli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Times" charset="0"/>
              <a:ea typeface="+mn-ea"/>
              <a:cs typeface="+mn-cs"/>
            </a:endParaRPr>
          </a:p>
        </p:txBody>
      </p:sp>
      <p:sp>
        <p:nvSpPr>
          <p:cNvPr id="54" name="Oval 53"/>
          <p:cNvSpPr/>
          <p:nvPr/>
        </p:nvSpPr>
        <p:spPr bwMode="auto">
          <a:xfrm>
            <a:off x="1319213" y="3933914"/>
            <a:ext cx="333435" cy="324159"/>
          </a:xfrm>
          <a:prstGeom prst="ellipse">
            <a:avLst/>
          </a:prstGeom>
          <a:gradFill flip="none" rotWithShape="1">
            <a:gsLst>
              <a:gs pos="0">
                <a:srgbClr val="00B050"/>
              </a:gs>
              <a:gs pos="39999">
                <a:srgbClr val="CCFF99"/>
              </a:gs>
              <a:gs pos="70000">
                <a:srgbClr val="C4D6EB"/>
              </a:gs>
              <a:gs pos="100000">
                <a:srgbClr val="FFEBFA"/>
              </a:gs>
            </a:gsLst>
            <a:path path="circle">
              <a:fillToRect l="100000" t="100000"/>
            </a:path>
            <a:tileRect r="-100000" b="-100000"/>
          </a:gradFill>
          <a:ln w="25400" cap="flat" cmpd="sng" algn="ctr">
            <a:solidFill>
              <a:schemeClr val="accent1">
                <a:lumMod val="50000"/>
              </a:schemeClr>
            </a:soli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Times" charset="0"/>
              <a:ea typeface="+mn-ea"/>
              <a:cs typeface="+mn-cs"/>
            </a:endParaRPr>
          </a:p>
        </p:txBody>
      </p:sp>
      <p:cxnSp>
        <p:nvCxnSpPr>
          <p:cNvPr id="251943" name="Straight Connector 5"/>
          <p:cNvCxnSpPr>
            <a:cxnSpLocks noChangeShapeType="1"/>
          </p:cNvCxnSpPr>
          <p:nvPr/>
        </p:nvCxnSpPr>
        <p:spPr bwMode="auto">
          <a:xfrm>
            <a:off x="655638" y="2241550"/>
            <a:ext cx="66357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1944" name="Straight Connector 7"/>
          <p:cNvCxnSpPr>
            <a:cxnSpLocks noChangeShapeType="1"/>
          </p:cNvCxnSpPr>
          <p:nvPr/>
        </p:nvCxnSpPr>
        <p:spPr bwMode="auto">
          <a:xfrm>
            <a:off x="655638" y="2241550"/>
            <a:ext cx="663575" cy="44291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1945" name="Straight Connector 9"/>
          <p:cNvCxnSpPr>
            <a:cxnSpLocks noChangeShapeType="1"/>
          </p:cNvCxnSpPr>
          <p:nvPr/>
        </p:nvCxnSpPr>
        <p:spPr bwMode="auto">
          <a:xfrm>
            <a:off x="655638" y="2241550"/>
            <a:ext cx="663575" cy="8778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1946" name="Straight Connector 11"/>
          <p:cNvCxnSpPr>
            <a:cxnSpLocks noChangeShapeType="1"/>
          </p:cNvCxnSpPr>
          <p:nvPr/>
        </p:nvCxnSpPr>
        <p:spPr bwMode="auto">
          <a:xfrm>
            <a:off x="655638" y="2241550"/>
            <a:ext cx="663575" cy="14192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1947" name="Straight Connector 13"/>
          <p:cNvCxnSpPr>
            <a:cxnSpLocks noChangeShapeType="1"/>
          </p:cNvCxnSpPr>
          <p:nvPr/>
        </p:nvCxnSpPr>
        <p:spPr bwMode="auto">
          <a:xfrm>
            <a:off x="655638" y="2241550"/>
            <a:ext cx="663575" cy="18542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1948" name="Straight Connector 15"/>
          <p:cNvCxnSpPr>
            <a:cxnSpLocks noChangeShapeType="1"/>
          </p:cNvCxnSpPr>
          <p:nvPr/>
        </p:nvCxnSpPr>
        <p:spPr bwMode="auto">
          <a:xfrm>
            <a:off x="655638" y="4095750"/>
            <a:ext cx="66357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66" name="Oval 65"/>
          <p:cNvSpPr/>
          <p:nvPr/>
        </p:nvSpPr>
        <p:spPr bwMode="auto">
          <a:xfrm>
            <a:off x="2409795" y="3933914"/>
            <a:ext cx="333435" cy="324159"/>
          </a:xfrm>
          <a:prstGeom prst="ellipse">
            <a:avLst/>
          </a:prstGeom>
          <a:gradFill flip="none" rotWithShape="1">
            <a:gsLst>
              <a:gs pos="0">
                <a:srgbClr val="00B050"/>
              </a:gs>
              <a:gs pos="39999">
                <a:srgbClr val="CCFF99"/>
              </a:gs>
              <a:gs pos="70000">
                <a:srgbClr val="C4D6EB"/>
              </a:gs>
              <a:gs pos="100000">
                <a:srgbClr val="FFEBFA"/>
              </a:gs>
            </a:gsLst>
            <a:path path="circle">
              <a:fillToRect l="100000" t="100000"/>
            </a:path>
            <a:tileRect r="-100000" b="-100000"/>
          </a:gradFill>
          <a:ln w="25400" cap="flat" cmpd="sng" algn="ctr">
            <a:solidFill>
              <a:schemeClr val="accent1">
                <a:lumMod val="50000"/>
              </a:schemeClr>
            </a:soli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Times" charset="0"/>
              <a:ea typeface="+mn-ea"/>
              <a:cs typeface="+mn-cs"/>
            </a:endParaRPr>
          </a:p>
        </p:txBody>
      </p:sp>
      <p:cxnSp>
        <p:nvCxnSpPr>
          <p:cNvPr id="251952" name="Straight Connector 28"/>
          <p:cNvCxnSpPr>
            <a:cxnSpLocks noChangeShapeType="1"/>
          </p:cNvCxnSpPr>
          <p:nvPr/>
        </p:nvCxnSpPr>
        <p:spPr bwMode="auto">
          <a:xfrm>
            <a:off x="1652588" y="4095750"/>
            <a:ext cx="757237"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1953" name="Straight Connector 324608"/>
          <p:cNvCxnSpPr>
            <a:cxnSpLocks noChangeShapeType="1"/>
          </p:cNvCxnSpPr>
          <p:nvPr/>
        </p:nvCxnSpPr>
        <p:spPr bwMode="auto">
          <a:xfrm flipV="1">
            <a:off x="1652588" y="2241550"/>
            <a:ext cx="7715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1954" name="Straight Connector 324611"/>
          <p:cNvCxnSpPr>
            <a:cxnSpLocks noChangeShapeType="1"/>
          </p:cNvCxnSpPr>
          <p:nvPr/>
        </p:nvCxnSpPr>
        <p:spPr bwMode="auto">
          <a:xfrm>
            <a:off x="2757488" y="2241550"/>
            <a:ext cx="411162" cy="53816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1955" name="Straight Connector 324613"/>
          <p:cNvCxnSpPr>
            <a:cxnSpLocks noChangeShapeType="1"/>
          </p:cNvCxnSpPr>
          <p:nvPr/>
        </p:nvCxnSpPr>
        <p:spPr bwMode="auto">
          <a:xfrm>
            <a:off x="2757488" y="2674938"/>
            <a:ext cx="361950" cy="2190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1956" name="Straight Arrow Connector 324615"/>
          <p:cNvCxnSpPr>
            <a:cxnSpLocks noChangeShapeType="1"/>
          </p:cNvCxnSpPr>
          <p:nvPr/>
        </p:nvCxnSpPr>
        <p:spPr bwMode="auto">
          <a:xfrm flipV="1">
            <a:off x="3452813" y="2894013"/>
            <a:ext cx="5080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1957" name="Straight Arrow Connector 324621"/>
          <p:cNvCxnSpPr>
            <a:cxnSpLocks noChangeShapeType="1"/>
          </p:cNvCxnSpPr>
          <p:nvPr/>
        </p:nvCxnSpPr>
        <p:spPr bwMode="auto">
          <a:xfrm flipV="1">
            <a:off x="3452813" y="3590925"/>
            <a:ext cx="500062"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1958" name="Straight Connector 324624"/>
          <p:cNvCxnSpPr>
            <a:cxnSpLocks noChangeShapeType="1"/>
          </p:cNvCxnSpPr>
          <p:nvPr/>
        </p:nvCxnSpPr>
        <p:spPr bwMode="auto">
          <a:xfrm flipV="1">
            <a:off x="2757488" y="3008313"/>
            <a:ext cx="411162" cy="101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1959" name="Straight Connector 324626"/>
          <p:cNvCxnSpPr>
            <a:cxnSpLocks noChangeShapeType="1"/>
          </p:cNvCxnSpPr>
          <p:nvPr/>
        </p:nvCxnSpPr>
        <p:spPr bwMode="auto">
          <a:xfrm>
            <a:off x="2757488" y="3109913"/>
            <a:ext cx="411162" cy="36671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1960" name="Straight Connector 324628"/>
          <p:cNvCxnSpPr>
            <a:cxnSpLocks noChangeShapeType="1"/>
          </p:cNvCxnSpPr>
          <p:nvPr/>
        </p:nvCxnSpPr>
        <p:spPr bwMode="auto">
          <a:xfrm flipV="1">
            <a:off x="2743200" y="3705225"/>
            <a:ext cx="425450" cy="3905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1961" name="Straight Connector 324630"/>
          <p:cNvCxnSpPr>
            <a:cxnSpLocks noChangeShapeType="1"/>
          </p:cNvCxnSpPr>
          <p:nvPr/>
        </p:nvCxnSpPr>
        <p:spPr bwMode="auto">
          <a:xfrm flipV="1">
            <a:off x="2743200" y="3008313"/>
            <a:ext cx="425450" cy="10874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1962" name="Straight Connector 324632"/>
          <p:cNvCxnSpPr>
            <a:cxnSpLocks noChangeShapeType="1"/>
          </p:cNvCxnSpPr>
          <p:nvPr/>
        </p:nvCxnSpPr>
        <p:spPr bwMode="auto">
          <a:xfrm>
            <a:off x="1652588" y="2241550"/>
            <a:ext cx="771525" cy="4333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1963" name="Straight Connector 324634"/>
          <p:cNvCxnSpPr>
            <a:cxnSpLocks noChangeShapeType="1"/>
          </p:cNvCxnSpPr>
          <p:nvPr/>
        </p:nvCxnSpPr>
        <p:spPr bwMode="auto">
          <a:xfrm>
            <a:off x="1652588" y="2241550"/>
            <a:ext cx="771525" cy="86836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1964" name="Straight Connector 324636"/>
          <p:cNvCxnSpPr>
            <a:cxnSpLocks noChangeShapeType="1"/>
          </p:cNvCxnSpPr>
          <p:nvPr/>
        </p:nvCxnSpPr>
        <p:spPr bwMode="auto">
          <a:xfrm>
            <a:off x="1652588" y="2241550"/>
            <a:ext cx="571500" cy="1149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1965" name="Straight Connector 324638"/>
          <p:cNvCxnSpPr>
            <a:cxnSpLocks noChangeShapeType="1"/>
          </p:cNvCxnSpPr>
          <p:nvPr/>
        </p:nvCxnSpPr>
        <p:spPr bwMode="auto">
          <a:xfrm flipV="1">
            <a:off x="1652588" y="2674938"/>
            <a:ext cx="771525" cy="95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1966" name="Straight Connector 55"/>
          <p:cNvCxnSpPr>
            <a:cxnSpLocks noChangeShapeType="1"/>
          </p:cNvCxnSpPr>
          <p:nvPr/>
        </p:nvCxnSpPr>
        <p:spPr bwMode="auto">
          <a:xfrm flipV="1">
            <a:off x="1652588" y="2241550"/>
            <a:ext cx="771525" cy="44291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1967" name="Straight Connector 57"/>
          <p:cNvCxnSpPr>
            <a:cxnSpLocks noChangeShapeType="1"/>
          </p:cNvCxnSpPr>
          <p:nvPr/>
        </p:nvCxnSpPr>
        <p:spPr bwMode="auto">
          <a:xfrm>
            <a:off x="1652588" y="2684463"/>
            <a:ext cx="771525" cy="4254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1968" name="Straight Connector 61"/>
          <p:cNvCxnSpPr>
            <a:cxnSpLocks noChangeShapeType="1"/>
          </p:cNvCxnSpPr>
          <p:nvPr/>
        </p:nvCxnSpPr>
        <p:spPr bwMode="auto">
          <a:xfrm>
            <a:off x="1603375" y="2798763"/>
            <a:ext cx="534988" cy="7540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1969" name="Straight Connector 63"/>
          <p:cNvCxnSpPr>
            <a:cxnSpLocks noChangeShapeType="1"/>
          </p:cNvCxnSpPr>
          <p:nvPr/>
        </p:nvCxnSpPr>
        <p:spPr bwMode="auto">
          <a:xfrm flipH="1" flipV="1">
            <a:off x="2319338" y="3822700"/>
            <a:ext cx="139700" cy="1587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1970" name="Straight Connector 66"/>
          <p:cNvCxnSpPr>
            <a:cxnSpLocks noChangeShapeType="1"/>
          </p:cNvCxnSpPr>
          <p:nvPr/>
        </p:nvCxnSpPr>
        <p:spPr bwMode="auto">
          <a:xfrm flipH="1" flipV="1">
            <a:off x="2319338" y="3660775"/>
            <a:ext cx="139700" cy="3206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12" name="Rectangle 111"/>
          <p:cNvSpPr/>
          <p:nvPr/>
        </p:nvSpPr>
        <p:spPr>
          <a:xfrm>
            <a:off x="93663" y="4491038"/>
            <a:ext cx="687387" cy="338137"/>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1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a:ea typeface="+mn-ea"/>
                <a:cs typeface="+mn-cs"/>
              </a:rPr>
              <a:t>input</a:t>
            </a:r>
            <a:endParaRPr kumimoji="0" lang="en-NZ" sz="1600" b="1" i="0" u="none" strike="noStrike" kern="1200" cap="none" spc="0" normalizeH="0" baseline="-25000" noProof="0" dirty="0">
              <a:ln>
                <a:noFill/>
              </a:ln>
              <a:solidFill>
                <a:srgbClr val="FF0000"/>
              </a:solidFill>
              <a:effectLst>
                <a:outerShdw blurRad="38100" dist="38100" dir="2700000" algn="tl">
                  <a:srgbClr val="000000">
                    <a:alpha val="43137"/>
                  </a:srgbClr>
                </a:outerShdw>
              </a:effectLst>
              <a:uLnTx/>
              <a:uFillTx/>
              <a:latin typeface="Arial"/>
              <a:ea typeface="+mn-ea"/>
              <a:cs typeface="+mn-cs"/>
            </a:endParaRPr>
          </a:p>
        </p:txBody>
      </p:sp>
      <p:sp>
        <p:nvSpPr>
          <p:cNvPr id="113" name="Rectangle 112"/>
          <p:cNvSpPr/>
          <p:nvPr/>
        </p:nvSpPr>
        <p:spPr>
          <a:xfrm>
            <a:off x="1050925" y="4491038"/>
            <a:ext cx="857250" cy="338137"/>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1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a:ea typeface="+mn-ea"/>
                <a:cs typeface="+mn-cs"/>
              </a:rPr>
              <a:t>hidden</a:t>
            </a:r>
            <a:endParaRPr kumimoji="0" lang="en-NZ" sz="1600" b="1" i="0" u="none" strike="noStrike" kern="1200" cap="none" spc="0" normalizeH="0" baseline="-25000" noProof="0" dirty="0">
              <a:ln>
                <a:noFill/>
              </a:ln>
              <a:solidFill>
                <a:srgbClr val="FF0000"/>
              </a:solidFill>
              <a:effectLst>
                <a:outerShdw blurRad="38100" dist="38100" dir="2700000" algn="tl">
                  <a:srgbClr val="000000">
                    <a:alpha val="43137"/>
                  </a:srgbClr>
                </a:outerShdw>
              </a:effectLst>
              <a:uLnTx/>
              <a:uFillTx/>
              <a:latin typeface="Arial"/>
              <a:ea typeface="+mn-ea"/>
              <a:cs typeface="+mn-cs"/>
            </a:endParaRPr>
          </a:p>
        </p:txBody>
      </p:sp>
      <p:sp>
        <p:nvSpPr>
          <p:cNvPr id="114" name="Rectangle 113"/>
          <p:cNvSpPr/>
          <p:nvPr/>
        </p:nvSpPr>
        <p:spPr>
          <a:xfrm>
            <a:off x="2120900" y="4491038"/>
            <a:ext cx="855663" cy="338137"/>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1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a:ea typeface="+mn-ea"/>
                <a:cs typeface="+mn-cs"/>
              </a:rPr>
              <a:t>hidden</a:t>
            </a:r>
            <a:endParaRPr kumimoji="0" lang="en-NZ" sz="1600" b="1" i="0" u="none" strike="noStrike" kern="1200" cap="none" spc="0" normalizeH="0" baseline="-25000" noProof="0" dirty="0">
              <a:ln>
                <a:noFill/>
              </a:ln>
              <a:solidFill>
                <a:srgbClr val="FF0000"/>
              </a:solidFill>
              <a:effectLst>
                <a:outerShdw blurRad="38100" dist="38100" dir="2700000" algn="tl">
                  <a:srgbClr val="000000">
                    <a:alpha val="43137"/>
                  </a:srgbClr>
                </a:outerShdw>
              </a:effectLst>
              <a:uLnTx/>
              <a:uFillTx/>
              <a:latin typeface="Arial"/>
              <a:ea typeface="+mn-ea"/>
              <a:cs typeface="+mn-cs"/>
            </a:endParaRPr>
          </a:p>
        </p:txBody>
      </p:sp>
      <p:sp>
        <p:nvSpPr>
          <p:cNvPr id="115" name="Rectangle 114"/>
          <p:cNvSpPr/>
          <p:nvPr/>
        </p:nvSpPr>
        <p:spPr>
          <a:xfrm>
            <a:off x="2916238" y="4471988"/>
            <a:ext cx="822325" cy="338137"/>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1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a:ea typeface="+mn-ea"/>
                <a:cs typeface="+mn-cs"/>
              </a:rPr>
              <a:t>output</a:t>
            </a:r>
            <a:endParaRPr kumimoji="0" lang="en-NZ" sz="1600" b="1" i="0" u="none" strike="noStrike" kern="1200" cap="none" spc="0" normalizeH="0" baseline="-25000" noProof="0" dirty="0">
              <a:ln>
                <a:noFill/>
              </a:ln>
              <a:solidFill>
                <a:srgbClr val="FF0000"/>
              </a:solidFill>
              <a:effectLst>
                <a:outerShdw blurRad="38100" dist="38100" dir="2700000" algn="tl">
                  <a:srgbClr val="000000">
                    <a:alpha val="43137"/>
                  </a:srgbClr>
                </a:outerShdw>
              </a:effectLst>
              <a:uLnTx/>
              <a:uFillTx/>
              <a:latin typeface="Arial"/>
              <a:ea typeface="+mn-ea"/>
              <a:cs typeface="+mn-cs"/>
            </a:endParaRPr>
          </a:p>
        </p:txBody>
      </p:sp>
      <p:cxnSp>
        <p:nvCxnSpPr>
          <p:cNvPr id="251975" name="Straight Connector 70"/>
          <p:cNvCxnSpPr>
            <a:cxnSpLocks noChangeShapeType="1"/>
            <a:endCxn id="112" idx="0"/>
          </p:cNvCxnSpPr>
          <p:nvPr/>
        </p:nvCxnSpPr>
        <p:spPr bwMode="auto">
          <a:xfrm>
            <a:off x="436563" y="4406900"/>
            <a:ext cx="0" cy="84138"/>
          </a:xfrm>
          <a:prstGeom prst="line">
            <a:avLst/>
          </a:prstGeom>
          <a:noFill/>
          <a:ln w="22225" algn="ctr">
            <a:solidFill>
              <a:srgbClr val="FF0000"/>
            </a:solidFill>
            <a:round/>
            <a:headEnd/>
            <a:tailEnd/>
          </a:ln>
          <a:extLst>
            <a:ext uri="{909E8E84-426E-40DD-AFC4-6F175D3DCCD1}">
              <a14:hiddenFill xmlns:a14="http://schemas.microsoft.com/office/drawing/2010/main">
                <a:noFill/>
              </a14:hiddenFill>
            </a:ext>
          </a:extLst>
        </p:spPr>
      </p:cxnSp>
      <p:cxnSp>
        <p:nvCxnSpPr>
          <p:cNvPr id="251976" name="Straight Connector 119"/>
          <p:cNvCxnSpPr>
            <a:cxnSpLocks noChangeShapeType="1"/>
          </p:cNvCxnSpPr>
          <p:nvPr/>
        </p:nvCxnSpPr>
        <p:spPr bwMode="auto">
          <a:xfrm>
            <a:off x="1489075" y="4403725"/>
            <a:ext cx="0" cy="84138"/>
          </a:xfrm>
          <a:prstGeom prst="line">
            <a:avLst/>
          </a:prstGeom>
          <a:noFill/>
          <a:ln w="22225" algn="ctr">
            <a:solidFill>
              <a:srgbClr val="FF0000"/>
            </a:solidFill>
            <a:round/>
            <a:headEnd/>
            <a:tailEnd/>
          </a:ln>
          <a:extLst>
            <a:ext uri="{909E8E84-426E-40DD-AFC4-6F175D3DCCD1}">
              <a14:hiddenFill xmlns:a14="http://schemas.microsoft.com/office/drawing/2010/main">
                <a:noFill/>
              </a14:hiddenFill>
            </a:ext>
          </a:extLst>
        </p:spPr>
      </p:cxnSp>
      <p:cxnSp>
        <p:nvCxnSpPr>
          <p:cNvPr id="251977" name="Straight Connector 120"/>
          <p:cNvCxnSpPr>
            <a:cxnSpLocks noChangeShapeType="1"/>
          </p:cNvCxnSpPr>
          <p:nvPr/>
        </p:nvCxnSpPr>
        <p:spPr bwMode="auto">
          <a:xfrm>
            <a:off x="2576513" y="4375150"/>
            <a:ext cx="0" cy="84138"/>
          </a:xfrm>
          <a:prstGeom prst="line">
            <a:avLst/>
          </a:prstGeom>
          <a:noFill/>
          <a:ln w="22225" algn="ctr">
            <a:solidFill>
              <a:srgbClr val="FF0000"/>
            </a:solidFill>
            <a:round/>
            <a:headEnd/>
            <a:tailEnd/>
          </a:ln>
          <a:extLst>
            <a:ext uri="{909E8E84-426E-40DD-AFC4-6F175D3DCCD1}">
              <a14:hiddenFill xmlns:a14="http://schemas.microsoft.com/office/drawing/2010/main">
                <a:noFill/>
              </a14:hiddenFill>
            </a:ext>
          </a:extLst>
        </p:spPr>
      </p:cxnSp>
      <p:cxnSp>
        <p:nvCxnSpPr>
          <p:cNvPr id="251978" name="Straight Connector 121"/>
          <p:cNvCxnSpPr>
            <a:cxnSpLocks noChangeShapeType="1"/>
          </p:cNvCxnSpPr>
          <p:nvPr/>
        </p:nvCxnSpPr>
        <p:spPr bwMode="auto">
          <a:xfrm>
            <a:off x="3286125" y="4387850"/>
            <a:ext cx="0" cy="84138"/>
          </a:xfrm>
          <a:prstGeom prst="line">
            <a:avLst/>
          </a:prstGeom>
          <a:noFill/>
          <a:ln w="22225" algn="ctr">
            <a:solidFill>
              <a:srgbClr val="FF0000"/>
            </a:solidFill>
            <a:round/>
            <a:headEnd/>
            <a:tailEnd/>
          </a:ln>
          <a:extLst>
            <a:ext uri="{909E8E84-426E-40DD-AFC4-6F175D3DCCD1}">
              <a14:hiddenFill xmlns:a14="http://schemas.microsoft.com/office/drawing/2010/main">
                <a:noFill/>
              </a14:hiddenFill>
            </a:ext>
          </a:extLst>
        </p:spPr>
      </p:cxnSp>
      <p:sp>
        <p:nvSpPr>
          <p:cNvPr id="251979" name="Rectangle 3"/>
          <p:cNvSpPr txBox="1">
            <a:spLocks noChangeArrowheads="1"/>
          </p:cNvSpPr>
          <p:nvPr/>
        </p:nvSpPr>
        <p:spPr bwMode="auto">
          <a:xfrm>
            <a:off x="4714875" y="2609850"/>
            <a:ext cx="4057650" cy="1477963"/>
          </a:xfrm>
          <a:prstGeom prst="rect">
            <a:avLst/>
          </a:prstGeom>
          <a:solidFill>
            <a:schemeClr val="bg1"/>
          </a:solidFill>
          <a:ln w="9525">
            <a:solidFill>
              <a:srgbClr val="0000FF"/>
            </a:solidFill>
            <a:miter lim="800000"/>
            <a:headEnd/>
            <a:tailEnd/>
          </a:ln>
        </p:spPr>
        <p:txBody>
          <a:bodyP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charset="0"/>
                <a:ea typeface="+mn-ea"/>
                <a:cs typeface="+mn-cs"/>
              </a:rPr>
              <a:t>The introduction of “hidden” (not connected directly to the output) units into these networks make them much more powerful: they are no longer limited to linearly separable problems.</a:t>
            </a:r>
          </a:p>
        </p:txBody>
      </p:sp>
      <p:sp>
        <p:nvSpPr>
          <p:cNvPr id="56" name="Rectangle 3"/>
          <p:cNvSpPr txBox="1">
            <a:spLocks noChangeArrowheads="1"/>
          </p:cNvSpPr>
          <p:nvPr/>
        </p:nvSpPr>
        <p:spPr bwMode="auto">
          <a:xfrm>
            <a:off x="4714875" y="4257675"/>
            <a:ext cx="4057650" cy="1200150"/>
          </a:xfrm>
          <a:prstGeom prst="rect">
            <a:avLst/>
          </a:prstGeom>
          <a:solidFill>
            <a:schemeClr val="bg1"/>
          </a:solidFill>
          <a:ln w="19050">
            <a:solidFill>
              <a:srgbClr val="FF0000"/>
            </a:solidFill>
          </a:ln>
          <a:effectLst>
            <a:outerShdw blurRad="50800" dist="38100" dir="8100000" algn="tr" rotWithShape="0">
              <a:prstClr val="black">
                <a:alpha val="40000"/>
              </a:prstClr>
            </a:outerShdw>
          </a:effectLst>
        </p:spPr>
        <p:txBody>
          <a:bodyPr>
            <a:spAutoFit/>
          </a:bodyPr>
          <a:lstStyle>
            <a:defPPr>
              <a:defRPr lang="en-US"/>
            </a:def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The lower layers transform the input problem into more tractable (linearly separable) problems for subsequent layers.</a:t>
            </a:r>
          </a:p>
        </p:txBody>
      </p:sp>
      <p:sp>
        <p:nvSpPr>
          <p:cNvPr id="251981" name="Freeform 5"/>
          <p:cNvSpPr>
            <a:spLocks/>
          </p:cNvSpPr>
          <p:nvPr/>
        </p:nvSpPr>
        <p:spPr bwMode="auto">
          <a:xfrm>
            <a:off x="1344613" y="4870450"/>
            <a:ext cx="3284537" cy="887413"/>
          </a:xfrm>
          <a:custGeom>
            <a:avLst/>
            <a:gdLst>
              <a:gd name="T0" fmla="*/ 122127 w 3284367"/>
              <a:gd name="T1" fmla="*/ 139080 h 888014"/>
              <a:gd name="T2" fmla="*/ 55422 w 3284367"/>
              <a:gd name="T3" fmla="*/ 810793 h 888014"/>
              <a:gd name="T4" fmla="*/ 827347 w 3284367"/>
              <a:gd name="T5" fmla="*/ 782410 h 888014"/>
              <a:gd name="T6" fmla="*/ 2676149 w 3284367"/>
              <a:gd name="T7" fmla="*/ 101235 h 888014"/>
              <a:gd name="T8" fmla="*/ 3286067 w 3284367"/>
              <a:gd name="T9" fmla="*/ 16090 h 8880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4367" h="888014">
                <a:moveTo>
                  <a:pt x="122067" y="140025"/>
                </a:moveTo>
                <a:cubicBezTo>
                  <a:pt x="29992" y="424187"/>
                  <a:pt x="-62083" y="708350"/>
                  <a:pt x="55392" y="816300"/>
                </a:cubicBezTo>
                <a:cubicBezTo>
                  <a:pt x="172867" y="924250"/>
                  <a:pt x="390354" y="906788"/>
                  <a:pt x="826917" y="787725"/>
                </a:cubicBezTo>
                <a:cubicBezTo>
                  <a:pt x="1263480" y="668662"/>
                  <a:pt x="2265192" y="230512"/>
                  <a:pt x="2674767" y="101925"/>
                </a:cubicBezTo>
                <a:cubicBezTo>
                  <a:pt x="3084342" y="-26662"/>
                  <a:pt x="3184354" y="-5231"/>
                  <a:pt x="3284367" y="16200"/>
                </a:cubicBezTo>
              </a:path>
            </a:pathLst>
          </a:custGeom>
          <a:noFill/>
          <a:ln w="9525" cap="flat" cmpd="sng" algn="ctr">
            <a:solidFill>
              <a:srgbClr val="FF0000"/>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559BA649-6CD1-4878-843A-B7037BEE3817}" type="slidenum">
              <a:rPr kumimoji="0" lang="nl-NL" altLang="en-US" sz="1000" b="1" i="0" u="none" strike="noStrike" kern="1200" cap="none" spc="0" normalizeH="0" baseline="0" noProof="0" smtClean="0">
                <a:ln>
                  <a:noFill/>
                </a:ln>
                <a:solidFill>
                  <a:srgbClr val="808080"/>
                </a:solidFill>
                <a:effectLst/>
                <a:uLnTx/>
                <a:uFillTx/>
                <a:latin typeface="Verdana"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26</a:t>
            </a:fld>
            <a:endParaRPr kumimoji="0" lang="nl-NL" altLang="en-US" sz="1000" b="1" i="0" u="none" strike="noStrike" kern="1200" cap="none" spc="0" normalizeH="0" baseline="0" noProof="0">
              <a:ln>
                <a:noFill/>
              </a:ln>
              <a:solidFill>
                <a:srgbClr val="808080"/>
              </a:solidFill>
              <a:effectLst/>
              <a:uLnTx/>
              <a:uFillTx/>
              <a:latin typeface="Verdana" pitchFamily="34" charset="0"/>
              <a:ea typeface="+mn-ea"/>
              <a:cs typeface="+mn-cs"/>
            </a:endParaRPr>
          </a:p>
        </p:txBody>
      </p:sp>
      <p:sp>
        <p:nvSpPr>
          <p:cNvPr id="324610" name="Rectangle 2"/>
          <p:cNvSpPr>
            <a:spLocks noGrp="1" noChangeArrowheads="1"/>
          </p:cNvSpPr>
          <p:nvPr>
            <p:ph type="title"/>
          </p:nvPr>
        </p:nvSpPr>
        <p:spPr>
          <a:xfrm>
            <a:off x="0" y="0"/>
            <a:ext cx="9140825" cy="839788"/>
          </a:xfrm>
          <a:gradFill>
            <a:gsLst>
              <a:gs pos="0">
                <a:srgbClr val="3D22C6"/>
              </a:gs>
              <a:gs pos="100000">
                <a:srgbClr val="3D22C6">
                  <a:gamma/>
                  <a:shade val="46275"/>
                  <a:invGamma/>
                </a:srgbClr>
              </a:gs>
            </a:gsLst>
          </a:gradFill>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p>
            <a:pPr algn="ctr">
              <a:defRPr/>
            </a:pPr>
            <a:r>
              <a:rPr kumimoji="1" lang="en-US" sz="3600" kern="1200" dirty="0">
                <a:solidFill>
                  <a:srgbClr val="FFFF00"/>
                </a:solidFill>
                <a:latin typeface="+mn-lt"/>
              </a:rPr>
              <a:t>Multilayer Layer </a:t>
            </a:r>
            <a:r>
              <a:rPr kumimoji="1" lang="en-US" sz="3600" kern="1200" dirty="0" err="1">
                <a:solidFill>
                  <a:srgbClr val="FFFF00"/>
                </a:solidFill>
                <a:latin typeface="+mn-lt"/>
              </a:rPr>
              <a:t>Perceptron</a:t>
            </a:r>
            <a:endParaRPr kumimoji="1" lang="en-US" sz="3600" kern="1200" dirty="0">
              <a:solidFill>
                <a:srgbClr val="FFFF00"/>
              </a:solidFill>
              <a:latin typeface="+mn-lt"/>
            </a:endParaRPr>
          </a:p>
        </p:txBody>
      </p:sp>
      <p:sp>
        <p:nvSpPr>
          <p:cNvPr id="253956" name="TextBox 1"/>
          <p:cNvSpPr txBox="1">
            <a:spLocks noChangeArrowheads="1"/>
          </p:cNvSpPr>
          <p:nvPr/>
        </p:nvSpPr>
        <p:spPr bwMode="auto">
          <a:xfrm>
            <a:off x="557213" y="1315489"/>
            <a:ext cx="7889875" cy="706438"/>
          </a:xfrm>
          <a:prstGeom prst="rect">
            <a:avLst/>
          </a:prstGeom>
          <a:solidFill>
            <a:schemeClr val="bg1"/>
          </a:solidFill>
          <a:ln w="9525">
            <a:solidFill>
              <a:srgbClr val="FF0000"/>
            </a:solidFill>
            <a:miter lim="800000"/>
            <a:headEnd/>
            <a:tailEnd/>
          </a:ln>
        </p:spPr>
        <p:txBody>
          <a:bodyP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2000" b="0" i="0" u="none" strike="noStrike" kern="1200" cap="none" spc="0" normalizeH="0" baseline="0" noProof="0">
                <a:ln>
                  <a:noFill/>
                </a:ln>
                <a:solidFill>
                  <a:srgbClr val="000000"/>
                </a:solidFill>
                <a:effectLst/>
                <a:uLnTx/>
                <a:uFillTx/>
                <a:latin typeface="Arial" charset="0"/>
                <a:ea typeface="+mn-ea"/>
                <a:cs typeface="+mn-cs"/>
              </a:rPr>
              <a:t>Any set of training points can be separated by a three-layer perceptron network (with sufficiently many units).</a:t>
            </a:r>
          </a:p>
        </p:txBody>
      </p:sp>
      <p:sp>
        <p:nvSpPr>
          <p:cNvPr id="253957" name="TextBox 64"/>
          <p:cNvSpPr txBox="1">
            <a:spLocks noChangeArrowheads="1"/>
          </p:cNvSpPr>
          <p:nvPr/>
        </p:nvSpPr>
        <p:spPr bwMode="auto">
          <a:xfrm>
            <a:off x="557213" y="2185920"/>
            <a:ext cx="7889875" cy="708025"/>
          </a:xfrm>
          <a:prstGeom prst="rect">
            <a:avLst/>
          </a:prstGeom>
          <a:solidFill>
            <a:schemeClr val="bg1"/>
          </a:solidFill>
          <a:ln w="9525">
            <a:solidFill>
              <a:srgbClr val="FF0000"/>
            </a:solidFill>
            <a:miter lim="800000"/>
            <a:headEnd/>
            <a:tailEnd/>
          </a:ln>
        </p:spPr>
        <p:txBody>
          <a:bodyP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2000" b="0" i="0" u="none" strike="noStrike" kern="1200" cap="none" spc="0" normalizeH="0" baseline="0" noProof="0">
                <a:ln>
                  <a:noFill/>
                </a:ln>
                <a:solidFill>
                  <a:srgbClr val="000000"/>
                </a:solidFill>
                <a:effectLst/>
                <a:uLnTx/>
                <a:uFillTx/>
                <a:latin typeface="Arial" charset="0"/>
                <a:ea typeface="+mn-ea"/>
                <a:cs typeface="+mn-cs"/>
              </a:rPr>
              <a:t>“Almost any” set of points are separable by a two-layer perceptron network (with lots of units).</a:t>
            </a:r>
          </a:p>
        </p:txBody>
      </p:sp>
      <p:sp>
        <p:nvSpPr>
          <p:cNvPr id="253958" name="TextBox 65"/>
          <p:cNvSpPr txBox="1">
            <a:spLocks noChangeArrowheads="1"/>
          </p:cNvSpPr>
          <p:nvPr/>
        </p:nvSpPr>
        <p:spPr bwMode="auto">
          <a:xfrm>
            <a:off x="557213" y="4140346"/>
            <a:ext cx="7889875" cy="400050"/>
          </a:xfrm>
          <a:prstGeom prst="rect">
            <a:avLst/>
          </a:prstGeom>
          <a:solidFill>
            <a:schemeClr val="bg1"/>
          </a:solidFill>
          <a:ln w="41275">
            <a:solidFill>
              <a:srgbClr val="FF0000"/>
            </a:solidFill>
            <a:miter lim="800000"/>
            <a:headEnd/>
            <a:tailEnd/>
          </a:ln>
        </p:spPr>
        <p:txBody>
          <a:bodyP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2000" b="0" i="0" u="none" strike="noStrike" kern="1200" cap="none" spc="0" normalizeH="0" baseline="0" noProof="0" dirty="0">
                <a:ln>
                  <a:noFill/>
                </a:ln>
                <a:solidFill>
                  <a:srgbClr val="000000"/>
                </a:solidFill>
                <a:effectLst/>
                <a:uLnTx/>
                <a:uFillTx/>
                <a:latin typeface="Arial" charset="0"/>
                <a:ea typeface="+mn-ea"/>
                <a:cs typeface="+mn-cs"/>
              </a:rPr>
              <a:t>But no efficient learning rule is known.</a:t>
            </a:r>
          </a:p>
        </p:txBody>
      </p:sp>
      <p:sp>
        <p:nvSpPr>
          <p:cNvPr id="253959" name="TextBox 67"/>
          <p:cNvSpPr txBox="1">
            <a:spLocks noChangeArrowheads="1"/>
          </p:cNvSpPr>
          <p:nvPr/>
        </p:nvSpPr>
        <p:spPr bwMode="auto">
          <a:xfrm>
            <a:off x="557213" y="4725988"/>
            <a:ext cx="7889875" cy="708025"/>
          </a:xfrm>
          <a:prstGeom prst="rect">
            <a:avLst/>
          </a:prstGeom>
          <a:solidFill>
            <a:schemeClr val="bg1"/>
          </a:solidFill>
          <a:ln w="9525">
            <a:solidFill>
              <a:srgbClr val="FF0000"/>
            </a:solidFill>
            <a:miter lim="800000"/>
            <a:headEnd/>
            <a:tailEnd/>
          </a:ln>
        </p:spPr>
        <p:txBody>
          <a:bodyP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2000" b="0" i="0" u="none" strike="noStrike" kern="1200" cap="none" spc="0" normalizeH="0" baseline="0" noProof="0">
                <a:ln>
                  <a:noFill/>
                </a:ln>
                <a:solidFill>
                  <a:srgbClr val="000000"/>
                </a:solidFill>
                <a:effectLst/>
                <a:uLnTx/>
                <a:uFillTx/>
                <a:latin typeface="Arial" charset="0"/>
                <a:ea typeface="+mn-ea"/>
                <a:cs typeface="+mn-cs"/>
              </a:rPr>
              <a:t>Threshold function  is not smooth.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2000" b="0" i="0" u="none" strike="noStrike" kern="1200" cap="none" spc="0" normalizeH="0" baseline="0" noProof="0">
                <a:ln>
                  <a:noFill/>
                </a:ln>
                <a:solidFill>
                  <a:srgbClr val="000000"/>
                </a:solidFill>
                <a:effectLst/>
                <a:uLnTx/>
                <a:uFillTx/>
                <a:latin typeface="Arial" charset="0"/>
                <a:ea typeface="+mn-ea"/>
                <a:cs typeface="+mn-cs"/>
              </a:rPr>
              <a:t>We need a smooth function in lieu of the threshold function.</a:t>
            </a:r>
          </a:p>
        </p:txBody>
      </p:sp>
      <p:sp>
        <p:nvSpPr>
          <p:cNvPr id="253960" name="TextBox 68"/>
          <p:cNvSpPr txBox="1">
            <a:spLocks noChangeArrowheads="1"/>
          </p:cNvSpPr>
          <p:nvPr/>
        </p:nvSpPr>
        <p:spPr bwMode="auto">
          <a:xfrm>
            <a:off x="557213" y="5586413"/>
            <a:ext cx="7889875" cy="708025"/>
          </a:xfrm>
          <a:prstGeom prst="rect">
            <a:avLst/>
          </a:prstGeom>
          <a:solidFill>
            <a:schemeClr val="bg1"/>
          </a:solidFill>
          <a:ln w="9525">
            <a:solidFill>
              <a:srgbClr val="FF0000"/>
            </a:solidFill>
            <a:miter lim="800000"/>
            <a:headEnd/>
            <a:tailEnd/>
          </a:ln>
        </p:spPr>
        <p:txBody>
          <a:bodyP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2000" b="0" i="0" u="none" strike="noStrike" kern="1200" cap="none" spc="0" normalizeH="0" baseline="0" noProof="0">
                <a:ln>
                  <a:noFill/>
                </a:ln>
                <a:solidFill>
                  <a:srgbClr val="000000"/>
                </a:solidFill>
                <a:effectLst/>
                <a:uLnTx/>
                <a:uFillTx/>
                <a:latin typeface="Arial" charset="0"/>
                <a:ea typeface="+mn-ea"/>
                <a:cs typeface="+mn-cs"/>
              </a:rPr>
              <a:t>We need a smooth output (as a function of changes in the network weights) in order for us to use gradient descent.</a:t>
            </a:r>
          </a:p>
        </p:txBody>
      </p:sp>
      <p:sp>
        <p:nvSpPr>
          <p:cNvPr id="2" name="Rectangle 1">
            <a:extLst>
              <a:ext uri="{FF2B5EF4-FFF2-40B4-BE49-F238E27FC236}">
                <a16:creationId xmlns:a16="http://schemas.microsoft.com/office/drawing/2014/main" id="{51AA86C0-70BF-497A-BF30-706273B7E57C}"/>
              </a:ext>
            </a:extLst>
          </p:cNvPr>
          <p:cNvSpPr/>
          <p:nvPr/>
        </p:nvSpPr>
        <p:spPr>
          <a:xfrm>
            <a:off x="557213" y="3067469"/>
            <a:ext cx="7889875" cy="830997"/>
          </a:xfrm>
          <a:prstGeom prst="rect">
            <a:avLst/>
          </a:prstGeom>
          <a:solidFill>
            <a:schemeClr val="bg1">
              <a:lumMod val="50000"/>
            </a:schemeClr>
          </a:solidFill>
          <a:ln>
            <a:solidFill>
              <a:srgbClr val="FF0000"/>
            </a:solidFill>
          </a:ln>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400" b="1" i="0" u="none" strike="noStrike" kern="1200" cap="none" spc="0" normalizeH="0" baseline="0" noProof="0" dirty="0">
                <a:ln>
                  <a:noFill/>
                </a:ln>
                <a:solidFill>
                  <a:srgbClr val="FFFFFF"/>
                </a:solidFill>
                <a:effectLst/>
                <a:uLnTx/>
                <a:uFillTx/>
                <a:latin typeface="Times New Roman" pitchFamily="18" charset="0"/>
                <a:ea typeface="+mn-ea"/>
                <a:cs typeface="+mn-cs"/>
              </a:rPr>
              <a:t>For example, (2^n)/n hidden units are needed to encode all </a:t>
            </a:r>
            <a:r>
              <a:rPr kumimoji="0" lang="en-GB" sz="2400" b="1" i="0" u="none" strike="noStrike" kern="1200" cap="none" spc="0" normalizeH="0" baseline="0" noProof="0" dirty="0" err="1">
                <a:ln>
                  <a:noFill/>
                </a:ln>
                <a:solidFill>
                  <a:srgbClr val="FFFFFF"/>
                </a:solidFill>
                <a:effectLst/>
                <a:uLnTx/>
                <a:uFillTx/>
                <a:latin typeface="Times New Roman" pitchFamily="18" charset="0"/>
                <a:ea typeface="+mn-ea"/>
                <a:cs typeface="+mn-cs"/>
              </a:rPr>
              <a:t>boolean</a:t>
            </a:r>
            <a:r>
              <a:rPr kumimoji="0" lang="en-GB" sz="2400" b="1" i="0" u="none" strike="noStrike" kern="1200" cap="none" spc="0" normalizeH="0" baseline="0" noProof="0" dirty="0">
                <a:ln>
                  <a:noFill/>
                </a:ln>
                <a:solidFill>
                  <a:srgbClr val="FFFFFF"/>
                </a:solidFill>
                <a:effectLst/>
                <a:uLnTx/>
                <a:uFillTx/>
                <a:latin typeface="Times New Roman" pitchFamily="18" charset="0"/>
                <a:ea typeface="+mn-ea"/>
                <a:cs typeface="+mn-cs"/>
              </a:rPr>
              <a:t> functions of n inputs.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646113" y="182563"/>
            <a:ext cx="7850187" cy="838200"/>
          </a:xfrm>
          <a:gradFill rotWithShape="1">
            <a:gsLst>
              <a:gs pos="0">
                <a:srgbClr val="3D22C6"/>
              </a:gs>
              <a:gs pos="100000">
                <a:srgbClr val="3D22C6">
                  <a:gamma/>
                  <a:shade val="46275"/>
                  <a:invGamma/>
                </a:srgbClr>
              </a:gs>
            </a:gsLst>
            <a:path path="shape">
              <a:fillToRect l="50000" t="50000" r="50000" b="50000"/>
            </a:path>
          </a:gradFill>
          <a:ln w="9525">
            <a:noFill/>
            <a:miter lim="800000"/>
            <a:headEnd/>
            <a:tailEnd/>
          </a:ln>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kumimoji="1" lang="en-US" altLang="en-US" sz="3600" kern="1200" dirty="0">
                <a:solidFill>
                  <a:srgbClr val="FFFF00"/>
                </a:solidFill>
                <a:latin typeface="+mn-lt"/>
              </a:rPr>
              <a:t>Sigmoid Unit</a:t>
            </a:r>
            <a:endParaRPr kumimoji="1" lang="en-GB" altLang="en-US" sz="3600" kern="1200" dirty="0">
              <a:solidFill>
                <a:srgbClr val="FFFF00"/>
              </a:solidFill>
              <a:latin typeface="+mn-lt"/>
            </a:endParaRPr>
          </a:p>
        </p:txBody>
      </p:sp>
      <p:pic>
        <p:nvPicPr>
          <p:cNvPr id="2908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8" y="1468438"/>
            <a:ext cx="7834312" cy="47339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2B111C3-A1C7-4B3D-AA95-CEA66EC36E1F}"/>
              </a:ext>
            </a:extLst>
          </p:cNvPr>
          <p:cNvSpPr txBox="1"/>
          <p:nvPr/>
        </p:nvSpPr>
        <p:spPr>
          <a:xfrm>
            <a:off x="528104" y="1020763"/>
            <a:ext cx="5679888" cy="461665"/>
          </a:xfrm>
          <a:prstGeom prst="rect">
            <a:avLst/>
          </a:prstGeom>
          <a:noFill/>
        </p:spPr>
        <p:txBody>
          <a:bodyPr wrap="none" rtlCol="0">
            <a:spAutoFit/>
          </a:bodyPr>
          <a:lstStyle/>
          <a:p>
            <a:r>
              <a:rPr lang="en-GB" dirty="0">
                <a:solidFill>
                  <a:srgbClr val="0000FF"/>
                </a:solidFill>
              </a:rPr>
              <a:t>“Logistic Perceptron” / “Soft” Perceptron</a:t>
            </a:r>
            <a:endParaRPr lang="en-NZ" dirty="0">
              <a:solidFill>
                <a:srgbClr val="0000FF"/>
              </a:solidFill>
            </a:endParaRPr>
          </a:p>
        </p:txBody>
      </p:sp>
    </p:spTree>
    <p:extLst>
      <p:ext uri="{BB962C8B-B14F-4D97-AF65-F5344CB8AC3E}">
        <p14:creationId xmlns:p14="http://schemas.microsoft.com/office/powerpoint/2010/main" val="4084819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ChangeArrowheads="1"/>
          </p:cNvSpPr>
          <p:nvPr/>
        </p:nvSpPr>
        <p:spPr bwMode="auto">
          <a:xfrm>
            <a:off x="1371600" y="2138363"/>
            <a:ext cx="7543800" cy="4267200"/>
          </a:xfrm>
          <a:prstGeom prst="rect">
            <a:avLst/>
          </a:prstGeom>
          <a:gradFill rotWithShape="0">
            <a:gsLst>
              <a:gs pos="0">
                <a:srgbClr val="FFEBFA"/>
              </a:gs>
              <a:gs pos="30000">
                <a:srgbClr val="C4D6EB"/>
              </a:gs>
              <a:gs pos="60001">
                <a:srgbClr val="85C2FF"/>
              </a:gs>
              <a:gs pos="100000">
                <a:srgbClr val="5E9E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142339" name="Rectangle 3"/>
          <p:cNvSpPr>
            <a:spLocks noGrp="1" noChangeArrowheads="1"/>
          </p:cNvSpPr>
          <p:nvPr>
            <p:ph type="title"/>
          </p:nvPr>
        </p:nvSpPr>
        <p:spPr>
          <a:xfrm>
            <a:off x="1173163" y="457200"/>
            <a:ext cx="7589837" cy="914400"/>
          </a:xfrm>
          <a:gradFill rotWithShape="0">
            <a:gsLst>
              <a:gs pos="0">
                <a:srgbClr val="FFF200"/>
              </a:gs>
              <a:gs pos="45000">
                <a:srgbClr val="FF7A00"/>
              </a:gs>
              <a:gs pos="70000">
                <a:srgbClr val="FF0300"/>
              </a:gs>
              <a:gs pos="100000">
                <a:srgbClr val="4D0808"/>
              </a:gs>
            </a:gsLst>
            <a:lin ang="5400000" scaled="1"/>
          </a:gradFill>
        </p:spPr>
        <p:txBody>
          <a:bodyPr/>
          <a:lstStyle/>
          <a:p>
            <a:pPr>
              <a:defRPr/>
            </a:pPr>
            <a:r>
              <a:rPr kumimoji="0" lang="en-US" sz="3200" b="1">
                <a:solidFill>
                  <a:schemeClr val="bg1"/>
                </a:solidFill>
                <a:effectLst>
                  <a:outerShdw blurRad="38100" dist="38100" dir="2700000" algn="tl">
                    <a:srgbClr val="000000"/>
                  </a:outerShdw>
                </a:effectLst>
              </a:rPr>
              <a:t>Neural Network Architecture</a:t>
            </a:r>
          </a:p>
        </p:txBody>
      </p:sp>
      <p:sp>
        <p:nvSpPr>
          <p:cNvPr id="254980" name="Text Box 5"/>
          <p:cNvSpPr txBox="1">
            <a:spLocks noChangeArrowheads="1"/>
          </p:cNvSpPr>
          <p:nvPr/>
        </p:nvSpPr>
        <p:spPr bwMode="auto">
          <a:xfrm>
            <a:off x="6915150" y="3409950"/>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Times New Roman" pitchFamily="18" charset="0"/>
                <a:ea typeface="+mn-ea"/>
                <a:cs typeface="+mn-cs"/>
              </a:rPr>
              <a:t>Hidden Nodes</a:t>
            </a:r>
          </a:p>
        </p:txBody>
      </p:sp>
      <p:sp>
        <p:nvSpPr>
          <p:cNvPr id="254981" name="Text Box 6"/>
          <p:cNvSpPr txBox="1">
            <a:spLocks noChangeArrowheads="1"/>
          </p:cNvSpPr>
          <p:nvPr/>
        </p:nvSpPr>
        <p:spPr bwMode="auto">
          <a:xfrm>
            <a:off x="7086600" y="4933950"/>
            <a:ext cx="178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Times New Roman" pitchFamily="18" charset="0"/>
                <a:ea typeface="+mn-ea"/>
                <a:cs typeface="+mn-cs"/>
              </a:rPr>
              <a:t>Input Nodes</a:t>
            </a:r>
          </a:p>
        </p:txBody>
      </p:sp>
      <p:sp>
        <p:nvSpPr>
          <p:cNvPr id="254982" name="Rectangle 7"/>
          <p:cNvSpPr>
            <a:spLocks noChangeArrowheads="1"/>
          </p:cNvSpPr>
          <p:nvPr/>
        </p:nvSpPr>
        <p:spPr bwMode="auto">
          <a:xfrm>
            <a:off x="6896100" y="2647950"/>
            <a:ext cx="1887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Times New Roman" pitchFamily="18" charset="0"/>
                <a:ea typeface="+mn-ea"/>
                <a:cs typeface="+mn-cs"/>
              </a:rPr>
              <a:t>Output Node</a:t>
            </a:r>
          </a:p>
        </p:txBody>
      </p:sp>
      <p:sp>
        <p:nvSpPr>
          <p:cNvPr id="254983" name="Line 8"/>
          <p:cNvSpPr>
            <a:spLocks noChangeShapeType="1"/>
          </p:cNvSpPr>
          <p:nvPr/>
        </p:nvSpPr>
        <p:spPr bwMode="auto">
          <a:xfrm flipH="1">
            <a:off x="3536950" y="4638675"/>
            <a:ext cx="382588" cy="677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4984" name="Line 9"/>
          <p:cNvSpPr>
            <a:spLocks noChangeShapeType="1"/>
          </p:cNvSpPr>
          <p:nvPr/>
        </p:nvSpPr>
        <p:spPr bwMode="auto">
          <a:xfrm>
            <a:off x="4211638" y="4638675"/>
            <a:ext cx="84137" cy="611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4985" name="Line 10"/>
          <p:cNvSpPr>
            <a:spLocks noChangeShapeType="1"/>
          </p:cNvSpPr>
          <p:nvPr/>
        </p:nvSpPr>
        <p:spPr bwMode="auto">
          <a:xfrm flipH="1">
            <a:off x="3925888" y="4638675"/>
            <a:ext cx="593725" cy="611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4986" name="Line 11"/>
          <p:cNvSpPr>
            <a:spLocks noChangeShapeType="1"/>
          </p:cNvSpPr>
          <p:nvPr/>
        </p:nvSpPr>
        <p:spPr bwMode="auto">
          <a:xfrm>
            <a:off x="4752975" y="4638675"/>
            <a:ext cx="593725" cy="611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4987" name="Line 12"/>
          <p:cNvSpPr>
            <a:spLocks noChangeShapeType="1"/>
          </p:cNvSpPr>
          <p:nvPr/>
        </p:nvSpPr>
        <p:spPr bwMode="auto">
          <a:xfrm flipH="1">
            <a:off x="4891088" y="4638675"/>
            <a:ext cx="1357312" cy="611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4988" name="Line 13"/>
          <p:cNvSpPr>
            <a:spLocks noChangeShapeType="1"/>
          </p:cNvSpPr>
          <p:nvPr/>
        </p:nvSpPr>
        <p:spPr bwMode="auto">
          <a:xfrm>
            <a:off x="6510338" y="4638675"/>
            <a:ext cx="339725" cy="611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4989" name="Line 14"/>
          <p:cNvSpPr>
            <a:spLocks noChangeShapeType="1"/>
          </p:cNvSpPr>
          <p:nvPr/>
        </p:nvSpPr>
        <p:spPr bwMode="auto">
          <a:xfrm flipH="1">
            <a:off x="3860800" y="3851275"/>
            <a:ext cx="509588" cy="611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4990" name="Line 15"/>
          <p:cNvSpPr>
            <a:spLocks noChangeShapeType="1"/>
          </p:cNvSpPr>
          <p:nvPr/>
        </p:nvSpPr>
        <p:spPr bwMode="auto">
          <a:xfrm>
            <a:off x="4652963" y="3851275"/>
            <a:ext cx="168275" cy="611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4991" name="Line 16"/>
          <p:cNvSpPr>
            <a:spLocks noChangeShapeType="1"/>
          </p:cNvSpPr>
          <p:nvPr/>
        </p:nvSpPr>
        <p:spPr bwMode="auto">
          <a:xfrm flipH="1">
            <a:off x="4470400" y="3851275"/>
            <a:ext cx="425450" cy="611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4992" name="Line 17"/>
          <p:cNvSpPr>
            <a:spLocks noChangeShapeType="1"/>
          </p:cNvSpPr>
          <p:nvPr/>
        </p:nvSpPr>
        <p:spPr bwMode="auto">
          <a:xfrm>
            <a:off x="5168900" y="3851275"/>
            <a:ext cx="254000" cy="611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4993" name="Line 18"/>
          <p:cNvSpPr>
            <a:spLocks noChangeShapeType="1"/>
          </p:cNvSpPr>
          <p:nvPr/>
        </p:nvSpPr>
        <p:spPr bwMode="auto">
          <a:xfrm flipH="1">
            <a:off x="5148263" y="3851275"/>
            <a:ext cx="423862" cy="611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4994" name="Line 19"/>
          <p:cNvSpPr>
            <a:spLocks noChangeShapeType="1"/>
          </p:cNvSpPr>
          <p:nvPr/>
        </p:nvSpPr>
        <p:spPr bwMode="auto">
          <a:xfrm>
            <a:off x="5784850" y="3851275"/>
            <a:ext cx="765175" cy="611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4995" name="Line 20"/>
          <p:cNvSpPr>
            <a:spLocks noChangeShapeType="1"/>
          </p:cNvSpPr>
          <p:nvPr/>
        </p:nvSpPr>
        <p:spPr bwMode="auto">
          <a:xfrm flipH="1">
            <a:off x="4352925" y="3143250"/>
            <a:ext cx="693738" cy="611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4996" name="Line 21"/>
          <p:cNvSpPr>
            <a:spLocks noChangeShapeType="1"/>
          </p:cNvSpPr>
          <p:nvPr/>
        </p:nvSpPr>
        <p:spPr bwMode="auto">
          <a:xfrm>
            <a:off x="5294313" y="3143250"/>
            <a:ext cx="452437" cy="611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4997" name="Line 22"/>
          <p:cNvSpPr>
            <a:spLocks noChangeShapeType="1"/>
          </p:cNvSpPr>
          <p:nvPr/>
        </p:nvSpPr>
        <p:spPr bwMode="auto">
          <a:xfrm flipH="1">
            <a:off x="5041900" y="3143250"/>
            <a:ext cx="155575" cy="5254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4998" name="Line 23"/>
          <p:cNvSpPr>
            <a:spLocks noChangeShapeType="1"/>
          </p:cNvSpPr>
          <p:nvPr/>
        </p:nvSpPr>
        <p:spPr bwMode="auto">
          <a:xfrm>
            <a:off x="5403850" y="4664075"/>
            <a:ext cx="593725" cy="611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4999" name="Line 24"/>
          <p:cNvSpPr>
            <a:spLocks noChangeShapeType="1"/>
          </p:cNvSpPr>
          <p:nvPr/>
        </p:nvSpPr>
        <p:spPr bwMode="auto">
          <a:xfrm flipH="1">
            <a:off x="4637088" y="4648200"/>
            <a:ext cx="593725" cy="611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5000" name="Rectangle 25"/>
          <p:cNvSpPr>
            <a:spLocks noChangeArrowheads="1"/>
          </p:cNvSpPr>
          <p:nvPr/>
        </p:nvSpPr>
        <p:spPr bwMode="auto">
          <a:xfrm>
            <a:off x="5006975" y="2828925"/>
            <a:ext cx="339725" cy="406400"/>
          </a:xfrm>
          <a:prstGeom prst="rect">
            <a:avLst/>
          </a:prstGeom>
          <a:gradFill rotWithShape="0">
            <a:gsLst>
              <a:gs pos="0">
                <a:schemeClr val="folHlink"/>
              </a:gs>
              <a:gs pos="100000">
                <a:schemeClr val="hlink"/>
              </a:gs>
            </a:gsLst>
            <a:lin ang="5400000" scaled="1"/>
          </a:gradFill>
          <a:ln w="9525">
            <a:solidFill>
              <a:srgbClr val="000000"/>
            </a:solidFill>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5001" name="Rectangle 26"/>
          <p:cNvSpPr>
            <a:spLocks noChangeArrowheads="1"/>
          </p:cNvSpPr>
          <p:nvPr/>
        </p:nvSpPr>
        <p:spPr bwMode="auto">
          <a:xfrm>
            <a:off x="4330700" y="3536950"/>
            <a:ext cx="341313" cy="406400"/>
          </a:xfrm>
          <a:prstGeom prst="rect">
            <a:avLst/>
          </a:prstGeom>
          <a:gradFill rotWithShape="0">
            <a:gsLst>
              <a:gs pos="0">
                <a:schemeClr val="folHlink"/>
              </a:gs>
              <a:gs pos="100000">
                <a:schemeClr val="hlink"/>
              </a:gs>
            </a:gsLst>
            <a:lin ang="5400000" scaled="1"/>
          </a:gradFill>
          <a:ln w="9525">
            <a:solidFill>
              <a:srgbClr val="000000"/>
            </a:solidFill>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5002" name="Rectangle 27"/>
          <p:cNvSpPr>
            <a:spLocks noChangeArrowheads="1"/>
          </p:cNvSpPr>
          <p:nvPr/>
        </p:nvSpPr>
        <p:spPr bwMode="auto">
          <a:xfrm>
            <a:off x="4856163" y="3536950"/>
            <a:ext cx="341312" cy="406400"/>
          </a:xfrm>
          <a:prstGeom prst="rect">
            <a:avLst/>
          </a:prstGeom>
          <a:gradFill rotWithShape="0">
            <a:gsLst>
              <a:gs pos="0">
                <a:schemeClr val="folHlink"/>
              </a:gs>
              <a:gs pos="100000">
                <a:schemeClr val="hlink"/>
              </a:gs>
            </a:gsLst>
            <a:lin ang="5400000" scaled="1"/>
          </a:gradFill>
          <a:ln w="9525">
            <a:solidFill>
              <a:srgbClr val="000000"/>
            </a:solidFill>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5003" name="Rectangle 28"/>
          <p:cNvSpPr>
            <a:spLocks noChangeArrowheads="1"/>
          </p:cNvSpPr>
          <p:nvPr/>
        </p:nvSpPr>
        <p:spPr bwMode="auto">
          <a:xfrm>
            <a:off x="5532438" y="3536950"/>
            <a:ext cx="339725" cy="406400"/>
          </a:xfrm>
          <a:prstGeom prst="rect">
            <a:avLst/>
          </a:prstGeom>
          <a:gradFill rotWithShape="0">
            <a:gsLst>
              <a:gs pos="0">
                <a:schemeClr val="folHlink"/>
              </a:gs>
              <a:gs pos="100000">
                <a:schemeClr val="hlink"/>
              </a:gs>
            </a:gsLst>
            <a:lin ang="5400000" scaled="1"/>
          </a:gradFill>
          <a:ln w="9525">
            <a:solidFill>
              <a:srgbClr val="000000"/>
            </a:solidFill>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5004" name="Rectangle 29"/>
          <p:cNvSpPr>
            <a:spLocks noChangeArrowheads="1"/>
          </p:cNvSpPr>
          <p:nvPr/>
        </p:nvSpPr>
        <p:spPr bwMode="auto">
          <a:xfrm>
            <a:off x="6208713" y="4324350"/>
            <a:ext cx="341312" cy="406400"/>
          </a:xfrm>
          <a:prstGeom prst="rect">
            <a:avLst/>
          </a:prstGeom>
          <a:gradFill rotWithShape="0">
            <a:gsLst>
              <a:gs pos="0">
                <a:schemeClr val="folHlink"/>
              </a:gs>
              <a:gs pos="100000">
                <a:schemeClr val="hlink"/>
              </a:gs>
            </a:gsLst>
            <a:lin ang="5400000" scaled="1"/>
          </a:gradFill>
          <a:ln w="9525">
            <a:solidFill>
              <a:srgbClr val="000000"/>
            </a:solidFill>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5005" name="Rectangle 30"/>
          <p:cNvSpPr>
            <a:spLocks noChangeArrowheads="1"/>
          </p:cNvSpPr>
          <p:nvPr/>
        </p:nvSpPr>
        <p:spPr bwMode="auto">
          <a:xfrm>
            <a:off x="4479925" y="4324350"/>
            <a:ext cx="341313" cy="406400"/>
          </a:xfrm>
          <a:prstGeom prst="rect">
            <a:avLst/>
          </a:prstGeom>
          <a:gradFill rotWithShape="0">
            <a:gsLst>
              <a:gs pos="0">
                <a:schemeClr val="folHlink"/>
              </a:gs>
              <a:gs pos="100000">
                <a:schemeClr val="hlink"/>
              </a:gs>
            </a:gsLst>
            <a:lin ang="5400000" scaled="1"/>
          </a:gradFill>
          <a:ln w="9525">
            <a:solidFill>
              <a:srgbClr val="000000"/>
            </a:solidFill>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5006" name="Rectangle 31"/>
          <p:cNvSpPr>
            <a:spLocks noChangeArrowheads="1"/>
          </p:cNvSpPr>
          <p:nvPr/>
        </p:nvSpPr>
        <p:spPr bwMode="auto">
          <a:xfrm>
            <a:off x="3879850" y="4324350"/>
            <a:ext cx="341313" cy="406400"/>
          </a:xfrm>
          <a:prstGeom prst="rect">
            <a:avLst/>
          </a:prstGeom>
          <a:gradFill rotWithShape="0">
            <a:gsLst>
              <a:gs pos="0">
                <a:schemeClr val="folHlink"/>
              </a:gs>
              <a:gs pos="100000">
                <a:schemeClr val="hlink"/>
              </a:gs>
            </a:gsLst>
            <a:lin ang="5400000" scaled="1"/>
          </a:gradFill>
          <a:ln w="9525">
            <a:solidFill>
              <a:srgbClr val="000000"/>
            </a:solidFill>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5007" name="Rectangle 32"/>
          <p:cNvSpPr>
            <a:spLocks noChangeArrowheads="1"/>
          </p:cNvSpPr>
          <p:nvPr/>
        </p:nvSpPr>
        <p:spPr bwMode="auto">
          <a:xfrm>
            <a:off x="5145088" y="4333875"/>
            <a:ext cx="339725" cy="406400"/>
          </a:xfrm>
          <a:prstGeom prst="rect">
            <a:avLst/>
          </a:prstGeom>
          <a:gradFill rotWithShape="0">
            <a:gsLst>
              <a:gs pos="0">
                <a:schemeClr val="folHlink"/>
              </a:gs>
              <a:gs pos="100000">
                <a:schemeClr val="hlink"/>
              </a:gs>
            </a:gsLst>
            <a:lin ang="5400000" scaled="1"/>
          </a:gradFill>
          <a:ln w="9525">
            <a:solidFill>
              <a:srgbClr val="000000"/>
            </a:solidFill>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5008" name="Rectangle 33" descr="Light vertical"/>
          <p:cNvSpPr>
            <a:spLocks noChangeArrowheads="1"/>
          </p:cNvSpPr>
          <p:nvPr/>
        </p:nvSpPr>
        <p:spPr bwMode="auto">
          <a:xfrm>
            <a:off x="3360738" y="5111750"/>
            <a:ext cx="3649662" cy="203200"/>
          </a:xfrm>
          <a:prstGeom prst="rect">
            <a:avLst/>
          </a:prstGeom>
          <a:pattFill prst="ltVert">
            <a:fgClr>
              <a:srgbClr val="3D22C6"/>
            </a:fgClr>
            <a:bgClr>
              <a:srgbClr val="FFFFFF"/>
            </a:bgClr>
          </a:pattFill>
          <a:ln w="9525">
            <a:solidFill>
              <a:srgbClr val="000000"/>
            </a:solidFill>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5009" name="Text Box 34"/>
          <p:cNvSpPr txBox="1">
            <a:spLocks noChangeArrowheads="1"/>
          </p:cNvSpPr>
          <p:nvPr/>
        </p:nvSpPr>
        <p:spPr bwMode="auto">
          <a:xfrm>
            <a:off x="1600200" y="4933950"/>
            <a:ext cx="1122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ea typeface="+mn-ea"/>
                <a:cs typeface="+mn-cs"/>
              </a:rPr>
              <a:t>Layer 1</a:t>
            </a:r>
          </a:p>
        </p:txBody>
      </p:sp>
      <p:sp>
        <p:nvSpPr>
          <p:cNvPr id="255010" name="Text Box 35"/>
          <p:cNvSpPr txBox="1">
            <a:spLocks noChangeArrowheads="1"/>
          </p:cNvSpPr>
          <p:nvPr/>
        </p:nvSpPr>
        <p:spPr bwMode="auto">
          <a:xfrm>
            <a:off x="1600200" y="4248150"/>
            <a:ext cx="1122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ea typeface="+mn-ea"/>
                <a:cs typeface="+mn-cs"/>
              </a:rPr>
              <a:t>Layer 2</a:t>
            </a:r>
          </a:p>
        </p:txBody>
      </p:sp>
      <p:sp>
        <p:nvSpPr>
          <p:cNvPr id="255011" name="Text Box 36"/>
          <p:cNvSpPr txBox="1">
            <a:spLocks noChangeArrowheads="1"/>
          </p:cNvSpPr>
          <p:nvPr/>
        </p:nvSpPr>
        <p:spPr bwMode="auto">
          <a:xfrm>
            <a:off x="1620838" y="3486150"/>
            <a:ext cx="1122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ea typeface="+mn-ea"/>
                <a:cs typeface="+mn-cs"/>
              </a:rPr>
              <a:t>Layer 3</a:t>
            </a:r>
          </a:p>
        </p:txBody>
      </p:sp>
      <p:sp>
        <p:nvSpPr>
          <p:cNvPr id="255012" name="Text Box 37"/>
          <p:cNvSpPr txBox="1">
            <a:spLocks noChangeArrowheads="1"/>
          </p:cNvSpPr>
          <p:nvPr/>
        </p:nvSpPr>
        <p:spPr bwMode="auto">
          <a:xfrm>
            <a:off x="1620838" y="2724150"/>
            <a:ext cx="1122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ea typeface="+mn-ea"/>
                <a:cs typeface="+mn-cs"/>
              </a:rPr>
              <a:t>Layer 4</a:t>
            </a:r>
          </a:p>
        </p:txBody>
      </p:sp>
      <p:sp>
        <p:nvSpPr>
          <p:cNvPr id="255013" name="Text Box 38"/>
          <p:cNvSpPr txBox="1">
            <a:spLocks noChangeArrowheads="1"/>
          </p:cNvSpPr>
          <p:nvPr/>
        </p:nvSpPr>
        <p:spPr bwMode="auto">
          <a:xfrm>
            <a:off x="7315200" y="4171950"/>
            <a:ext cx="995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1" u="none" strike="noStrike" kern="1200" cap="none" spc="0" normalizeH="0" baseline="0" noProof="0">
                <a:ln>
                  <a:noFill/>
                </a:ln>
                <a:solidFill>
                  <a:srgbClr val="000000"/>
                </a:solidFill>
                <a:effectLst/>
                <a:uLnTx/>
                <a:uFillTx/>
                <a:latin typeface="Times New Roman" pitchFamily="18" charset="0"/>
                <a:ea typeface="+mn-ea"/>
                <a:cs typeface="+mn-cs"/>
              </a:rPr>
              <a:t>weight</a:t>
            </a:r>
          </a:p>
        </p:txBody>
      </p:sp>
      <p:sp>
        <p:nvSpPr>
          <p:cNvPr id="255014" name="Line 40"/>
          <p:cNvSpPr>
            <a:spLocks noChangeShapeType="1"/>
          </p:cNvSpPr>
          <p:nvPr/>
        </p:nvSpPr>
        <p:spPr bwMode="auto">
          <a:xfrm flipH="1" flipV="1">
            <a:off x="5715000" y="3714750"/>
            <a:ext cx="1357313" cy="12223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5015" name="Line 41"/>
          <p:cNvSpPr>
            <a:spLocks noChangeShapeType="1"/>
          </p:cNvSpPr>
          <p:nvPr/>
        </p:nvSpPr>
        <p:spPr bwMode="auto">
          <a:xfrm flipH="1">
            <a:off x="6477000" y="3836988"/>
            <a:ext cx="595313" cy="63976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5016" name="Rectangle 42"/>
          <p:cNvSpPr>
            <a:spLocks noGrp="1" noChangeArrowheads="1"/>
          </p:cNvSpPr>
          <p:nvPr>
            <p:ph type="body" idx="1"/>
          </p:nvPr>
        </p:nvSpPr>
        <p:spPr>
          <a:xfrm>
            <a:off x="1173163" y="1504950"/>
            <a:ext cx="7772400" cy="4495800"/>
          </a:xfrm>
        </p:spPr>
        <p:txBody>
          <a:bodyPr/>
          <a:lstStyle/>
          <a:p>
            <a:pPr>
              <a:buFont typeface="Monotype Sorts" pitchFamily="2" charset="2"/>
              <a:buNone/>
            </a:pPr>
            <a:r>
              <a:rPr lang="en-US" altLang="en-US"/>
              <a:t> Multi-layer Feed-forward Network</a:t>
            </a:r>
          </a:p>
        </p:txBody>
      </p:sp>
      <p:sp>
        <p:nvSpPr>
          <p:cNvPr id="255017" name="AutoShape 51"/>
          <p:cNvSpPr>
            <a:spLocks noChangeArrowheads="1"/>
          </p:cNvSpPr>
          <p:nvPr/>
        </p:nvSpPr>
        <p:spPr bwMode="auto">
          <a:xfrm rot="10800000">
            <a:off x="3352800" y="5391150"/>
            <a:ext cx="457200" cy="381000"/>
          </a:xfrm>
          <a:prstGeom prst="downArrowCallout">
            <a:avLst>
              <a:gd name="adj1" fmla="val 30000"/>
              <a:gd name="adj2" fmla="val 30000"/>
              <a:gd name="adj3" fmla="val 16667"/>
              <a:gd name="adj4" fmla="val 66667"/>
            </a:avLst>
          </a:prstGeom>
          <a:gradFill rotWithShape="0">
            <a:gsLst>
              <a:gs pos="0">
                <a:srgbClr val="FFEBFA"/>
              </a:gs>
              <a:gs pos="100000">
                <a:srgbClr val="FF339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5018" name="AutoShape 52"/>
          <p:cNvSpPr>
            <a:spLocks noChangeArrowheads="1"/>
          </p:cNvSpPr>
          <p:nvPr/>
        </p:nvSpPr>
        <p:spPr bwMode="auto">
          <a:xfrm rot="10800000">
            <a:off x="3886200" y="5391150"/>
            <a:ext cx="457200" cy="381000"/>
          </a:xfrm>
          <a:prstGeom prst="downArrowCallout">
            <a:avLst>
              <a:gd name="adj1" fmla="val 30000"/>
              <a:gd name="adj2" fmla="val 30000"/>
              <a:gd name="adj3" fmla="val 16667"/>
              <a:gd name="adj4" fmla="val 66667"/>
            </a:avLst>
          </a:prstGeom>
          <a:gradFill rotWithShape="0">
            <a:gsLst>
              <a:gs pos="0">
                <a:srgbClr val="FFEBFA"/>
              </a:gs>
              <a:gs pos="100000">
                <a:srgbClr val="FF339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5019" name="AutoShape 53"/>
          <p:cNvSpPr>
            <a:spLocks noChangeArrowheads="1"/>
          </p:cNvSpPr>
          <p:nvPr/>
        </p:nvSpPr>
        <p:spPr bwMode="auto">
          <a:xfrm rot="10800000">
            <a:off x="4419600" y="5391150"/>
            <a:ext cx="457200" cy="381000"/>
          </a:xfrm>
          <a:prstGeom prst="downArrowCallout">
            <a:avLst>
              <a:gd name="adj1" fmla="val 30000"/>
              <a:gd name="adj2" fmla="val 30000"/>
              <a:gd name="adj3" fmla="val 16667"/>
              <a:gd name="adj4" fmla="val 66667"/>
            </a:avLst>
          </a:prstGeom>
          <a:gradFill rotWithShape="0">
            <a:gsLst>
              <a:gs pos="0">
                <a:srgbClr val="FFEBFA"/>
              </a:gs>
              <a:gs pos="100000">
                <a:srgbClr val="FF339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5020" name="AutoShape 54"/>
          <p:cNvSpPr>
            <a:spLocks noChangeArrowheads="1"/>
          </p:cNvSpPr>
          <p:nvPr/>
        </p:nvSpPr>
        <p:spPr bwMode="auto">
          <a:xfrm rot="10800000">
            <a:off x="4953000" y="5391150"/>
            <a:ext cx="457200" cy="381000"/>
          </a:xfrm>
          <a:prstGeom prst="downArrowCallout">
            <a:avLst>
              <a:gd name="adj1" fmla="val 30000"/>
              <a:gd name="adj2" fmla="val 30000"/>
              <a:gd name="adj3" fmla="val 16667"/>
              <a:gd name="adj4" fmla="val 66667"/>
            </a:avLst>
          </a:prstGeom>
          <a:gradFill rotWithShape="0">
            <a:gsLst>
              <a:gs pos="0">
                <a:srgbClr val="FFEBFA"/>
              </a:gs>
              <a:gs pos="100000">
                <a:srgbClr val="FF339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5021" name="AutoShape 55"/>
          <p:cNvSpPr>
            <a:spLocks noChangeArrowheads="1"/>
          </p:cNvSpPr>
          <p:nvPr/>
        </p:nvSpPr>
        <p:spPr bwMode="auto">
          <a:xfrm rot="10800000">
            <a:off x="5486400" y="5391150"/>
            <a:ext cx="457200" cy="381000"/>
          </a:xfrm>
          <a:prstGeom prst="downArrowCallout">
            <a:avLst>
              <a:gd name="adj1" fmla="val 30000"/>
              <a:gd name="adj2" fmla="val 30000"/>
              <a:gd name="adj3" fmla="val 16667"/>
              <a:gd name="adj4" fmla="val 66667"/>
            </a:avLst>
          </a:prstGeom>
          <a:gradFill rotWithShape="0">
            <a:gsLst>
              <a:gs pos="0">
                <a:srgbClr val="FFEBFA"/>
              </a:gs>
              <a:gs pos="100000">
                <a:srgbClr val="FF339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5022" name="AutoShape 56"/>
          <p:cNvSpPr>
            <a:spLocks noChangeArrowheads="1"/>
          </p:cNvSpPr>
          <p:nvPr/>
        </p:nvSpPr>
        <p:spPr bwMode="auto">
          <a:xfrm rot="10800000">
            <a:off x="6019800" y="5391150"/>
            <a:ext cx="457200" cy="381000"/>
          </a:xfrm>
          <a:prstGeom prst="downArrowCallout">
            <a:avLst>
              <a:gd name="adj1" fmla="val 30000"/>
              <a:gd name="adj2" fmla="val 30000"/>
              <a:gd name="adj3" fmla="val 16667"/>
              <a:gd name="adj4" fmla="val 66667"/>
            </a:avLst>
          </a:prstGeom>
          <a:gradFill rotWithShape="0">
            <a:gsLst>
              <a:gs pos="0">
                <a:srgbClr val="FFEBFA"/>
              </a:gs>
              <a:gs pos="100000">
                <a:srgbClr val="FF339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5023" name="Text Box 57"/>
          <p:cNvSpPr txBox="1">
            <a:spLocks noChangeArrowheads="1"/>
          </p:cNvSpPr>
          <p:nvPr/>
        </p:nvSpPr>
        <p:spPr bwMode="auto">
          <a:xfrm>
            <a:off x="3352800" y="5802313"/>
            <a:ext cx="3733800" cy="27463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e.g.   temperature, pressure, color, age, valve status, etc.</a:t>
            </a:r>
          </a:p>
        </p:txBody>
      </p:sp>
      <p:sp>
        <p:nvSpPr>
          <p:cNvPr id="255024" name="AutoShape 58"/>
          <p:cNvSpPr>
            <a:spLocks noChangeArrowheads="1"/>
          </p:cNvSpPr>
          <p:nvPr/>
        </p:nvSpPr>
        <p:spPr bwMode="auto">
          <a:xfrm rot="10800000">
            <a:off x="6553200" y="5391150"/>
            <a:ext cx="457200" cy="381000"/>
          </a:xfrm>
          <a:prstGeom prst="downArrowCallout">
            <a:avLst>
              <a:gd name="adj1" fmla="val 30000"/>
              <a:gd name="adj2" fmla="val 30000"/>
              <a:gd name="adj3" fmla="val 16667"/>
              <a:gd name="adj4" fmla="val 66667"/>
            </a:avLst>
          </a:prstGeom>
          <a:gradFill rotWithShape="0">
            <a:gsLst>
              <a:gs pos="0">
                <a:srgbClr val="FFEBFA"/>
              </a:gs>
              <a:gs pos="100000">
                <a:srgbClr val="FF339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5025" name="Freeform 59"/>
          <p:cNvSpPr>
            <a:spLocks/>
          </p:cNvSpPr>
          <p:nvPr/>
        </p:nvSpPr>
        <p:spPr bwMode="auto">
          <a:xfrm>
            <a:off x="6629400" y="4495800"/>
            <a:ext cx="685800" cy="381000"/>
          </a:xfrm>
          <a:custGeom>
            <a:avLst/>
            <a:gdLst>
              <a:gd name="T0" fmla="*/ 0 w 432"/>
              <a:gd name="T1" fmla="*/ 2147483647 h 240"/>
              <a:gd name="T2" fmla="*/ 2147483647 w 432"/>
              <a:gd name="T3" fmla="*/ 2147483647 h 240"/>
              <a:gd name="T4" fmla="*/ 2147483647 w 432"/>
              <a:gd name="T5" fmla="*/ 2147483647 h 240"/>
              <a:gd name="T6" fmla="*/ 2147483647 w 432"/>
              <a:gd name="T7" fmla="*/ 0 h 240"/>
              <a:gd name="T8" fmla="*/ 0 60000 65536"/>
              <a:gd name="T9" fmla="*/ 0 60000 65536"/>
              <a:gd name="T10" fmla="*/ 0 60000 65536"/>
              <a:gd name="T11" fmla="*/ 0 60000 65536"/>
              <a:gd name="T12" fmla="*/ 0 w 432"/>
              <a:gd name="T13" fmla="*/ 0 h 240"/>
              <a:gd name="T14" fmla="*/ 432 w 432"/>
              <a:gd name="T15" fmla="*/ 240 h 240"/>
            </a:gdLst>
            <a:ahLst/>
            <a:cxnLst>
              <a:cxn ang="T8">
                <a:pos x="T0" y="T1"/>
              </a:cxn>
              <a:cxn ang="T9">
                <a:pos x="T2" y="T3"/>
              </a:cxn>
              <a:cxn ang="T10">
                <a:pos x="T4" y="T5"/>
              </a:cxn>
              <a:cxn ang="T11">
                <a:pos x="T6" y="T7"/>
              </a:cxn>
            </a:cxnLst>
            <a:rect l="T12" t="T13" r="T14" b="T15"/>
            <a:pathLst>
              <a:path w="432" h="240">
                <a:moveTo>
                  <a:pt x="0" y="240"/>
                </a:moveTo>
                <a:cubicBezTo>
                  <a:pt x="92" y="156"/>
                  <a:pt x="184" y="72"/>
                  <a:pt x="240" y="48"/>
                </a:cubicBezTo>
                <a:cubicBezTo>
                  <a:pt x="296" y="24"/>
                  <a:pt x="304" y="104"/>
                  <a:pt x="336" y="96"/>
                </a:cubicBezTo>
                <a:cubicBezTo>
                  <a:pt x="368" y="88"/>
                  <a:pt x="416" y="16"/>
                  <a:pt x="432" y="0"/>
                </a:cubicBezTo>
              </a:path>
            </a:pathLst>
          </a:custGeom>
          <a:noFill/>
          <a:ln w="9525">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366713" y="280737"/>
            <a:ext cx="8578850" cy="1143000"/>
          </a:xfrm>
          <a:gradFill>
            <a:gsLst>
              <a:gs pos="0">
                <a:srgbClr val="3D22C6"/>
              </a:gs>
              <a:gs pos="100000">
                <a:srgbClr val="3D22C6">
                  <a:gamma/>
                  <a:shade val="46275"/>
                  <a:invGamma/>
                </a:srgbClr>
              </a:gs>
            </a:gsLst>
          </a:gradFill>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p>
            <a:pPr algn="ctr">
              <a:defRPr/>
            </a:pPr>
            <a:r>
              <a:rPr kumimoji="1" lang="en-US" sz="4800" b="1" kern="1200" dirty="0">
                <a:solidFill>
                  <a:schemeClr val="bg1"/>
                </a:solidFill>
                <a:latin typeface="+mn-lt"/>
              </a:rPr>
              <a:t>Neural Networks</a:t>
            </a:r>
          </a:p>
        </p:txBody>
      </p:sp>
      <p:sp>
        <p:nvSpPr>
          <p:cNvPr id="250905" name="TextBox 2"/>
          <p:cNvSpPr txBox="1">
            <a:spLocks noChangeArrowheads="1"/>
          </p:cNvSpPr>
          <p:nvPr/>
        </p:nvSpPr>
        <p:spPr bwMode="auto">
          <a:xfrm>
            <a:off x="919413" y="1980197"/>
            <a:ext cx="7310012" cy="369332"/>
          </a:xfrm>
          <a:prstGeom prst="rect">
            <a:avLst/>
          </a:prstGeom>
          <a:solidFill>
            <a:schemeClr val="tx1">
              <a:lumMod val="65000"/>
              <a:lumOff val="35000"/>
            </a:schemeClr>
          </a:solidFill>
          <a:ln w="9525">
            <a:solidFill>
              <a:schemeClr val="tx1"/>
            </a:solidFill>
          </a:ln>
          <a:effectLst>
            <a:outerShdw blurRad="50800" dist="38100" dir="8100000" algn="tr" rotWithShape="0">
              <a:prstClr val="black">
                <a:alpha val="40000"/>
              </a:prstClr>
            </a:outerShdw>
          </a:effectLst>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1800" b="1" i="0" u="none" strike="noStrike" kern="1200" cap="none" spc="0" normalizeH="0" baseline="0" noProof="0" dirty="0">
                <a:ln>
                  <a:noFill/>
                </a:ln>
                <a:solidFill>
                  <a:srgbClr val="FFFFFF">
                    <a:lumMod val="95000"/>
                  </a:srgbClr>
                </a:solidFill>
                <a:effectLst/>
                <a:uLnTx/>
                <a:uFillTx/>
                <a:latin typeface="Arial"/>
                <a:ea typeface="+mn-ea"/>
                <a:cs typeface="+mn-cs"/>
              </a:rPr>
              <a:t>Introduction to Multi-layer Feed-forward Network</a:t>
            </a:r>
          </a:p>
        </p:txBody>
      </p:sp>
      <p:sp>
        <p:nvSpPr>
          <p:cNvPr id="29" name="TextBox 2"/>
          <p:cNvSpPr txBox="1">
            <a:spLocks noChangeArrowheads="1"/>
          </p:cNvSpPr>
          <p:nvPr/>
        </p:nvSpPr>
        <p:spPr bwMode="auto">
          <a:xfrm>
            <a:off x="919413" y="2556732"/>
            <a:ext cx="7310014" cy="369332"/>
          </a:xfrm>
          <a:prstGeom prst="rect">
            <a:avLst/>
          </a:prstGeom>
          <a:solidFill>
            <a:schemeClr val="tx1">
              <a:lumMod val="65000"/>
              <a:lumOff val="35000"/>
            </a:schemeClr>
          </a:solidFill>
          <a:ln w="9525">
            <a:solidFill>
              <a:schemeClr val="tx1"/>
            </a:solidFill>
          </a:ln>
          <a:effectLst>
            <a:glow rad="228600">
              <a:srgbClr val="FF0000">
                <a:alpha val="40000"/>
              </a:srgbClr>
            </a:glow>
            <a:outerShdw blurRad="50800" dist="38100" dir="8100000" algn="tr" rotWithShape="0">
              <a:prstClr val="black">
                <a:alpha val="40000"/>
              </a:prstClr>
            </a:outerShdw>
          </a:effectLst>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1800" b="1" i="0" u="none" strike="noStrike" kern="1200" cap="none" spc="0" normalizeH="0" baseline="0" noProof="0" dirty="0">
                <a:ln>
                  <a:noFill/>
                </a:ln>
                <a:solidFill>
                  <a:srgbClr val="FFFF00"/>
                </a:solidFill>
                <a:effectLst/>
                <a:uLnTx/>
                <a:uFillTx/>
                <a:latin typeface="Arial"/>
                <a:ea typeface="+mn-ea"/>
                <a:cs typeface="+mn-cs"/>
              </a:rPr>
              <a:t>Evaluating a Feed-forward Network</a:t>
            </a:r>
          </a:p>
        </p:txBody>
      </p:sp>
      <p:sp>
        <p:nvSpPr>
          <p:cNvPr id="30" name="TextBox 2"/>
          <p:cNvSpPr txBox="1">
            <a:spLocks noChangeArrowheads="1"/>
          </p:cNvSpPr>
          <p:nvPr/>
        </p:nvSpPr>
        <p:spPr bwMode="auto">
          <a:xfrm>
            <a:off x="928321" y="3129272"/>
            <a:ext cx="7310015" cy="369332"/>
          </a:xfrm>
          <a:prstGeom prst="rect">
            <a:avLst/>
          </a:prstGeom>
          <a:solidFill>
            <a:schemeClr val="tx1">
              <a:lumMod val="65000"/>
              <a:lumOff val="35000"/>
            </a:schemeClr>
          </a:solidFill>
          <a:ln w="9525">
            <a:solidFill>
              <a:schemeClr val="tx1"/>
            </a:solidFill>
          </a:ln>
          <a:effectLst>
            <a:outerShdw blurRad="50800" dist="38100" dir="8100000" algn="tr" rotWithShape="0">
              <a:prstClr val="black">
                <a:alpha val="40000"/>
              </a:prstClr>
            </a:outerShdw>
          </a:effectLst>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1800" b="1" i="0" u="none" strike="noStrike" kern="1200" cap="none" spc="0" normalizeH="0" baseline="0" noProof="0" dirty="0">
                <a:ln>
                  <a:noFill/>
                </a:ln>
                <a:solidFill>
                  <a:srgbClr val="FFFFFF">
                    <a:lumMod val="95000"/>
                  </a:srgbClr>
                </a:solidFill>
                <a:effectLst/>
                <a:uLnTx/>
                <a:uFillTx/>
                <a:latin typeface="Arial"/>
                <a:ea typeface="+mn-ea"/>
                <a:cs typeface="+mn-cs"/>
              </a:rPr>
              <a:t>Training a Feed-forward Network</a:t>
            </a:r>
          </a:p>
        </p:txBody>
      </p:sp>
      <p:sp>
        <p:nvSpPr>
          <p:cNvPr id="31" name="TextBox 2"/>
          <p:cNvSpPr txBox="1">
            <a:spLocks noChangeArrowheads="1"/>
          </p:cNvSpPr>
          <p:nvPr/>
        </p:nvSpPr>
        <p:spPr bwMode="auto">
          <a:xfrm>
            <a:off x="928320" y="3697787"/>
            <a:ext cx="7310015" cy="369332"/>
          </a:xfrm>
          <a:prstGeom prst="rect">
            <a:avLst/>
          </a:prstGeom>
          <a:solidFill>
            <a:schemeClr val="tx1">
              <a:lumMod val="65000"/>
              <a:lumOff val="35000"/>
            </a:schemeClr>
          </a:solidFill>
          <a:ln w="9525">
            <a:solidFill>
              <a:schemeClr val="tx1"/>
            </a:solidFill>
          </a:ln>
          <a:effectLst>
            <a:outerShdw blurRad="50800" dist="38100" dir="8100000" algn="tr" rotWithShape="0">
              <a:prstClr val="black">
                <a:alpha val="40000"/>
              </a:prstClr>
            </a:outerShdw>
          </a:effectLst>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1800" b="1" i="0" u="none" strike="noStrike" kern="1200" cap="none" spc="0" normalizeH="0" baseline="0" noProof="0" dirty="0">
                <a:ln>
                  <a:noFill/>
                </a:ln>
                <a:solidFill>
                  <a:srgbClr val="FFFFFF">
                    <a:lumMod val="95000"/>
                  </a:srgbClr>
                </a:solidFill>
                <a:effectLst/>
                <a:uLnTx/>
                <a:uFillTx/>
                <a:latin typeface="Arial"/>
                <a:ea typeface="+mn-ea"/>
                <a:cs typeface="+mn-cs"/>
              </a:rPr>
              <a:t>Theory (Derivation of Formulas)</a:t>
            </a:r>
          </a:p>
        </p:txBody>
      </p:sp>
      <p:sp>
        <p:nvSpPr>
          <p:cNvPr id="32" name="TextBox 2"/>
          <p:cNvSpPr txBox="1">
            <a:spLocks noChangeArrowheads="1"/>
          </p:cNvSpPr>
          <p:nvPr/>
        </p:nvSpPr>
        <p:spPr bwMode="auto">
          <a:xfrm>
            <a:off x="928319" y="4267649"/>
            <a:ext cx="7310015" cy="369332"/>
          </a:xfrm>
          <a:prstGeom prst="rect">
            <a:avLst/>
          </a:prstGeom>
          <a:solidFill>
            <a:schemeClr val="tx1">
              <a:lumMod val="65000"/>
              <a:lumOff val="35000"/>
            </a:schemeClr>
          </a:solidFill>
          <a:ln w="9525">
            <a:solidFill>
              <a:schemeClr val="tx1"/>
            </a:solidFill>
          </a:ln>
          <a:effectLst>
            <a:outerShdw blurRad="50800" dist="38100" dir="8100000" algn="tr" rotWithShape="0">
              <a:prstClr val="black">
                <a:alpha val="40000"/>
              </a:prstClr>
            </a:outerShdw>
          </a:effectLst>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1800" b="1" i="0" u="none" strike="noStrike" kern="1200" cap="none" spc="0" normalizeH="0" baseline="0" noProof="0" dirty="0">
                <a:ln>
                  <a:noFill/>
                </a:ln>
                <a:solidFill>
                  <a:srgbClr val="FFFFFF">
                    <a:lumMod val="95000"/>
                  </a:srgbClr>
                </a:solidFill>
                <a:effectLst/>
                <a:uLnTx/>
                <a:uFillTx/>
                <a:latin typeface="Arial"/>
                <a:ea typeface="+mn-ea"/>
                <a:cs typeface="+mn-cs"/>
              </a:rPr>
              <a:t>Training Tips</a:t>
            </a:r>
          </a:p>
        </p:txBody>
      </p:sp>
      <p:sp>
        <p:nvSpPr>
          <p:cNvPr id="8" name="TextBox 2"/>
          <p:cNvSpPr txBox="1">
            <a:spLocks noChangeArrowheads="1"/>
          </p:cNvSpPr>
          <p:nvPr/>
        </p:nvSpPr>
        <p:spPr bwMode="auto">
          <a:xfrm>
            <a:off x="920529" y="4829425"/>
            <a:ext cx="7310015" cy="369332"/>
          </a:xfrm>
          <a:prstGeom prst="rect">
            <a:avLst/>
          </a:prstGeom>
          <a:solidFill>
            <a:schemeClr val="tx1">
              <a:lumMod val="65000"/>
              <a:lumOff val="35000"/>
            </a:schemeClr>
          </a:solidFill>
          <a:ln w="9525">
            <a:solidFill>
              <a:schemeClr val="tx1"/>
            </a:solidFill>
          </a:ln>
          <a:effectLst>
            <a:outerShdw blurRad="50800" dist="38100" dir="8100000" algn="tr" rotWithShape="0">
              <a:prstClr val="black">
                <a:alpha val="40000"/>
              </a:prstClr>
            </a:outerShdw>
          </a:effectLst>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1800" b="1" i="0" u="none" strike="noStrike" kern="1200" cap="none" spc="0" normalizeH="0" baseline="0" noProof="0" dirty="0">
                <a:ln>
                  <a:noFill/>
                </a:ln>
                <a:solidFill>
                  <a:srgbClr val="FFFFFF">
                    <a:lumMod val="95000"/>
                  </a:srgbClr>
                </a:solidFill>
                <a:effectLst/>
                <a:uLnTx/>
                <a:uFillTx/>
                <a:latin typeface="Arial"/>
                <a:ea typeface="+mn-ea"/>
                <a:cs typeface="+mn-cs"/>
              </a:rPr>
              <a:t>Encoding Inputs, </a:t>
            </a:r>
            <a:r>
              <a:rPr kumimoji="0" lang="en-NZ" altLang="en-US" sz="1800" b="1" i="0" u="none" strike="noStrike" kern="1200" cap="none" spc="0" normalizeH="0" baseline="0" noProof="0" dirty="0" err="1">
                <a:ln>
                  <a:noFill/>
                </a:ln>
                <a:solidFill>
                  <a:srgbClr val="FFFFFF">
                    <a:lumMod val="95000"/>
                  </a:srgbClr>
                </a:solidFill>
                <a:effectLst/>
                <a:uLnTx/>
                <a:uFillTx/>
                <a:latin typeface="Arial"/>
                <a:ea typeface="+mn-ea"/>
                <a:cs typeface="+mn-cs"/>
              </a:rPr>
              <a:t>Softmax</a:t>
            </a:r>
            <a:r>
              <a:rPr kumimoji="0" lang="en-NZ" altLang="en-US" sz="1800" b="1" i="0" u="none" strike="noStrike" kern="1200" cap="none" spc="0" normalizeH="0" baseline="0" noProof="0" dirty="0">
                <a:ln>
                  <a:noFill/>
                </a:ln>
                <a:solidFill>
                  <a:srgbClr val="FFFFFF">
                    <a:lumMod val="95000"/>
                  </a:srgbClr>
                </a:solidFill>
                <a:effectLst/>
                <a:uLnTx/>
                <a:uFillTx/>
                <a:latin typeface="Arial"/>
                <a:ea typeface="+mn-ea"/>
                <a:cs typeface="+mn-cs"/>
              </a:rPr>
              <a:t> units</a:t>
            </a:r>
          </a:p>
        </p:txBody>
      </p:sp>
      <p:sp>
        <p:nvSpPr>
          <p:cNvPr id="9" name="TextBox 2"/>
          <p:cNvSpPr txBox="1">
            <a:spLocks noChangeArrowheads="1"/>
          </p:cNvSpPr>
          <p:nvPr/>
        </p:nvSpPr>
        <p:spPr bwMode="auto">
          <a:xfrm>
            <a:off x="920528" y="5402315"/>
            <a:ext cx="7310015" cy="369332"/>
          </a:xfrm>
          <a:prstGeom prst="rect">
            <a:avLst/>
          </a:prstGeom>
          <a:solidFill>
            <a:schemeClr val="tx1">
              <a:lumMod val="65000"/>
              <a:lumOff val="35000"/>
            </a:schemeClr>
          </a:solidFill>
          <a:ln w="9525">
            <a:solidFill>
              <a:schemeClr val="tx1"/>
            </a:solidFill>
          </a:ln>
          <a:effectLst>
            <a:outerShdw blurRad="50800" dist="38100" dir="8100000" algn="tr" rotWithShape="0">
              <a:prstClr val="black">
                <a:alpha val="40000"/>
              </a:prstClr>
            </a:outerShdw>
          </a:effectLst>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1800" b="1" i="0" u="none" strike="noStrike" kern="1200" cap="none" spc="0" normalizeH="0" baseline="0" noProof="0" dirty="0">
                <a:ln>
                  <a:noFill/>
                </a:ln>
                <a:solidFill>
                  <a:srgbClr val="FFFFFF">
                    <a:lumMod val="95000"/>
                  </a:srgbClr>
                </a:solidFill>
                <a:effectLst/>
                <a:uLnTx/>
                <a:uFillTx/>
                <a:latin typeface="Arial"/>
                <a:ea typeface="+mn-ea"/>
                <a:cs typeface="+mn-cs"/>
              </a:rPr>
              <a:t>Performance Measure</a:t>
            </a:r>
          </a:p>
        </p:txBody>
      </p:sp>
      <p:sp>
        <p:nvSpPr>
          <p:cNvPr id="10" name="TextBox 2"/>
          <p:cNvSpPr txBox="1">
            <a:spLocks noChangeArrowheads="1"/>
          </p:cNvSpPr>
          <p:nvPr/>
        </p:nvSpPr>
        <p:spPr bwMode="auto">
          <a:xfrm>
            <a:off x="919413" y="5968532"/>
            <a:ext cx="7310015" cy="369332"/>
          </a:xfrm>
          <a:prstGeom prst="rect">
            <a:avLst/>
          </a:prstGeom>
          <a:solidFill>
            <a:schemeClr val="tx1">
              <a:lumMod val="65000"/>
              <a:lumOff val="35000"/>
            </a:schemeClr>
          </a:solidFill>
          <a:ln w="9525">
            <a:solidFill>
              <a:schemeClr val="tx1"/>
            </a:solidFill>
          </a:ln>
          <a:effectLst>
            <a:outerShdw blurRad="50800" dist="38100" dir="8100000" algn="tr" rotWithShape="0">
              <a:prstClr val="black">
                <a:alpha val="40000"/>
              </a:prstClr>
            </a:outerShdw>
          </a:effectLst>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1800" b="1" i="0" u="none" strike="noStrike" kern="1200" cap="none" spc="0" normalizeH="0" baseline="0" noProof="0" dirty="0">
                <a:ln>
                  <a:noFill/>
                </a:ln>
                <a:solidFill>
                  <a:srgbClr val="FFFFFF">
                    <a:lumMod val="95000"/>
                  </a:srgbClr>
                </a:solidFill>
                <a:effectLst/>
                <a:uLnTx/>
                <a:uFillTx/>
                <a:latin typeface="Arial"/>
                <a:ea typeface="+mn-ea"/>
                <a:cs typeface="+mn-cs"/>
              </a:rPr>
              <a:t>Applications, Tutorial Questions</a:t>
            </a:r>
          </a:p>
        </p:txBody>
      </p:sp>
    </p:spTree>
    <p:extLst>
      <p:ext uri="{BB962C8B-B14F-4D97-AF65-F5344CB8AC3E}">
        <p14:creationId xmlns:p14="http://schemas.microsoft.com/office/powerpoint/2010/main" val="428800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366713" y="280737"/>
            <a:ext cx="8578850" cy="1143000"/>
          </a:xfrm>
          <a:gradFill>
            <a:gsLst>
              <a:gs pos="0">
                <a:srgbClr val="3D22C6"/>
              </a:gs>
              <a:gs pos="100000">
                <a:srgbClr val="3D22C6">
                  <a:gamma/>
                  <a:shade val="46275"/>
                  <a:invGamma/>
                </a:srgbClr>
              </a:gs>
            </a:gsLst>
          </a:gradFill>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p>
            <a:pPr algn="ctr">
              <a:defRPr/>
            </a:pPr>
            <a:r>
              <a:rPr kumimoji="1" lang="en-US" sz="4800" b="1" kern="1200" dirty="0">
                <a:solidFill>
                  <a:schemeClr val="bg1"/>
                </a:solidFill>
                <a:latin typeface="+mn-lt"/>
              </a:rPr>
              <a:t>Neural Networks</a:t>
            </a:r>
          </a:p>
        </p:txBody>
      </p:sp>
      <p:sp>
        <p:nvSpPr>
          <p:cNvPr id="250905" name="TextBox 2"/>
          <p:cNvSpPr txBox="1">
            <a:spLocks noChangeArrowheads="1"/>
          </p:cNvSpPr>
          <p:nvPr/>
        </p:nvSpPr>
        <p:spPr bwMode="auto">
          <a:xfrm>
            <a:off x="919413" y="1980197"/>
            <a:ext cx="7310012" cy="369332"/>
          </a:xfrm>
          <a:prstGeom prst="rect">
            <a:avLst/>
          </a:prstGeom>
          <a:solidFill>
            <a:schemeClr val="tx1">
              <a:lumMod val="65000"/>
              <a:lumOff val="35000"/>
            </a:schemeClr>
          </a:solidFill>
          <a:ln w="9525">
            <a:solidFill>
              <a:schemeClr val="tx1"/>
            </a:solidFill>
          </a:ln>
          <a:effectLst>
            <a:glow rad="139700">
              <a:srgbClr val="FFFF00">
                <a:alpha val="40000"/>
              </a:srgbClr>
            </a:glow>
            <a:outerShdw blurRad="50800" dist="38100" dir="8100000" algn="tr" rotWithShape="0">
              <a:prstClr val="black">
                <a:alpha val="40000"/>
              </a:prstClr>
            </a:outerShdw>
          </a:effectLst>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1800" b="1" i="0" u="none" strike="noStrike" kern="1200" cap="none" spc="0" normalizeH="0" baseline="0" noProof="0" dirty="0">
                <a:ln>
                  <a:noFill/>
                </a:ln>
                <a:solidFill>
                  <a:srgbClr val="FFFFFF">
                    <a:lumMod val="95000"/>
                  </a:srgbClr>
                </a:solidFill>
                <a:effectLst/>
                <a:uLnTx/>
                <a:uFillTx/>
                <a:latin typeface="Arial"/>
                <a:ea typeface="+mn-ea"/>
                <a:cs typeface="+mn-cs"/>
              </a:rPr>
              <a:t>Introduction to Multi-layer Feed-forward Network</a:t>
            </a:r>
          </a:p>
        </p:txBody>
      </p:sp>
      <p:sp>
        <p:nvSpPr>
          <p:cNvPr id="29" name="TextBox 2"/>
          <p:cNvSpPr txBox="1">
            <a:spLocks noChangeArrowheads="1"/>
          </p:cNvSpPr>
          <p:nvPr/>
        </p:nvSpPr>
        <p:spPr bwMode="auto">
          <a:xfrm>
            <a:off x="919413" y="2556732"/>
            <a:ext cx="7310014" cy="369332"/>
          </a:xfrm>
          <a:prstGeom prst="rect">
            <a:avLst/>
          </a:prstGeom>
          <a:solidFill>
            <a:schemeClr val="tx1">
              <a:lumMod val="65000"/>
              <a:lumOff val="35000"/>
            </a:schemeClr>
          </a:solidFill>
          <a:ln w="9525">
            <a:solidFill>
              <a:schemeClr val="tx1"/>
            </a:solidFill>
          </a:ln>
          <a:effectLst>
            <a:glow rad="139700">
              <a:srgbClr val="FFFF00">
                <a:alpha val="40000"/>
              </a:srgbClr>
            </a:glow>
            <a:outerShdw blurRad="50800" dist="38100" dir="8100000" algn="tr" rotWithShape="0">
              <a:prstClr val="black">
                <a:alpha val="40000"/>
              </a:prstClr>
            </a:outerShdw>
          </a:effectLst>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1800" b="1" i="0" u="none" strike="noStrike" kern="1200" cap="none" spc="0" normalizeH="0" baseline="0" noProof="0" dirty="0">
                <a:ln>
                  <a:noFill/>
                </a:ln>
                <a:solidFill>
                  <a:srgbClr val="FFFFFF">
                    <a:lumMod val="95000"/>
                  </a:srgbClr>
                </a:solidFill>
                <a:effectLst/>
                <a:uLnTx/>
                <a:uFillTx/>
                <a:latin typeface="Arial"/>
                <a:ea typeface="+mn-ea"/>
                <a:cs typeface="+mn-cs"/>
              </a:rPr>
              <a:t>Evaluating a Feed-forward Network</a:t>
            </a:r>
          </a:p>
        </p:txBody>
      </p:sp>
      <p:sp>
        <p:nvSpPr>
          <p:cNvPr id="30" name="TextBox 2"/>
          <p:cNvSpPr txBox="1">
            <a:spLocks noChangeArrowheads="1"/>
          </p:cNvSpPr>
          <p:nvPr/>
        </p:nvSpPr>
        <p:spPr bwMode="auto">
          <a:xfrm>
            <a:off x="928321" y="3129272"/>
            <a:ext cx="7310015" cy="369332"/>
          </a:xfrm>
          <a:prstGeom prst="rect">
            <a:avLst/>
          </a:prstGeom>
          <a:solidFill>
            <a:schemeClr val="tx1">
              <a:lumMod val="65000"/>
              <a:lumOff val="35000"/>
            </a:schemeClr>
          </a:solidFill>
          <a:ln w="9525">
            <a:solidFill>
              <a:schemeClr val="tx1"/>
            </a:solidFill>
          </a:ln>
          <a:effectLst>
            <a:glow rad="139700">
              <a:srgbClr val="FFFF00">
                <a:alpha val="40000"/>
              </a:srgbClr>
            </a:glow>
            <a:outerShdw blurRad="50800" dist="38100" dir="8100000" algn="tr" rotWithShape="0">
              <a:prstClr val="black">
                <a:alpha val="40000"/>
              </a:prstClr>
            </a:outerShdw>
          </a:effectLst>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1800" b="1" i="0" u="none" strike="noStrike" kern="1200" cap="none" spc="0" normalizeH="0" baseline="0" noProof="0" dirty="0">
                <a:ln>
                  <a:noFill/>
                </a:ln>
                <a:solidFill>
                  <a:srgbClr val="FFFFFF">
                    <a:lumMod val="95000"/>
                  </a:srgbClr>
                </a:solidFill>
                <a:effectLst/>
                <a:uLnTx/>
                <a:uFillTx/>
                <a:latin typeface="Arial"/>
                <a:ea typeface="+mn-ea"/>
                <a:cs typeface="+mn-cs"/>
              </a:rPr>
              <a:t>Training a Feed-forward Network</a:t>
            </a:r>
          </a:p>
        </p:txBody>
      </p:sp>
      <p:sp>
        <p:nvSpPr>
          <p:cNvPr id="31" name="TextBox 2"/>
          <p:cNvSpPr txBox="1">
            <a:spLocks noChangeArrowheads="1"/>
          </p:cNvSpPr>
          <p:nvPr/>
        </p:nvSpPr>
        <p:spPr bwMode="auto">
          <a:xfrm>
            <a:off x="928320" y="3697787"/>
            <a:ext cx="7310015" cy="369332"/>
          </a:xfrm>
          <a:prstGeom prst="rect">
            <a:avLst/>
          </a:prstGeom>
          <a:solidFill>
            <a:schemeClr val="tx1">
              <a:lumMod val="65000"/>
              <a:lumOff val="35000"/>
            </a:schemeClr>
          </a:solidFill>
          <a:ln w="9525">
            <a:solidFill>
              <a:schemeClr val="tx1"/>
            </a:solidFill>
          </a:ln>
          <a:effectLst>
            <a:glow rad="139700">
              <a:srgbClr val="FFFF00">
                <a:alpha val="40000"/>
              </a:srgbClr>
            </a:glow>
            <a:outerShdw blurRad="50800" dist="38100" dir="8100000" algn="tr" rotWithShape="0">
              <a:prstClr val="black">
                <a:alpha val="40000"/>
              </a:prstClr>
            </a:outerShdw>
          </a:effectLst>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1800" b="1" i="0" u="none" strike="noStrike" kern="1200" cap="none" spc="0" normalizeH="0" baseline="0" noProof="0" dirty="0">
                <a:ln>
                  <a:noFill/>
                </a:ln>
                <a:solidFill>
                  <a:srgbClr val="FFFFFF">
                    <a:lumMod val="95000"/>
                  </a:srgbClr>
                </a:solidFill>
                <a:effectLst/>
                <a:uLnTx/>
                <a:uFillTx/>
                <a:latin typeface="Arial"/>
                <a:ea typeface="+mn-ea"/>
                <a:cs typeface="+mn-cs"/>
              </a:rPr>
              <a:t>Theory (Derivation of Formulas)</a:t>
            </a:r>
          </a:p>
        </p:txBody>
      </p:sp>
      <p:sp>
        <p:nvSpPr>
          <p:cNvPr id="32" name="TextBox 2"/>
          <p:cNvSpPr txBox="1">
            <a:spLocks noChangeArrowheads="1"/>
          </p:cNvSpPr>
          <p:nvPr/>
        </p:nvSpPr>
        <p:spPr bwMode="auto">
          <a:xfrm>
            <a:off x="928319" y="4267649"/>
            <a:ext cx="7310015" cy="369332"/>
          </a:xfrm>
          <a:prstGeom prst="rect">
            <a:avLst/>
          </a:prstGeom>
          <a:solidFill>
            <a:schemeClr val="tx1">
              <a:lumMod val="65000"/>
              <a:lumOff val="35000"/>
            </a:schemeClr>
          </a:solidFill>
          <a:ln w="9525">
            <a:solidFill>
              <a:schemeClr val="tx1"/>
            </a:solidFill>
          </a:ln>
          <a:effectLst>
            <a:glow rad="139700">
              <a:srgbClr val="FFFF00">
                <a:alpha val="40000"/>
              </a:srgbClr>
            </a:glow>
            <a:outerShdw blurRad="50800" dist="38100" dir="8100000" algn="tr" rotWithShape="0">
              <a:prstClr val="black">
                <a:alpha val="40000"/>
              </a:prstClr>
            </a:outerShdw>
          </a:effectLst>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1800" b="1" i="0" u="none" strike="noStrike" kern="1200" cap="none" spc="0" normalizeH="0" baseline="0" noProof="0" dirty="0">
                <a:ln>
                  <a:noFill/>
                </a:ln>
                <a:solidFill>
                  <a:srgbClr val="FFFFFF">
                    <a:lumMod val="95000"/>
                  </a:srgbClr>
                </a:solidFill>
                <a:effectLst/>
                <a:uLnTx/>
                <a:uFillTx/>
                <a:latin typeface="Arial"/>
                <a:ea typeface="+mn-ea"/>
                <a:cs typeface="+mn-cs"/>
              </a:rPr>
              <a:t>Training Tips</a:t>
            </a:r>
          </a:p>
        </p:txBody>
      </p:sp>
      <p:sp>
        <p:nvSpPr>
          <p:cNvPr id="8" name="TextBox 2"/>
          <p:cNvSpPr txBox="1">
            <a:spLocks noChangeArrowheads="1"/>
          </p:cNvSpPr>
          <p:nvPr/>
        </p:nvSpPr>
        <p:spPr bwMode="auto">
          <a:xfrm>
            <a:off x="920529" y="4829425"/>
            <a:ext cx="7310015" cy="369332"/>
          </a:xfrm>
          <a:prstGeom prst="rect">
            <a:avLst/>
          </a:prstGeom>
          <a:solidFill>
            <a:schemeClr val="tx1">
              <a:lumMod val="65000"/>
              <a:lumOff val="35000"/>
            </a:schemeClr>
          </a:solidFill>
          <a:ln w="9525">
            <a:solidFill>
              <a:schemeClr val="tx1"/>
            </a:solidFill>
          </a:ln>
          <a:effectLst>
            <a:glow rad="139700">
              <a:srgbClr val="FFFF00">
                <a:alpha val="40000"/>
              </a:srgbClr>
            </a:glow>
            <a:outerShdw blurRad="50800" dist="38100" dir="8100000" algn="tr" rotWithShape="0">
              <a:prstClr val="black">
                <a:alpha val="40000"/>
              </a:prstClr>
            </a:outerShdw>
          </a:effectLst>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1800" b="1" i="0" u="none" strike="noStrike" kern="1200" cap="none" spc="0" normalizeH="0" baseline="0" noProof="0" dirty="0">
                <a:ln>
                  <a:noFill/>
                </a:ln>
                <a:solidFill>
                  <a:srgbClr val="FFFFFF">
                    <a:lumMod val="95000"/>
                  </a:srgbClr>
                </a:solidFill>
                <a:effectLst/>
                <a:uLnTx/>
                <a:uFillTx/>
                <a:latin typeface="Arial"/>
                <a:ea typeface="+mn-ea"/>
                <a:cs typeface="+mn-cs"/>
              </a:rPr>
              <a:t>Encoding Inputs, </a:t>
            </a:r>
            <a:r>
              <a:rPr kumimoji="0" lang="en-NZ" altLang="en-US" sz="1800" b="1" i="0" u="none" strike="noStrike" kern="1200" cap="none" spc="0" normalizeH="0" baseline="0" noProof="0" dirty="0" err="1">
                <a:ln>
                  <a:noFill/>
                </a:ln>
                <a:solidFill>
                  <a:srgbClr val="FFFFFF">
                    <a:lumMod val="95000"/>
                  </a:srgbClr>
                </a:solidFill>
                <a:effectLst/>
                <a:uLnTx/>
                <a:uFillTx/>
                <a:latin typeface="Arial"/>
                <a:ea typeface="+mn-ea"/>
                <a:cs typeface="+mn-cs"/>
              </a:rPr>
              <a:t>Softmax</a:t>
            </a:r>
            <a:r>
              <a:rPr kumimoji="0" lang="en-NZ" altLang="en-US" sz="1800" b="1" i="0" u="none" strike="noStrike" kern="1200" cap="none" spc="0" normalizeH="0" baseline="0" noProof="0" dirty="0">
                <a:ln>
                  <a:noFill/>
                </a:ln>
                <a:solidFill>
                  <a:srgbClr val="FFFFFF">
                    <a:lumMod val="95000"/>
                  </a:srgbClr>
                </a:solidFill>
                <a:effectLst/>
                <a:uLnTx/>
                <a:uFillTx/>
                <a:latin typeface="Arial"/>
                <a:ea typeface="+mn-ea"/>
                <a:cs typeface="+mn-cs"/>
              </a:rPr>
              <a:t> units</a:t>
            </a:r>
          </a:p>
        </p:txBody>
      </p:sp>
      <p:sp>
        <p:nvSpPr>
          <p:cNvPr id="9" name="TextBox 2"/>
          <p:cNvSpPr txBox="1">
            <a:spLocks noChangeArrowheads="1"/>
          </p:cNvSpPr>
          <p:nvPr/>
        </p:nvSpPr>
        <p:spPr bwMode="auto">
          <a:xfrm>
            <a:off x="920528" y="5402315"/>
            <a:ext cx="7310015" cy="369332"/>
          </a:xfrm>
          <a:prstGeom prst="rect">
            <a:avLst/>
          </a:prstGeom>
          <a:solidFill>
            <a:schemeClr val="tx1">
              <a:lumMod val="65000"/>
              <a:lumOff val="35000"/>
            </a:schemeClr>
          </a:solidFill>
          <a:ln w="9525">
            <a:solidFill>
              <a:schemeClr val="tx1"/>
            </a:solidFill>
          </a:ln>
          <a:effectLst>
            <a:glow rad="139700">
              <a:srgbClr val="FFFF00">
                <a:alpha val="40000"/>
              </a:srgbClr>
            </a:glow>
            <a:outerShdw blurRad="50800" dist="38100" dir="8100000" algn="tr" rotWithShape="0">
              <a:prstClr val="black">
                <a:alpha val="40000"/>
              </a:prstClr>
            </a:outerShdw>
          </a:effectLst>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1800" b="1" i="0" u="none" strike="noStrike" kern="1200" cap="none" spc="0" normalizeH="0" baseline="0" noProof="0" dirty="0">
                <a:ln>
                  <a:noFill/>
                </a:ln>
                <a:solidFill>
                  <a:srgbClr val="FFFFFF">
                    <a:lumMod val="95000"/>
                  </a:srgbClr>
                </a:solidFill>
                <a:effectLst/>
                <a:uLnTx/>
                <a:uFillTx/>
                <a:latin typeface="Arial"/>
                <a:ea typeface="+mn-ea"/>
                <a:cs typeface="+mn-cs"/>
              </a:rPr>
              <a:t>Performance Measure</a:t>
            </a:r>
          </a:p>
        </p:txBody>
      </p:sp>
      <p:sp>
        <p:nvSpPr>
          <p:cNvPr id="10" name="TextBox 2"/>
          <p:cNvSpPr txBox="1">
            <a:spLocks noChangeArrowheads="1"/>
          </p:cNvSpPr>
          <p:nvPr/>
        </p:nvSpPr>
        <p:spPr bwMode="auto">
          <a:xfrm>
            <a:off x="919413" y="5968532"/>
            <a:ext cx="7310015" cy="369332"/>
          </a:xfrm>
          <a:prstGeom prst="rect">
            <a:avLst/>
          </a:prstGeom>
          <a:solidFill>
            <a:schemeClr val="tx1">
              <a:lumMod val="65000"/>
              <a:lumOff val="35000"/>
            </a:schemeClr>
          </a:solidFill>
          <a:ln w="9525">
            <a:solidFill>
              <a:schemeClr val="tx1"/>
            </a:solidFill>
          </a:ln>
          <a:effectLst>
            <a:glow rad="139700">
              <a:srgbClr val="FFFF00">
                <a:alpha val="40000"/>
              </a:srgbClr>
            </a:glow>
            <a:outerShdw blurRad="50800" dist="38100" dir="8100000" algn="tr" rotWithShape="0">
              <a:prstClr val="black">
                <a:alpha val="40000"/>
              </a:prstClr>
            </a:outerShdw>
          </a:effectLst>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1800" b="1" i="0" u="none" strike="noStrike" kern="1200" cap="none" spc="0" normalizeH="0" baseline="0" noProof="0" dirty="0">
                <a:ln>
                  <a:noFill/>
                </a:ln>
                <a:solidFill>
                  <a:srgbClr val="FFFFFF">
                    <a:lumMod val="95000"/>
                  </a:srgbClr>
                </a:solidFill>
                <a:effectLst/>
                <a:uLnTx/>
                <a:uFillTx/>
                <a:latin typeface="Arial"/>
                <a:ea typeface="+mn-ea"/>
                <a:cs typeface="+mn-cs"/>
              </a:rPr>
              <a:t>Applications, Tutorial Questions</a:t>
            </a:r>
          </a:p>
        </p:txBody>
      </p:sp>
    </p:spTree>
    <p:extLst>
      <p:ext uri="{BB962C8B-B14F-4D97-AF65-F5344CB8AC3E}">
        <p14:creationId xmlns:p14="http://schemas.microsoft.com/office/powerpoint/2010/main" val="3099416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nip Diagonal Corner Rectangle 1"/>
          <p:cNvSpPr/>
          <p:nvPr/>
        </p:nvSpPr>
        <p:spPr>
          <a:xfrm>
            <a:off x="1057079" y="2647667"/>
            <a:ext cx="6909940" cy="1050877"/>
          </a:xfrm>
          <a:prstGeom prst="snip2DiagRect">
            <a:avLst/>
          </a:prstGeom>
          <a:gradFill flip="none" rotWithShape="1">
            <a:gsLst>
              <a:gs pos="0">
                <a:srgbClr val="001E00"/>
              </a:gs>
              <a:gs pos="50000">
                <a:srgbClr val="19C602"/>
              </a:gs>
              <a:gs pos="100000">
                <a:srgbClr val="CCFFFF"/>
              </a:gs>
            </a:gsLst>
            <a:lin ang="0" scaled="1"/>
            <a:tileRect/>
          </a:gradFill>
          <a:ln w="57150">
            <a:solidFill>
              <a:srgbClr val="000000"/>
            </a:solidFill>
          </a:ln>
          <a:effectLst>
            <a:glow rad="139700">
              <a:schemeClr val="accent1">
                <a:satMod val="175000"/>
                <a:alpha val="40000"/>
              </a:schemeClr>
            </a:glow>
            <a:outerShdw blurRad="241300" dist="50800" dir="5400000" sx="93000" sy="93000" algn="ctr" rotWithShape="0">
              <a:srgbClr val="000000">
                <a:alpha val="74000"/>
              </a:srgbClr>
            </a:outerShdw>
          </a:effectLst>
          <a:scene3d>
            <a:camera prst="orthographicFront"/>
            <a:lightRig rig="threePt" dir="t"/>
          </a:scene3d>
          <a:sp3d extrusionH="38100">
            <a:bevelT w="101600" prst="riblet"/>
          </a:sp3d>
        </p:spPr>
        <p:style>
          <a:lnRef idx="2">
            <a:schemeClr val="accent1">
              <a:shade val="50000"/>
            </a:schemeClr>
          </a:lnRef>
          <a:fillRef idx="1">
            <a:schemeClr val="accent1"/>
          </a:fillRef>
          <a:effectRef idx="0">
            <a:schemeClr val="accent1"/>
          </a:effectRef>
          <a:fontRef idx="minor">
            <a:schemeClr val="lt1"/>
          </a:fontRef>
        </p:style>
        <p:txBody>
          <a:bodyPr lIns="91420" tIns="45711" rIns="91420" bIns="45711" anchor="ctr"/>
          <a:lstStyle/>
          <a:p>
            <a:pPr marL="0" marR="0" lvl="0" indent="0" algn="ctr" defTabSz="914400" rtl="0" eaLnBrk="0" fontAlgn="base" latinLnBrk="0" hangingPunct="0">
              <a:lnSpc>
                <a:spcPct val="100000"/>
              </a:lnSpc>
              <a:spcBef>
                <a:spcPct val="0"/>
              </a:spcBef>
              <a:spcAft>
                <a:spcPct val="0"/>
              </a:spcAft>
              <a:buClrTx/>
              <a:buSzTx/>
              <a:buFont typeface="Times New Roman" pitchFamily="16" charset="0"/>
              <a:buNone/>
              <a:tabLst/>
              <a:defRPr/>
            </a:pPr>
            <a:r>
              <a:rPr kumimoji="0" lang="en-NZ" sz="4800" b="1" i="0" u="none" strike="noStrike" kern="1200" cap="none" spc="0" normalizeH="0" baseline="0" noProof="0" dirty="0">
                <a:ln w="18415" cmpd="sng">
                  <a:solidFill>
                    <a:srgbClr val="FFFFFF"/>
                  </a:solidFill>
                  <a:prstDash val="solid"/>
                </a:ln>
                <a:solidFill>
                  <a:srgbClr val="0000FF"/>
                </a:solidFill>
                <a:effectLst>
                  <a:outerShdw blurRad="63500" dir="3600000" algn="tl" rotWithShape="0">
                    <a:srgbClr val="000000">
                      <a:alpha val="70000"/>
                    </a:srgbClr>
                  </a:outerShdw>
                </a:effectLst>
                <a:uLnTx/>
                <a:uFillTx/>
                <a:latin typeface="Arial"/>
                <a:ea typeface="+mn-ea"/>
                <a:cs typeface="+mn-cs"/>
              </a:rPr>
              <a:t>Example</a:t>
            </a:r>
            <a:endParaRPr kumimoji="0" lang="en-US" sz="4800" b="1" i="0" u="none" strike="noStrike" kern="1200" cap="none" spc="0" normalizeH="0" baseline="0" noProof="0" dirty="0">
              <a:ln w="18415" cmpd="sng">
                <a:solidFill>
                  <a:srgbClr val="FFFFFF"/>
                </a:solidFill>
                <a:prstDash val="solid"/>
              </a:ln>
              <a:solidFill>
                <a:srgbClr val="0000FF"/>
              </a:solidFill>
              <a:effectLst>
                <a:outerShdw blurRad="63500" dir="3600000" algn="tl" rotWithShape="0">
                  <a:srgbClr val="000000">
                    <a:alpha val="70000"/>
                  </a:srgbClr>
                </a:outerShdw>
              </a:effectLst>
              <a:uLnTx/>
              <a:uFillTx/>
              <a:latin typeface="Arial"/>
              <a:ea typeface="+mn-ea"/>
              <a:cs typeface="+mn-cs"/>
            </a:endParaRPr>
          </a:p>
        </p:txBody>
      </p:sp>
      <p:sp>
        <p:nvSpPr>
          <p:cNvPr id="3" name="TextBox 2">
            <a:extLst>
              <a:ext uri="{FF2B5EF4-FFF2-40B4-BE49-F238E27FC236}">
                <a16:creationId xmlns:a16="http://schemas.microsoft.com/office/drawing/2014/main" id="{257F6C71-9507-4E8F-A16D-B19E489861A3}"/>
              </a:ext>
            </a:extLst>
          </p:cNvPr>
          <p:cNvSpPr txBox="1">
            <a:spLocks noChangeArrowheads="1"/>
          </p:cNvSpPr>
          <p:nvPr/>
        </p:nvSpPr>
        <p:spPr bwMode="auto">
          <a:xfrm>
            <a:off x="1224793" y="3932527"/>
            <a:ext cx="6742226" cy="369332"/>
          </a:xfrm>
          <a:prstGeom prst="rect">
            <a:avLst/>
          </a:prstGeom>
          <a:solidFill>
            <a:schemeClr val="tx1">
              <a:lumMod val="65000"/>
              <a:lumOff val="35000"/>
            </a:schemeClr>
          </a:solidFill>
          <a:ln w="9525">
            <a:solidFill>
              <a:schemeClr val="tx1"/>
            </a:solidFill>
          </a:ln>
          <a:effectLst>
            <a:glow rad="139700">
              <a:srgbClr val="FFFF00">
                <a:alpha val="40000"/>
              </a:srgbClr>
            </a:glow>
            <a:outerShdw blurRad="50800" dist="38100" dir="8100000" algn="tr" rotWithShape="0">
              <a:prstClr val="black">
                <a:alpha val="40000"/>
              </a:prstClr>
            </a:outerShdw>
          </a:effectLst>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1800" b="1" i="0" u="none" strike="noStrike" kern="1200" cap="none" spc="0" normalizeH="0" baseline="0" noProof="0" dirty="0">
                <a:ln>
                  <a:noFill/>
                </a:ln>
                <a:solidFill>
                  <a:srgbClr val="FFFFFF">
                    <a:lumMod val="95000"/>
                  </a:srgbClr>
                </a:solidFill>
                <a:effectLst/>
                <a:uLnTx/>
                <a:uFillTx/>
                <a:latin typeface="Arial"/>
                <a:ea typeface="+mn-ea"/>
                <a:cs typeface="+mn-cs"/>
              </a:rPr>
              <a:t>Evaluating a Feed-forward Network</a:t>
            </a:r>
          </a:p>
        </p:txBody>
      </p:sp>
    </p:spTree>
    <p:extLst>
      <p:ext uri="{BB962C8B-B14F-4D97-AF65-F5344CB8AC3E}">
        <p14:creationId xmlns:p14="http://schemas.microsoft.com/office/powerpoint/2010/main" val="3995634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ChangeArrowheads="1"/>
          </p:cNvSpPr>
          <p:nvPr/>
        </p:nvSpPr>
        <p:spPr bwMode="auto">
          <a:xfrm>
            <a:off x="0" y="887016"/>
            <a:ext cx="9144000" cy="369332"/>
          </a:xfrm>
          <a:prstGeom prst="rect">
            <a:avLst/>
          </a:prstGeom>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Three-layer Network (2-1-1) for solving the XOR Problem</a:t>
            </a:r>
          </a:p>
        </p:txBody>
      </p:sp>
      <p:sp>
        <p:nvSpPr>
          <p:cNvPr id="195587" name="Rectangle 3"/>
          <p:cNvSpPr>
            <a:spLocks noChangeArrowheads="1"/>
          </p:cNvSpPr>
          <p:nvPr/>
        </p:nvSpPr>
        <p:spPr bwMode="auto">
          <a:xfrm>
            <a:off x="0" y="-27384"/>
            <a:ext cx="9144000" cy="914400"/>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Multi-layer Feed-forward Network </a:t>
            </a:r>
          </a:p>
        </p:txBody>
      </p:sp>
      <p:sp>
        <p:nvSpPr>
          <p:cNvPr id="256004" name="Line 14"/>
          <p:cNvSpPr>
            <a:spLocks noChangeShapeType="1"/>
          </p:cNvSpPr>
          <p:nvPr/>
        </p:nvSpPr>
        <p:spPr bwMode="auto">
          <a:xfrm flipH="1" flipV="1">
            <a:off x="4953000" y="1981200"/>
            <a:ext cx="1752600" cy="36576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256005" name="Group 32"/>
          <p:cNvGrpSpPr>
            <a:grpSpLocks/>
          </p:cNvGrpSpPr>
          <p:nvPr/>
        </p:nvGrpSpPr>
        <p:grpSpPr bwMode="auto">
          <a:xfrm>
            <a:off x="3124200" y="1981200"/>
            <a:ext cx="3581400" cy="3733800"/>
            <a:chOff x="1968" y="1248"/>
            <a:chExt cx="2256" cy="2352"/>
          </a:xfrm>
        </p:grpSpPr>
        <p:sp>
          <p:nvSpPr>
            <p:cNvPr id="256032" name="Line 13"/>
            <p:cNvSpPr>
              <a:spLocks noChangeShapeType="1"/>
            </p:cNvSpPr>
            <p:nvPr/>
          </p:nvSpPr>
          <p:spPr bwMode="auto">
            <a:xfrm flipV="1">
              <a:off x="1968" y="1248"/>
              <a:ext cx="1104" cy="220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6033" name="Line 15"/>
            <p:cNvSpPr>
              <a:spLocks noChangeShapeType="1"/>
            </p:cNvSpPr>
            <p:nvPr/>
          </p:nvSpPr>
          <p:spPr bwMode="auto">
            <a:xfrm flipV="1">
              <a:off x="3072" y="1296"/>
              <a:ext cx="0" cy="105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6034" name="Line 16"/>
            <p:cNvSpPr>
              <a:spLocks noChangeShapeType="1"/>
            </p:cNvSpPr>
            <p:nvPr/>
          </p:nvSpPr>
          <p:spPr bwMode="auto">
            <a:xfrm flipV="1">
              <a:off x="1968" y="2352"/>
              <a:ext cx="1056" cy="115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6035" name="Line 17"/>
            <p:cNvSpPr>
              <a:spLocks noChangeShapeType="1"/>
            </p:cNvSpPr>
            <p:nvPr/>
          </p:nvSpPr>
          <p:spPr bwMode="auto">
            <a:xfrm flipH="1" flipV="1">
              <a:off x="3120" y="2352"/>
              <a:ext cx="1104" cy="124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6036" name="Line 18"/>
            <p:cNvSpPr>
              <a:spLocks noChangeShapeType="1"/>
            </p:cNvSpPr>
            <p:nvPr/>
          </p:nvSpPr>
          <p:spPr bwMode="auto">
            <a:xfrm flipV="1">
              <a:off x="1968" y="1248"/>
              <a:ext cx="1104"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256006" name="Line 19"/>
          <p:cNvSpPr>
            <a:spLocks noChangeShapeType="1"/>
          </p:cNvSpPr>
          <p:nvPr/>
        </p:nvSpPr>
        <p:spPr bwMode="auto">
          <a:xfrm flipV="1">
            <a:off x="4876800" y="3810000"/>
            <a:ext cx="0" cy="1143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6007" name="Text Box 21"/>
          <p:cNvSpPr txBox="1">
            <a:spLocks noChangeArrowheads="1"/>
          </p:cNvSpPr>
          <p:nvPr/>
        </p:nvSpPr>
        <p:spPr bwMode="auto">
          <a:xfrm>
            <a:off x="2895600" y="6019800"/>
            <a:ext cx="464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800" b="1" i="0" u="none" strike="noStrike" kern="1200" cap="none" spc="0" normalizeH="0" baseline="0" noProof="0">
                <a:ln>
                  <a:noFill/>
                </a:ln>
                <a:solidFill>
                  <a:srgbClr val="FF0000"/>
                </a:solidFill>
                <a:effectLst/>
                <a:uLnTx/>
                <a:uFillTx/>
                <a:latin typeface="Times New Roman" pitchFamily="18" charset="0"/>
                <a:ea typeface="+mn-ea"/>
                <a:cs typeface="+mn-cs"/>
              </a:rPr>
              <a:t>1                                       0</a:t>
            </a:r>
          </a:p>
        </p:txBody>
      </p:sp>
      <p:sp>
        <p:nvSpPr>
          <p:cNvPr id="64520" name="Text Box 22"/>
          <p:cNvSpPr txBox="1">
            <a:spLocks noChangeArrowheads="1"/>
          </p:cNvSpPr>
          <p:nvPr/>
        </p:nvSpPr>
        <p:spPr bwMode="auto">
          <a:xfrm>
            <a:off x="2943225" y="1489075"/>
            <a:ext cx="81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Times New Roman" pitchFamily="18" charset="0"/>
                <a:ea typeface="+mn-ea"/>
                <a:cs typeface="+mn-cs"/>
              </a:rPr>
              <a:t>-3.29</a:t>
            </a:r>
          </a:p>
        </p:txBody>
      </p:sp>
      <p:sp>
        <p:nvSpPr>
          <p:cNvPr id="64521" name="Text Box 23"/>
          <p:cNvSpPr txBox="1">
            <a:spLocks noChangeArrowheads="1"/>
          </p:cNvSpPr>
          <p:nvPr/>
        </p:nvSpPr>
        <p:spPr bwMode="auto">
          <a:xfrm>
            <a:off x="5791200" y="3230105"/>
            <a:ext cx="81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itchFamily="18" charset="0"/>
                <a:ea typeface="+mn-ea"/>
                <a:cs typeface="+mn-cs"/>
              </a:rPr>
              <a:t>-4.95</a:t>
            </a:r>
          </a:p>
        </p:txBody>
      </p:sp>
      <p:sp>
        <p:nvSpPr>
          <p:cNvPr id="64522" name="Text Box 24"/>
          <p:cNvSpPr txBox="1">
            <a:spLocks noChangeArrowheads="1"/>
          </p:cNvSpPr>
          <p:nvPr/>
        </p:nvSpPr>
        <p:spPr bwMode="auto">
          <a:xfrm>
            <a:off x="3038475" y="3271686"/>
            <a:ext cx="81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itchFamily="18" charset="0"/>
                <a:ea typeface="+mn-ea"/>
                <a:cs typeface="+mn-cs"/>
              </a:rPr>
              <a:t>-4.95</a:t>
            </a:r>
          </a:p>
        </p:txBody>
      </p:sp>
      <p:sp>
        <p:nvSpPr>
          <p:cNvPr id="64523" name="Text Box 25"/>
          <p:cNvSpPr txBox="1">
            <a:spLocks noChangeArrowheads="1"/>
          </p:cNvSpPr>
          <p:nvPr/>
        </p:nvSpPr>
        <p:spPr bwMode="auto">
          <a:xfrm>
            <a:off x="3733800" y="47244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Times New Roman" pitchFamily="18" charset="0"/>
                <a:ea typeface="+mn-ea"/>
                <a:cs typeface="+mn-cs"/>
              </a:rPr>
              <a:t>7.1</a:t>
            </a:r>
          </a:p>
        </p:txBody>
      </p:sp>
      <p:sp>
        <p:nvSpPr>
          <p:cNvPr id="64524" name="Text Box 29"/>
          <p:cNvSpPr txBox="1">
            <a:spLocks noChangeArrowheads="1"/>
          </p:cNvSpPr>
          <p:nvPr/>
        </p:nvSpPr>
        <p:spPr bwMode="auto">
          <a:xfrm>
            <a:off x="6610350" y="1828800"/>
            <a:ext cx="2006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Times New Roman" pitchFamily="18" charset="0"/>
                <a:ea typeface="+mn-ea"/>
                <a:cs typeface="+mn-cs"/>
              </a:rPr>
              <a:t>Output Layer</a:t>
            </a:r>
          </a:p>
        </p:txBody>
      </p:sp>
      <p:sp>
        <p:nvSpPr>
          <p:cNvPr id="64525" name="Text Box 30"/>
          <p:cNvSpPr txBox="1">
            <a:spLocks noChangeArrowheads="1"/>
          </p:cNvSpPr>
          <p:nvPr/>
        </p:nvSpPr>
        <p:spPr bwMode="auto">
          <a:xfrm>
            <a:off x="6754813" y="3505200"/>
            <a:ext cx="2022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Times New Roman" pitchFamily="18" charset="0"/>
                <a:ea typeface="+mn-ea"/>
                <a:cs typeface="+mn-cs"/>
              </a:rPr>
              <a:t>Hidden Layer</a:t>
            </a:r>
          </a:p>
        </p:txBody>
      </p:sp>
      <p:sp>
        <p:nvSpPr>
          <p:cNvPr id="64526" name="Text Box 31"/>
          <p:cNvSpPr txBox="1">
            <a:spLocks noChangeArrowheads="1"/>
          </p:cNvSpPr>
          <p:nvPr/>
        </p:nvSpPr>
        <p:spPr bwMode="auto">
          <a:xfrm>
            <a:off x="7100888" y="5334000"/>
            <a:ext cx="1784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Times New Roman" pitchFamily="18" charset="0"/>
                <a:ea typeface="+mn-ea"/>
                <a:cs typeface="+mn-cs"/>
              </a:rPr>
              <a:t>Input Layer</a:t>
            </a:r>
          </a:p>
        </p:txBody>
      </p:sp>
      <p:sp>
        <p:nvSpPr>
          <p:cNvPr id="195630" name="Line 46"/>
          <p:cNvSpPr>
            <a:spLocks noChangeShapeType="1"/>
          </p:cNvSpPr>
          <p:nvPr/>
        </p:nvSpPr>
        <p:spPr bwMode="auto">
          <a:xfrm flipH="1" flipV="1">
            <a:off x="4953000" y="1981200"/>
            <a:ext cx="1752600" cy="365760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195631" name="Line 47"/>
          <p:cNvSpPr>
            <a:spLocks noChangeShapeType="1"/>
          </p:cNvSpPr>
          <p:nvPr/>
        </p:nvSpPr>
        <p:spPr bwMode="auto">
          <a:xfrm flipV="1">
            <a:off x="3124200" y="1981200"/>
            <a:ext cx="1752600" cy="350520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195632" name="Line 48"/>
          <p:cNvSpPr>
            <a:spLocks noChangeShapeType="1"/>
          </p:cNvSpPr>
          <p:nvPr/>
        </p:nvSpPr>
        <p:spPr bwMode="auto">
          <a:xfrm flipV="1">
            <a:off x="4876800" y="2057400"/>
            <a:ext cx="0" cy="167640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195633" name="Line 49"/>
          <p:cNvSpPr>
            <a:spLocks noChangeShapeType="1"/>
          </p:cNvSpPr>
          <p:nvPr/>
        </p:nvSpPr>
        <p:spPr bwMode="auto">
          <a:xfrm flipV="1">
            <a:off x="3124200" y="3733800"/>
            <a:ext cx="1676400" cy="182880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195634" name="Line 50"/>
          <p:cNvSpPr>
            <a:spLocks noChangeShapeType="1"/>
          </p:cNvSpPr>
          <p:nvPr/>
        </p:nvSpPr>
        <p:spPr bwMode="auto">
          <a:xfrm flipH="1" flipV="1">
            <a:off x="4953000" y="3733800"/>
            <a:ext cx="1752600" cy="198120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195635" name="Line 51"/>
          <p:cNvSpPr>
            <a:spLocks noChangeShapeType="1"/>
          </p:cNvSpPr>
          <p:nvPr/>
        </p:nvSpPr>
        <p:spPr bwMode="auto">
          <a:xfrm flipV="1">
            <a:off x="3124200" y="1981200"/>
            <a:ext cx="1752600" cy="3048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195636" name="Line 52"/>
          <p:cNvSpPr>
            <a:spLocks noChangeShapeType="1"/>
          </p:cNvSpPr>
          <p:nvPr/>
        </p:nvSpPr>
        <p:spPr bwMode="auto">
          <a:xfrm flipV="1">
            <a:off x="4876800" y="3810000"/>
            <a:ext cx="0" cy="11430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6022" name="Oval 6"/>
          <p:cNvSpPr>
            <a:spLocks noChangeArrowheads="1"/>
          </p:cNvSpPr>
          <p:nvPr/>
        </p:nvSpPr>
        <p:spPr bwMode="auto">
          <a:xfrm>
            <a:off x="4348163" y="1700213"/>
            <a:ext cx="1062037" cy="647700"/>
          </a:xfrm>
          <a:prstGeom prst="ellipse">
            <a:avLst/>
          </a:prstGeom>
          <a:gradFill rotWithShape="0">
            <a:gsLst>
              <a:gs pos="0">
                <a:srgbClr val="3D22C6"/>
              </a:gs>
              <a:gs pos="100000">
                <a:srgbClr val="FFFFFF"/>
              </a:gs>
            </a:gsLst>
            <a:lin ang="5400000" scaled="1"/>
          </a:gradFill>
          <a:ln>
            <a:noFill/>
          </a:ln>
          <a:effectLst>
            <a:glow rad="139700">
              <a:srgbClr val="C00000">
                <a:alpha val="40000"/>
              </a:srgbClr>
            </a:glow>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3300"/>
                </a:solidFill>
                <a:effectLst/>
                <a:uLnTx/>
                <a:uFillTx/>
                <a:latin typeface="Arial"/>
                <a:ea typeface="+mn-ea"/>
                <a:cs typeface="+mn-cs"/>
              </a:rPr>
              <a:t>0.93</a:t>
            </a:r>
          </a:p>
        </p:txBody>
      </p:sp>
      <p:sp>
        <p:nvSpPr>
          <p:cNvPr id="256023" name="Oval 7"/>
          <p:cNvSpPr>
            <a:spLocks noChangeArrowheads="1"/>
          </p:cNvSpPr>
          <p:nvPr/>
        </p:nvSpPr>
        <p:spPr bwMode="auto">
          <a:xfrm>
            <a:off x="4343400" y="3432175"/>
            <a:ext cx="1066800" cy="647700"/>
          </a:xfrm>
          <a:prstGeom prst="ellipse">
            <a:avLst/>
          </a:prstGeom>
          <a:gradFill rotWithShape="0">
            <a:gsLst>
              <a:gs pos="0">
                <a:srgbClr val="3D22C6"/>
              </a:gs>
              <a:gs pos="100000">
                <a:srgbClr val="FFFFFF"/>
              </a:gs>
            </a:gsLst>
            <a:lin ang="5400000" scaled="1"/>
          </a:gradFill>
          <a:ln>
            <a:noFill/>
          </a:ln>
          <a:effectLst>
            <a:glow rad="139700">
              <a:srgbClr val="C00000">
                <a:alpha val="40000"/>
              </a:srgbClr>
            </a:glow>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3300"/>
                </a:solidFill>
                <a:effectLst/>
                <a:uLnTx/>
                <a:uFillTx/>
                <a:latin typeface="Arial"/>
                <a:ea typeface="+mn-ea"/>
                <a:cs typeface="+mn-cs"/>
              </a:rPr>
              <a:t>0.99</a:t>
            </a:r>
          </a:p>
        </p:txBody>
      </p:sp>
      <p:sp>
        <p:nvSpPr>
          <p:cNvPr id="256024" name="Oval 8"/>
          <p:cNvSpPr>
            <a:spLocks noChangeArrowheads="1"/>
          </p:cNvSpPr>
          <p:nvPr/>
        </p:nvSpPr>
        <p:spPr bwMode="auto">
          <a:xfrm>
            <a:off x="2819400" y="5257800"/>
            <a:ext cx="609600" cy="609600"/>
          </a:xfrm>
          <a:prstGeom prst="ellipse">
            <a:avLst/>
          </a:prstGeom>
          <a:gradFill rotWithShape="0">
            <a:gsLst>
              <a:gs pos="0">
                <a:srgbClr val="3D22C6"/>
              </a:gs>
              <a:gs pos="100000">
                <a:srgbClr val="FFFFFF"/>
              </a:gs>
            </a:gsLst>
            <a:lin ang="5400000" scaled="1"/>
          </a:gradFill>
          <a:ln>
            <a:noFill/>
          </a:ln>
          <a:effectLst>
            <a:glow rad="139700">
              <a:srgbClr val="C00000">
                <a:alpha val="40000"/>
              </a:srgbClr>
            </a:glow>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6025" name="Oval 9"/>
          <p:cNvSpPr>
            <a:spLocks noChangeArrowheads="1"/>
          </p:cNvSpPr>
          <p:nvPr/>
        </p:nvSpPr>
        <p:spPr bwMode="auto">
          <a:xfrm>
            <a:off x="6400800" y="5334000"/>
            <a:ext cx="609600" cy="609600"/>
          </a:xfrm>
          <a:prstGeom prst="ellipse">
            <a:avLst/>
          </a:prstGeom>
          <a:gradFill rotWithShape="0">
            <a:gsLst>
              <a:gs pos="0">
                <a:srgbClr val="3D22C6"/>
              </a:gs>
              <a:gs pos="100000">
                <a:srgbClr val="FFFFFF"/>
              </a:gs>
            </a:gsLst>
            <a:lin ang="5400000" scaled="1"/>
          </a:gradFill>
          <a:ln>
            <a:noFill/>
          </a:ln>
          <a:effectLst>
            <a:glow rad="139700">
              <a:srgbClr val="C00000">
                <a:alpha val="40000"/>
              </a:srgbClr>
            </a:glow>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6026" name="Oval 10"/>
          <p:cNvSpPr>
            <a:spLocks noChangeArrowheads="1"/>
          </p:cNvSpPr>
          <p:nvPr/>
        </p:nvSpPr>
        <p:spPr bwMode="auto">
          <a:xfrm>
            <a:off x="2897188" y="1981200"/>
            <a:ext cx="454025" cy="609600"/>
          </a:xfrm>
          <a:prstGeom prst="ellipse">
            <a:avLst/>
          </a:prstGeom>
          <a:gradFill rotWithShape="0">
            <a:gsLst>
              <a:gs pos="0">
                <a:srgbClr val="5E9EFF"/>
              </a:gs>
              <a:gs pos="39999">
                <a:srgbClr val="85C2FF"/>
              </a:gs>
              <a:gs pos="70000">
                <a:srgbClr val="C4D6EB"/>
              </a:gs>
              <a:gs pos="100000">
                <a:srgbClr val="FFEBFA"/>
              </a:gs>
            </a:gsLst>
            <a:lin ang="5400000" scaled="1"/>
          </a:gradFill>
          <a:ln>
            <a:noFill/>
          </a:ln>
          <a:effectLst>
            <a:glow rad="139700">
              <a:srgbClr val="C00000">
                <a:alpha val="40000"/>
              </a:srgbClr>
            </a:glow>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1</a:t>
            </a:r>
          </a:p>
        </p:txBody>
      </p:sp>
      <p:sp>
        <p:nvSpPr>
          <p:cNvPr id="256027" name="Oval 12"/>
          <p:cNvSpPr>
            <a:spLocks noChangeArrowheads="1"/>
          </p:cNvSpPr>
          <p:nvPr/>
        </p:nvSpPr>
        <p:spPr bwMode="auto">
          <a:xfrm>
            <a:off x="4649788" y="4648200"/>
            <a:ext cx="454025" cy="609600"/>
          </a:xfrm>
          <a:prstGeom prst="ellipse">
            <a:avLst/>
          </a:prstGeom>
          <a:gradFill rotWithShape="0">
            <a:gsLst>
              <a:gs pos="0">
                <a:srgbClr val="5E9EFF"/>
              </a:gs>
              <a:gs pos="39999">
                <a:srgbClr val="85C2FF"/>
              </a:gs>
              <a:gs pos="70000">
                <a:srgbClr val="C4D6EB"/>
              </a:gs>
              <a:gs pos="100000">
                <a:srgbClr val="FFEBFA"/>
              </a:gs>
            </a:gsLst>
            <a:lin ang="5400000" scaled="1"/>
          </a:gradFill>
          <a:ln>
            <a:noFill/>
          </a:ln>
          <a:effectLst>
            <a:glow rad="139700">
              <a:srgbClr val="C00000">
                <a:alpha val="40000"/>
              </a:srgbClr>
            </a:glow>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1</a:t>
            </a:r>
          </a:p>
        </p:txBody>
      </p:sp>
      <p:sp>
        <p:nvSpPr>
          <p:cNvPr id="64540" name="Text Box 27"/>
          <p:cNvSpPr txBox="1">
            <a:spLocks noChangeArrowheads="1"/>
          </p:cNvSpPr>
          <p:nvPr/>
        </p:nvSpPr>
        <p:spPr bwMode="auto">
          <a:xfrm>
            <a:off x="4445000" y="4191000"/>
            <a:ext cx="81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Times New Roman" pitchFamily="18" charset="0"/>
                <a:ea typeface="+mn-ea"/>
                <a:cs typeface="+mn-cs"/>
              </a:rPr>
              <a:t>-2.76</a:t>
            </a:r>
          </a:p>
        </p:txBody>
      </p:sp>
      <p:sp>
        <p:nvSpPr>
          <p:cNvPr id="64541" name="Text Box 28"/>
          <p:cNvSpPr txBox="1">
            <a:spLocks noChangeArrowheads="1"/>
          </p:cNvSpPr>
          <p:nvPr/>
        </p:nvSpPr>
        <p:spPr bwMode="auto">
          <a:xfrm>
            <a:off x="4546600" y="2743200"/>
            <a:ext cx="717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Times New Roman" pitchFamily="18" charset="0"/>
                <a:ea typeface="+mn-ea"/>
                <a:cs typeface="+mn-cs"/>
              </a:rPr>
              <a:t>10.9</a:t>
            </a:r>
          </a:p>
        </p:txBody>
      </p:sp>
      <p:sp>
        <p:nvSpPr>
          <p:cNvPr id="64542" name="Text Box 26"/>
          <p:cNvSpPr txBox="1">
            <a:spLocks noChangeArrowheads="1"/>
          </p:cNvSpPr>
          <p:nvPr/>
        </p:nvSpPr>
        <p:spPr bwMode="auto">
          <a:xfrm>
            <a:off x="5562600" y="46482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Times New Roman" pitchFamily="18" charset="0"/>
                <a:ea typeface="+mn-ea"/>
                <a:cs typeface="+mn-cs"/>
              </a:rPr>
              <a:t>7.1</a:t>
            </a:r>
          </a:p>
        </p:txBody>
      </p:sp>
      <p:sp>
        <p:nvSpPr>
          <p:cNvPr id="64543" name="Text Box 53"/>
          <p:cNvSpPr txBox="1">
            <a:spLocks noChangeArrowheads="1"/>
          </p:cNvSpPr>
          <p:nvPr/>
        </p:nvSpPr>
        <p:spPr bwMode="auto">
          <a:xfrm>
            <a:off x="1447800" y="2057400"/>
            <a:ext cx="1360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1" i="1" u="none" strike="noStrike" kern="1200" cap="none" spc="0" normalizeH="0" baseline="0" noProof="0" dirty="0">
                <a:ln>
                  <a:noFill/>
                </a:ln>
                <a:solidFill>
                  <a:srgbClr val="000000"/>
                </a:solidFill>
                <a:effectLst/>
                <a:uLnTx/>
                <a:uFillTx/>
                <a:latin typeface="Times New Roman" pitchFamily="18" charset="0"/>
                <a:ea typeface="+mn-ea"/>
                <a:cs typeface="+mn-cs"/>
              </a:rPr>
              <a:t>Bias unit</a:t>
            </a:r>
          </a:p>
        </p:txBody>
      </p:sp>
      <p:sp>
        <p:nvSpPr>
          <p:cNvPr id="38" name="Rectangle 35"/>
          <p:cNvSpPr>
            <a:spLocks noChangeArrowheads="1"/>
          </p:cNvSpPr>
          <p:nvPr/>
        </p:nvSpPr>
        <p:spPr bwMode="auto">
          <a:xfrm>
            <a:off x="120546" y="4113074"/>
            <a:ext cx="2376264" cy="1754326"/>
          </a:xfrm>
          <a:prstGeom prst="rect">
            <a:avLst/>
          </a:prstGeom>
          <a:gradFill rotWithShape="1">
            <a:gsLst>
              <a:gs pos="0">
                <a:schemeClr val="bg1"/>
              </a:gs>
              <a:gs pos="100000">
                <a:srgbClr val="FFFF00"/>
              </a:gs>
            </a:gsLst>
            <a:lin ang="5400000" scaled="1"/>
          </a:gradFill>
          <a:ln w="9525">
            <a:solidFill>
              <a:srgbClr val="FF0000"/>
            </a:solidFill>
            <a:miter lim="800000"/>
            <a:headEnd/>
            <a:tailEnd/>
          </a:ln>
          <a:effectLst>
            <a:glow rad="139700">
              <a:srgbClr val="FF0000">
                <a:alpha val="40000"/>
              </a:srgbClr>
            </a:glow>
            <a:outerShdw blurRad="50800" dist="38100" dir="8100000" algn="tr" rotWithShape="0">
              <a:prstClr val="black">
                <a:alpha val="40000"/>
              </a:prstClr>
            </a:outerShdw>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srgbClr val="0000FF"/>
                </a:solidFill>
                <a:effectLst/>
                <a:uLnTx/>
                <a:uFillTx/>
                <a:latin typeface="Arial"/>
                <a:ea typeface="+mn-ea"/>
                <a:cs typeface="+mn-cs"/>
              </a:rPr>
              <a:t>circles </a:t>
            </a: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represent </a:t>
            </a:r>
            <a:r>
              <a:rPr kumimoji="0" lang="en-US" altLang="en-US" sz="1800" b="1" i="0" u="none" strike="noStrike" kern="1200" cap="none" spc="0" normalizeH="0" baseline="0" noProof="0" dirty="0">
                <a:ln>
                  <a:noFill/>
                </a:ln>
                <a:solidFill>
                  <a:srgbClr val="0000FF"/>
                </a:solidFill>
                <a:effectLst/>
                <a:uLnTx/>
                <a:uFillTx/>
                <a:latin typeface="Arial"/>
                <a:ea typeface="+mn-ea"/>
                <a:cs typeface="+mn-cs"/>
              </a:rPr>
              <a:t>neurons</a:t>
            </a:r>
            <a:r>
              <a:rPr kumimoji="0" lang="en-US" altLang="en-US" sz="1800" b="0" i="0" u="none" strike="noStrike" kern="1200" cap="none" spc="0" normalizeH="0" baseline="0" noProof="0" dirty="0">
                <a:ln>
                  <a:noFill/>
                </a:ln>
                <a:solidFill>
                  <a:srgbClr val="0000FF"/>
                </a:solidFill>
                <a:effectLst/>
                <a:uLnTx/>
                <a:uFillTx/>
                <a:latin typeface="Arial"/>
                <a:ea typeface="+mn-ea"/>
                <a:cs typeface="+mn-cs"/>
              </a:rPr>
              <a:t> </a:t>
            </a: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or units or nodes that are extremely simple analog computing devices </a:t>
            </a:r>
          </a:p>
        </p:txBody>
      </p:sp>
      <p:sp>
        <p:nvSpPr>
          <p:cNvPr id="2" name="Freeform 1"/>
          <p:cNvSpPr/>
          <p:nvPr/>
        </p:nvSpPr>
        <p:spPr bwMode="auto">
          <a:xfrm>
            <a:off x="2454031" y="5556517"/>
            <a:ext cx="406400" cy="54929"/>
          </a:xfrm>
          <a:custGeom>
            <a:avLst/>
            <a:gdLst>
              <a:gd name="connsiteX0" fmla="*/ 0 w 406400"/>
              <a:gd name="connsiteY0" fmla="*/ 39298 h 54929"/>
              <a:gd name="connsiteX1" fmla="*/ 211015 w 406400"/>
              <a:gd name="connsiteY1" fmla="*/ 221 h 54929"/>
              <a:gd name="connsiteX2" fmla="*/ 406400 w 406400"/>
              <a:gd name="connsiteY2" fmla="*/ 54929 h 54929"/>
            </a:gdLst>
            <a:ahLst/>
            <a:cxnLst>
              <a:cxn ang="0">
                <a:pos x="connsiteX0" y="connsiteY0"/>
              </a:cxn>
              <a:cxn ang="0">
                <a:pos x="connsiteX1" y="connsiteY1"/>
              </a:cxn>
              <a:cxn ang="0">
                <a:pos x="connsiteX2" y="connsiteY2"/>
              </a:cxn>
            </a:cxnLst>
            <a:rect l="l" t="t" r="r" b="b"/>
            <a:pathLst>
              <a:path w="406400" h="54929">
                <a:moveTo>
                  <a:pt x="0" y="39298"/>
                </a:moveTo>
                <a:cubicBezTo>
                  <a:pt x="71641" y="18457"/>
                  <a:pt x="143282" y="-2384"/>
                  <a:pt x="211015" y="221"/>
                </a:cubicBezTo>
                <a:cubicBezTo>
                  <a:pt x="278748" y="2826"/>
                  <a:pt x="342574" y="28877"/>
                  <a:pt x="406400" y="54929"/>
                </a:cubicBezTo>
              </a:path>
            </a:pathLst>
          </a:custGeom>
          <a:noFill/>
          <a:ln w="9525" cap="flat" cmpd="sng" algn="ctr">
            <a:solidFill>
              <a:srgbClr val="FF0000"/>
            </a:solidFill>
            <a:prstDash val="dash"/>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a:ln>
                <a:noFill/>
              </a:ln>
              <a:solidFill>
                <a:srgbClr val="000000"/>
              </a:solidFill>
              <a:effectLst/>
              <a:uLnTx/>
              <a:uFillTx/>
              <a:latin typeface="Times" charset="0"/>
              <a:ea typeface="+mn-ea"/>
              <a:cs typeface="+mn-cs"/>
            </a:endParaRPr>
          </a:p>
        </p:txBody>
      </p:sp>
      <p:sp>
        <p:nvSpPr>
          <p:cNvPr id="3" name="Freeform 2"/>
          <p:cNvSpPr/>
          <p:nvPr/>
        </p:nvSpPr>
        <p:spPr bwMode="auto">
          <a:xfrm>
            <a:off x="2493108" y="3829970"/>
            <a:ext cx="1869692" cy="538830"/>
          </a:xfrm>
          <a:custGeom>
            <a:avLst/>
            <a:gdLst>
              <a:gd name="connsiteX0" fmla="*/ 0 w 1869692"/>
              <a:gd name="connsiteY0" fmla="*/ 538830 h 538830"/>
              <a:gd name="connsiteX1" fmla="*/ 437661 w 1869692"/>
              <a:gd name="connsiteY1" fmla="*/ 359076 h 538830"/>
              <a:gd name="connsiteX2" fmla="*/ 1641230 w 1869692"/>
              <a:gd name="connsiteY2" fmla="*/ 46461 h 538830"/>
              <a:gd name="connsiteX3" fmla="*/ 1867877 w 1869692"/>
              <a:gd name="connsiteY3" fmla="*/ 7384 h 538830"/>
            </a:gdLst>
            <a:ahLst/>
            <a:cxnLst>
              <a:cxn ang="0">
                <a:pos x="connsiteX0" y="connsiteY0"/>
              </a:cxn>
              <a:cxn ang="0">
                <a:pos x="connsiteX1" y="connsiteY1"/>
              </a:cxn>
              <a:cxn ang="0">
                <a:pos x="connsiteX2" y="connsiteY2"/>
              </a:cxn>
              <a:cxn ang="0">
                <a:pos x="connsiteX3" y="connsiteY3"/>
              </a:cxn>
            </a:cxnLst>
            <a:rect l="l" t="t" r="r" b="b"/>
            <a:pathLst>
              <a:path w="1869692" h="538830">
                <a:moveTo>
                  <a:pt x="0" y="538830"/>
                </a:moveTo>
                <a:cubicBezTo>
                  <a:pt x="82061" y="489983"/>
                  <a:pt x="164123" y="441137"/>
                  <a:pt x="437661" y="359076"/>
                </a:cubicBezTo>
                <a:cubicBezTo>
                  <a:pt x="711199" y="277015"/>
                  <a:pt x="1402861" y="105076"/>
                  <a:pt x="1641230" y="46461"/>
                </a:cubicBezTo>
                <a:cubicBezTo>
                  <a:pt x="1879599" y="-12154"/>
                  <a:pt x="1873738" y="-2385"/>
                  <a:pt x="1867877" y="7384"/>
                </a:cubicBezTo>
              </a:path>
            </a:pathLst>
          </a:custGeom>
          <a:noFill/>
          <a:ln w="9525" cap="flat" cmpd="sng" algn="ctr">
            <a:solidFill>
              <a:srgbClr val="FF0000"/>
            </a:solidFill>
            <a:prstDash val="dash"/>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a:ln>
                <a:noFill/>
              </a:ln>
              <a:solidFill>
                <a:srgbClr val="000000"/>
              </a:solidFill>
              <a:effectLst/>
              <a:uLnTx/>
              <a:uFillTx/>
              <a:latin typeface="Times" charset="0"/>
              <a:ea typeface="+mn-ea"/>
              <a:cs typeface="+mn-cs"/>
            </a:endParaRPr>
          </a:p>
        </p:txBody>
      </p:sp>
      <p:sp>
        <p:nvSpPr>
          <p:cNvPr id="4" name="Freeform 3"/>
          <p:cNvSpPr/>
          <p:nvPr/>
        </p:nvSpPr>
        <p:spPr bwMode="auto">
          <a:xfrm>
            <a:off x="1625600" y="2196123"/>
            <a:ext cx="2915138" cy="1938215"/>
          </a:xfrm>
          <a:custGeom>
            <a:avLst/>
            <a:gdLst>
              <a:gd name="connsiteX0" fmla="*/ 0 w 2915138"/>
              <a:gd name="connsiteY0" fmla="*/ 1938215 h 1938215"/>
              <a:gd name="connsiteX1" fmla="*/ 554892 w 2915138"/>
              <a:gd name="connsiteY1" fmla="*/ 1234831 h 1938215"/>
              <a:gd name="connsiteX2" fmla="*/ 1383323 w 2915138"/>
              <a:gd name="connsiteY2" fmla="*/ 789354 h 1938215"/>
              <a:gd name="connsiteX3" fmla="*/ 2915138 w 2915138"/>
              <a:gd name="connsiteY3" fmla="*/ 0 h 1938215"/>
            </a:gdLst>
            <a:ahLst/>
            <a:cxnLst>
              <a:cxn ang="0">
                <a:pos x="connsiteX0" y="connsiteY0"/>
              </a:cxn>
              <a:cxn ang="0">
                <a:pos x="connsiteX1" y="connsiteY1"/>
              </a:cxn>
              <a:cxn ang="0">
                <a:pos x="connsiteX2" y="connsiteY2"/>
              </a:cxn>
              <a:cxn ang="0">
                <a:pos x="connsiteX3" y="connsiteY3"/>
              </a:cxn>
            </a:cxnLst>
            <a:rect l="l" t="t" r="r" b="b"/>
            <a:pathLst>
              <a:path w="2915138" h="1938215">
                <a:moveTo>
                  <a:pt x="0" y="1938215"/>
                </a:moveTo>
                <a:cubicBezTo>
                  <a:pt x="162169" y="1682261"/>
                  <a:pt x="324338" y="1426308"/>
                  <a:pt x="554892" y="1234831"/>
                </a:cubicBezTo>
                <a:cubicBezTo>
                  <a:pt x="785446" y="1043354"/>
                  <a:pt x="1383323" y="789354"/>
                  <a:pt x="1383323" y="789354"/>
                </a:cubicBezTo>
                <a:lnTo>
                  <a:pt x="2915138" y="0"/>
                </a:lnTo>
              </a:path>
            </a:pathLst>
          </a:custGeom>
          <a:noFill/>
          <a:ln w="9525" cap="flat" cmpd="sng" algn="ctr">
            <a:solidFill>
              <a:srgbClr val="FF0000"/>
            </a:solidFill>
            <a:prstDash val="dash"/>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a:ln>
                <a:noFill/>
              </a:ln>
              <a:solidFill>
                <a:srgbClr val="000000"/>
              </a:solidFill>
              <a:effectLst/>
              <a:uLnTx/>
              <a:uFillTx/>
              <a:latin typeface="Times" charset="0"/>
              <a:ea typeface="+mn-ea"/>
              <a:cs typeface="+mn-cs"/>
            </a:endParaRPr>
          </a:p>
        </p:txBody>
      </p:sp>
    </p:spTree>
    <p:extLst>
      <p:ext uri="{BB962C8B-B14F-4D97-AF65-F5344CB8AC3E}">
        <p14:creationId xmlns:p14="http://schemas.microsoft.com/office/powerpoint/2010/main" val="29612326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ChangeArrowheads="1"/>
          </p:cNvSpPr>
          <p:nvPr/>
        </p:nvSpPr>
        <p:spPr bwMode="auto">
          <a:xfrm>
            <a:off x="0" y="887016"/>
            <a:ext cx="9144000" cy="369332"/>
          </a:xfrm>
          <a:prstGeom prst="rect">
            <a:avLst/>
          </a:prstGeom>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Three-layer Network (2-1-1) for solving the XOR Problem</a:t>
            </a:r>
          </a:p>
        </p:txBody>
      </p:sp>
      <p:sp>
        <p:nvSpPr>
          <p:cNvPr id="195587" name="Rectangle 3"/>
          <p:cNvSpPr>
            <a:spLocks noChangeArrowheads="1"/>
          </p:cNvSpPr>
          <p:nvPr/>
        </p:nvSpPr>
        <p:spPr bwMode="auto">
          <a:xfrm>
            <a:off x="0" y="-27384"/>
            <a:ext cx="9144000" cy="914400"/>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Multi-layer Feed-forward Network </a:t>
            </a:r>
          </a:p>
        </p:txBody>
      </p:sp>
      <p:sp>
        <p:nvSpPr>
          <p:cNvPr id="256004" name="Line 14"/>
          <p:cNvSpPr>
            <a:spLocks noChangeShapeType="1"/>
          </p:cNvSpPr>
          <p:nvPr/>
        </p:nvSpPr>
        <p:spPr bwMode="auto">
          <a:xfrm flipH="1" flipV="1">
            <a:off x="4953000" y="1981200"/>
            <a:ext cx="1752600" cy="36576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256005" name="Group 32"/>
          <p:cNvGrpSpPr>
            <a:grpSpLocks/>
          </p:cNvGrpSpPr>
          <p:nvPr/>
        </p:nvGrpSpPr>
        <p:grpSpPr bwMode="auto">
          <a:xfrm>
            <a:off x="3124200" y="1981200"/>
            <a:ext cx="3581400" cy="3733800"/>
            <a:chOff x="1968" y="1248"/>
            <a:chExt cx="2256" cy="2352"/>
          </a:xfrm>
        </p:grpSpPr>
        <p:sp>
          <p:nvSpPr>
            <p:cNvPr id="256032" name="Line 13"/>
            <p:cNvSpPr>
              <a:spLocks noChangeShapeType="1"/>
            </p:cNvSpPr>
            <p:nvPr/>
          </p:nvSpPr>
          <p:spPr bwMode="auto">
            <a:xfrm flipV="1">
              <a:off x="1968" y="1248"/>
              <a:ext cx="1104" cy="220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6033" name="Line 15"/>
            <p:cNvSpPr>
              <a:spLocks noChangeShapeType="1"/>
            </p:cNvSpPr>
            <p:nvPr/>
          </p:nvSpPr>
          <p:spPr bwMode="auto">
            <a:xfrm flipV="1">
              <a:off x="3072" y="1296"/>
              <a:ext cx="0" cy="105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6034" name="Line 16"/>
            <p:cNvSpPr>
              <a:spLocks noChangeShapeType="1"/>
            </p:cNvSpPr>
            <p:nvPr/>
          </p:nvSpPr>
          <p:spPr bwMode="auto">
            <a:xfrm flipV="1">
              <a:off x="1968" y="2352"/>
              <a:ext cx="1056" cy="115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6035" name="Line 17"/>
            <p:cNvSpPr>
              <a:spLocks noChangeShapeType="1"/>
            </p:cNvSpPr>
            <p:nvPr/>
          </p:nvSpPr>
          <p:spPr bwMode="auto">
            <a:xfrm flipH="1" flipV="1">
              <a:off x="3120" y="2352"/>
              <a:ext cx="1104" cy="124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6036" name="Line 18"/>
            <p:cNvSpPr>
              <a:spLocks noChangeShapeType="1"/>
            </p:cNvSpPr>
            <p:nvPr/>
          </p:nvSpPr>
          <p:spPr bwMode="auto">
            <a:xfrm flipV="1">
              <a:off x="1968" y="1248"/>
              <a:ext cx="1104"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256006" name="Line 19"/>
          <p:cNvSpPr>
            <a:spLocks noChangeShapeType="1"/>
          </p:cNvSpPr>
          <p:nvPr/>
        </p:nvSpPr>
        <p:spPr bwMode="auto">
          <a:xfrm flipV="1">
            <a:off x="4876800" y="3810000"/>
            <a:ext cx="0" cy="1143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6007" name="Text Box 21"/>
          <p:cNvSpPr txBox="1">
            <a:spLocks noChangeArrowheads="1"/>
          </p:cNvSpPr>
          <p:nvPr/>
        </p:nvSpPr>
        <p:spPr bwMode="auto">
          <a:xfrm>
            <a:off x="2895600" y="6019800"/>
            <a:ext cx="464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800" b="1" i="0" u="none" strike="noStrike" kern="1200" cap="none" spc="0" normalizeH="0" baseline="0" noProof="0">
                <a:ln>
                  <a:noFill/>
                </a:ln>
                <a:solidFill>
                  <a:srgbClr val="FF0000"/>
                </a:solidFill>
                <a:effectLst/>
                <a:uLnTx/>
                <a:uFillTx/>
                <a:latin typeface="Times New Roman" pitchFamily="18" charset="0"/>
                <a:ea typeface="+mn-ea"/>
                <a:cs typeface="+mn-cs"/>
              </a:rPr>
              <a:t>1                                       0</a:t>
            </a:r>
          </a:p>
        </p:txBody>
      </p:sp>
      <p:sp>
        <p:nvSpPr>
          <p:cNvPr id="64520" name="Text Box 22"/>
          <p:cNvSpPr txBox="1">
            <a:spLocks noChangeArrowheads="1"/>
          </p:cNvSpPr>
          <p:nvPr/>
        </p:nvSpPr>
        <p:spPr bwMode="auto">
          <a:xfrm>
            <a:off x="2943225" y="1489075"/>
            <a:ext cx="81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Times New Roman" pitchFamily="18" charset="0"/>
                <a:ea typeface="+mn-ea"/>
                <a:cs typeface="+mn-cs"/>
              </a:rPr>
              <a:t>-3.29</a:t>
            </a:r>
          </a:p>
        </p:txBody>
      </p:sp>
      <p:sp>
        <p:nvSpPr>
          <p:cNvPr id="64521" name="Text Box 23"/>
          <p:cNvSpPr txBox="1">
            <a:spLocks noChangeArrowheads="1"/>
          </p:cNvSpPr>
          <p:nvPr/>
        </p:nvSpPr>
        <p:spPr bwMode="auto">
          <a:xfrm>
            <a:off x="5915025" y="3241675"/>
            <a:ext cx="81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Times New Roman" pitchFamily="18" charset="0"/>
                <a:ea typeface="+mn-ea"/>
                <a:cs typeface="+mn-cs"/>
              </a:rPr>
              <a:t>-4.95</a:t>
            </a:r>
          </a:p>
        </p:txBody>
      </p:sp>
      <p:sp>
        <p:nvSpPr>
          <p:cNvPr id="64522" name="Text Box 24"/>
          <p:cNvSpPr txBox="1">
            <a:spLocks noChangeArrowheads="1"/>
          </p:cNvSpPr>
          <p:nvPr/>
        </p:nvSpPr>
        <p:spPr bwMode="auto">
          <a:xfrm>
            <a:off x="3025775" y="3209241"/>
            <a:ext cx="81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itchFamily="18" charset="0"/>
                <a:ea typeface="+mn-ea"/>
                <a:cs typeface="+mn-cs"/>
              </a:rPr>
              <a:t>-4.95</a:t>
            </a:r>
          </a:p>
        </p:txBody>
      </p:sp>
      <p:sp>
        <p:nvSpPr>
          <p:cNvPr id="64523" name="Text Box 25"/>
          <p:cNvSpPr txBox="1">
            <a:spLocks noChangeArrowheads="1"/>
          </p:cNvSpPr>
          <p:nvPr/>
        </p:nvSpPr>
        <p:spPr bwMode="auto">
          <a:xfrm>
            <a:off x="3733800" y="47244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Times New Roman" pitchFamily="18" charset="0"/>
                <a:ea typeface="+mn-ea"/>
                <a:cs typeface="+mn-cs"/>
              </a:rPr>
              <a:t>7.1</a:t>
            </a:r>
          </a:p>
        </p:txBody>
      </p:sp>
      <p:sp>
        <p:nvSpPr>
          <p:cNvPr id="64524" name="Text Box 29"/>
          <p:cNvSpPr txBox="1">
            <a:spLocks noChangeArrowheads="1"/>
          </p:cNvSpPr>
          <p:nvPr/>
        </p:nvSpPr>
        <p:spPr bwMode="auto">
          <a:xfrm>
            <a:off x="6610350" y="1828800"/>
            <a:ext cx="2006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Times New Roman" pitchFamily="18" charset="0"/>
                <a:ea typeface="+mn-ea"/>
                <a:cs typeface="+mn-cs"/>
              </a:rPr>
              <a:t>Output Layer</a:t>
            </a:r>
          </a:p>
        </p:txBody>
      </p:sp>
      <p:sp>
        <p:nvSpPr>
          <p:cNvPr id="64525" name="Text Box 30"/>
          <p:cNvSpPr txBox="1">
            <a:spLocks noChangeArrowheads="1"/>
          </p:cNvSpPr>
          <p:nvPr/>
        </p:nvSpPr>
        <p:spPr bwMode="auto">
          <a:xfrm>
            <a:off x="6754813" y="3505200"/>
            <a:ext cx="2022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Times New Roman" pitchFamily="18" charset="0"/>
                <a:ea typeface="+mn-ea"/>
                <a:cs typeface="+mn-cs"/>
              </a:rPr>
              <a:t>Hidden Layer</a:t>
            </a:r>
          </a:p>
        </p:txBody>
      </p:sp>
      <p:sp>
        <p:nvSpPr>
          <p:cNvPr id="64526" name="Text Box 31"/>
          <p:cNvSpPr txBox="1">
            <a:spLocks noChangeArrowheads="1"/>
          </p:cNvSpPr>
          <p:nvPr/>
        </p:nvSpPr>
        <p:spPr bwMode="auto">
          <a:xfrm>
            <a:off x="7100888" y="5334000"/>
            <a:ext cx="1784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Times New Roman" pitchFamily="18" charset="0"/>
                <a:ea typeface="+mn-ea"/>
                <a:cs typeface="+mn-cs"/>
              </a:rPr>
              <a:t>Input Layer</a:t>
            </a:r>
          </a:p>
        </p:txBody>
      </p:sp>
      <p:sp>
        <p:nvSpPr>
          <p:cNvPr id="195630" name="Line 46"/>
          <p:cNvSpPr>
            <a:spLocks noChangeShapeType="1"/>
          </p:cNvSpPr>
          <p:nvPr/>
        </p:nvSpPr>
        <p:spPr bwMode="auto">
          <a:xfrm flipH="1" flipV="1">
            <a:off x="4953000" y="1981200"/>
            <a:ext cx="1752600" cy="365760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195631" name="Line 47"/>
          <p:cNvSpPr>
            <a:spLocks noChangeShapeType="1"/>
          </p:cNvSpPr>
          <p:nvPr/>
        </p:nvSpPr>
        <p:spPr bwMode="auto">
          <a:xfrm flipV="1">
            <a:off x="3124200" y="1981200"/>
            <a:ext cx="1752600" cy="350520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195632" name="Line 48"/>
          <p:cNvSpPr>
            <a:spLocks noChangeShapeType="1"/>
          </p:cNvSpPr>
          <p:nvPr/>
        </p:nvSpPr>
        <p:spPr bwMode="auto">
          <a:xfrm flipV="1">
            <a:off x="4876800" y="2057400"/>
            <a:ext cx="0" cy="167640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195633" name="Line 49"/>
          <p:cNvSpPr>
            <a:spLocks noChangeShapeType="1"/>
          </p:cNvSpPr>
          <p:nvPr/>
        </p:nvSpPr>
        <p:spPr bwMode="auto">
          <a:xfrm flipV="1">
            <a:off x="3124200" y="3733800"/>
            <a:ext cx="1676400" cy="182880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195634" name="Line 50"/>
          <p:cNvSpPr>
            <a:spLocks noChangeShapeType="1"/>
          </p:cNvSpPr>
          <p:nvPr/>
        </p:nvSpPr>
        <p:spPr bwMode="auto">
          <a:xfrm flipH="1" flipV="1">
            <a:off x="4953000" y="3733800"/>
            <a:ext cx="1752600" cy="198120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195635" name="Line 51"/>
          <p:cNvSpPr>
            <a:spLocks noChangeShapeType="1"/>
          </p:cNvSpPr>
          <p:nvPr/>
        </p:nvSpPr>
        <p:spPr bwMode="auto">
          <a:xfrm flipV="1">
            <a:off x="3124200" y="1981200"/>
            <a:ext cx="1752600" cy="3048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195636" name="Line 52"/>
          <p:cNvSpPr>
            <a:spLocks noChangeShapeType="1"/>
          </p:cNvSpPr>
          <p:nvPr/>
        </p:nvSpPr>
        <p:spPr bwMode="auto">
          <a:xfrm flipV="1">
            <a:off x="4876800" y="3810000"/>
            <a:ext cx="0" cy="11430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6022" name="Oval 6"/>
          <p:cNvSpPr>
            <a:spLocks noChangeArrowheads="1"/>
          </p:cNvSpPr>
          <p:nvPr/>
        </p:nvSpPr>
        <p:spPr bwMode="auto">
          <a:xfrm>
            <a:off x="4348163" y="1700213"/>
            <a:ext cx="1062037" cy="647700"/>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3300"/>
                </a:solidFill>
                <a:effectLst/>
                <a:uLnTx/>
                <a:uFillTx/>
                <a:latin typeface="Arial"/>
                <a:ea typeface="+mn-ea"/>
                <a:cs typeface="+mn-cs"/>
              </a:rPr>
              <a:t>0.93</a:t>
            </a:r>
          </a:p>
        </p:txBody>
      </p:sp>
      <p:sp>
        <p:nvSpPr>
          <p:cNvPr id="256023" name="Oval 7"/>
          <p:cNvSpPr>
            <a:spLocks noChangeArrowheads="1"/>
          </p:cNvSpPr>
          <p:nvPr/>
        </p:nvSpPr>
        <p:spPr bwMode="auto">
          <a:xfrm>
            <a:off x="4343400" y="3432175"/>
            <a:ext cx="1066800" cy="647700"/>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3300"/>
                </a:solidFill>
                <a:effectLst/>
                <a:uLnTx/>
                <a:uFillTx/>
                <a:latin typeface="Arial"/>
                <a:ea typeface="+mn-ea"/>
                <a:cs typeface="+mn-cs"/>
              </a:rPr>
              <a:t>0.99</a:t>
            </a:r>
          </a:p>
        </p:txBody>
      </p:sp>
      <p:sp>
        <p:nvSpPr>
          <p:cNvPr id="256024" name="Oval 8"/>
          <p:cNvSpPr>
            <a:spLocks noChangeArrowheads="1"/>
          </p:cNvSpPr>
          <p:nvPr/>
        </p:nvSpPr>
        <p:spPr bwMode="auto">
          <a:xfrm>
            <a:off x="2819400" y="5257800"/>
            <a:ext cx="609600" cy="609600"/>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6025" name="Oval 9"/>
          <p:cNvSpPr>
            <a:spLocks noChangeArrowheads="1"/>
          </p:cNvSpPr>
          <p:nvPr/>
        </p:nvSpPr>
        <p:spPr bwMode="auto">
          <a:xfrm>
            <a:off x="6400800" y="5334000"/>
            <a:ext cx="609600" cy="609600"/>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6026" name="Oval 10"/>
          <p:cNvSpPr>
            <a:spLocks noChangeArrowheads="1"/>
          </p:cNvSpPr>
          <p:nvPr/>
        </p:nvSpPr>
        <p:spPr bwMode="auto">
          <a:xfrm>
            <a:off x="2897188" y="1981200"/>
            <a:ext cx="454025" cy="609600"/>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1</a:t>
            </a:r>
          </a:p>
        </p:txBody>
      </p:sp>
      <p:sp>
        <p:nvSpPr>
          <p:cNvPr id="256027" name="Oval 12"/>
          <p:cNvSpPr>
            <a:spLocks noChangeArrowheads="1"/>
          </p:cNvSpPr>
          <p:nvPr/>
        </p:nvSpPr>
        <p:spPr bwMode="auto">
          <a:xfrm>
            <a:off x="4649788" y="4648200"/>
            <a:ext cx="454025" cy="609600"/>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1</a:t>
            </a:r>
          </a:p>
        </p:txBody>
      </p:sp>
      <p:sp>
        <p:nvSpPr>
          <p:cNvPr id="64540" name="Text Box 27"/>
          <p:cNvSpPr txBox="1">
            <a:spLocks noChangeArrowheads="1"/>
          </p:cNvSpPr>
          <p:nvPr/>
        </p:nvSpPr>
        <p:spPr bwMode="auto">
          <a:xfrm>
            <a:off x="4445000" y="4191000"/>
            <a:ext cx="81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Times New Roman" pitchFamily="18" charset="0"/>
                <a:ea typeface="+mn-ea"/>
                <a:cs typeface="+mn-cs"/>
              </a:rPr>
              <a:t>-2.76</a:t>
            </a:r>
          </a:p>
        </p:txBody>
      </p:sp>
      <p:sp>
        <p:nvSpPr>
          <p:cNvPr id="64541" name="Text Box 28"/>
          <p:cNvSpPr txBox="1">
            <a:spLocks noChangeArrowheads="1"/>
          </p:cNvSpPr>
          <p:nvPr/>
        </p:nvSpPr>
        <p:spPr bwMode="auto">
          <a:xfrm>
            <a:off x="4546600" y="2743200"/>
            <a:ext cx="717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Times New Roman" pitchFamily="18" charset="0"/>
                <a:ea typeface="+mn-ea"/>
                <a:cs typeface="+mn-cs"/>
              </a:rPr>
              <a:t>10.9</a:t>
            </a:r>
          </a:p>
        </p:txBody>
      </p:sp>
      <p:sp>
        <p:nvSpPr>
          <p:cNvPr id="64542" name="Text Box 26"/>
          <p:cNvSpPr txBox="1">
            <a:spLocks noChangeArrowheads="1"/>
          </p:cNvSpPr>
          <p:nvPr/>
        </p:nvSpPr>
        <p:spPr bwMode="auto">
          <a:xfrm>
            <a:off x="5562600" y="46482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Times New Roman" pitchFamily="18" charset="0"/>
                <a:ea typeface="+mn-ea"/>
                <a:cs typeface="+mn-cs"/>
              </a:rPr>
              <a:t>7.1</a:t>
            </a:r>
          </a:p>
        </p:txBody>
      </p:sp>
      <p:sp>
        <p:nvSpPr>
          <p:cNvPr id="64543" name="Text Box 53"/>
          <p:cNvSpPr txBox="1">
            <a:spLocks noChangeArrowheads="1"/>
          </p:cNvSpPr>
          <p:nvPr/>
        </p:nvSpPr>
        <p:spPr bwMode="auto">
          <a:xfrm>
            <a:off x="1447800" y="2057400"/>
            <a:ext cx="1360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1" i="1" u="none" strike="noStrike" kern="1200" cap="none" spc="0" normalizeH="0" baseline="0" noProof="0" dirty="0">
                <a:ln>
                  <a:noFill/>
                </a:ln>
                <a:solidFill>
                  <a:srgbClr val="000000"/>
                </a:solidFill>
                <a:effectLst/>
                <a:uLnTx/>
                <a:uFillTx/>
                <a:latin typeface="Times New Roman" pitchFamily="18" charset="0"/>
                <a:ea typeface="+mn-ea"/>
                <a:cs typeface="+mn-cs"/>
              </a:rPr>
              <a:t>Bias unit</a:t>
            </a:r>
          </a:p>
        </p:txBody>
      </p:sp>
      <p:sp>
        <p:nvSpPr>
          <p:cNvPr id="3" name="Freeform 2"/>
          <p:cNvSpPr/>
          <p:nvPr/>
        </p:nvSpPr>
        <p:spPr bwMode="auto">
          <a:xfrm>
            <a:off x="2411721" y="3666441"/>
            <a:ext cx="1970338" cy="702359"/>
          </a:xfrm>
          <a:custGeom>
            <a:avLst/>
            <a:gdLst>
              <a:gd name="connsiteX0" fmla="*/ 0 w 1869692"/>
              <a:gd name="connsiteY0" fmla="*/ 538830 h 538830"/>
              <a:gd name="connsiteX1" fmla="*/ 437661 w 1869692"/>
              <a:gd name="connsiteY1" fmla="*/ 359076 h 538830"/>
              <a:gd name="connsiteX2" fmla="*/ 1641230 w 1869692"/>
              <a:gd name="connsiteY2" fmla="*/ 46461 h 538830"/>
              <a:gd name="connsiteX3" fmla="*/ 1867877 w 1869692"/>
              <a:gd name="connsiteY3" fmla="*/ 7384 h 538830"/>
              <a:gd name="connsiteX0" fmla="*/ 0 w 2727512"/>
              <a:gd name="connsiteY0" fmla="*/ 637420 h 637420"/>
              <a:gd name="connsiteX1" fmla="*/ 437661 w 2727512"/>
              <a:gd name="connsiteY1" fmla="*/ 457666 h 637420"/>
              <a:gd name="connsiteX2" fmla="*/ 1641230 w 2727512"/>
              <a:gd name="connsiteY2" fmla="*/ 145051 h 637420"/>
              <a:gd name="connsiteX3" fmla="*/ 2727482 w 2727512"/>
              <a:gd name="connsiteY3" fmla="*/ 694 h 637420"/>
            </a:gdLst>
            <a:ahLst/>
            <a:cxnLst>
              <a:cxn ang="0">
                <a:pos x="connsiteX0" y="connsiteY0"/>
              </a:cxn>
              <a:cxn ang="0">
                <a:pos x="connsiteX1" y="connsiteY1"/>
              </a:cxn>
              <a:cxn ang="0">
                <a:pos x="connsiteX2" y="connsiteY2"/>
              </a:cxn>
              <a:cxn ang="0">
                <a:pos x="connsiteX3" y="connsiteY3"/>
              </a:cxn>
            </a:cxnLst>
            <a:rect l="l" t="t" r="r" b="b"/>
            <a:pathLst>
              <a:path w="2727512" h="637420">
                <a:moveTo>
                  <a:pt x="0" y="637420"/>
                </a:moveTo>
                <a:cubicBezTo>
                  <a:pt x="82061" y="588573"/>
                  <a:pt x="164123" y="539727"/>
                  <a:pt x="437661" y="457666"/>
                </a:cubicBezTo>
                <a:cubicBezTo>
                  <a:pt x="711199" y="375605"/>
                  <a:pt x="1402861" y="203666"/>
                  <a:pt x="1641230" y="145051"/>
                </a:cubicBezTo>
                <a:cubicBezTo>
                  <a:pt x="1879599" y="86436"/>
                  <a:pt x="2733343" y="-9075"/>
                  <a:pt x="2727482" y="694"/>
                </a:cubicBezTo>
              </a:path>
            </a:pathLst>
          </a:custGeom>
          <a:noFill/>
          <a:ln w="9525" cap="flat" cmpd="sng" algn="ctr">
            <a:solidFill>
              <a:srgbClr val="FF0000"/>
            </a:solidFill>
            <a:prstDash val="dash"/>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a:ln>
                <a:noFill/>
              </a:ln>
              <a:solidFill>
                <a:srgbClr val="000000"/>
              </a:solidFill>
              <a:effectLst/>
              <a:uLnTx/>
              <a:uFillTx/>
              <a:latin typeface="Times" charset="0"/>
              <a:ea typeface="+mn-ea"/>
              <a:cs typeface="+mn-cs"/>
            </a:endParaRPr>
          </a:p>
        </p:txBody>
      </p:sp>
      <p:sp>
        <p:nvSpPr>
          <p:cNvPr id="4" name="Freeform 3"/>
          <p:cNvSpPr/>
          <p:nvPr/>
        </p:nvSpPr>
        <p:spPr bwMode="auto">
          <a:xfrm>
            <a:off x="1625600" y="2133601"/>
            <a:ext cx="3024188" cy="2000738"/>
          </a:xfrm>
          <a:custGeom>
            <a:avLst/>
            <a:gdLst>
              <a:gd name="connsiteX0" fmla="*/ 0 w 2915138"/>
              <a:gd name="connsiteY0" fmla="*/ 1938215 h 1938215"/>
              <a:gd name="connsiteX1" fmla="*/ 554892 w 2915138"/>
              <a:gd name="connsiteY1" fmla="*/ 1234831 h 1938215"/>
              <a:gd name="connsiteX2" fmla="*/ 1383323 w 2915138"/>
              <a:gd name="connsiteY2" fmla="*/ 789354 h 1938215"/>
              <a:gd name="connsiteX3" fmla="*/ 2915138 w 2915138"/>
              <a:gd name="connsiteY3" fmla="*/ 0 h 1938215"/>
            </a:gdLst>
            <a:ahLst/>
            <a:cxnLst>
              <a:cxn ang="0">
                <a:pos x="connsiteX0" y="connsiteY0"/>
              </a:cxn>
              <a:cxn ang="0">
                <a:pos x="connsiteX1" y="connsiteY1"/>
              </a:cxn>
              <a:cxn ang="0">
                <a:pos x="connsiteX2" y="connsiteY2"/>
              </a:cxn>
              <a:cxn ang="0">
                <a:pos x="connsiteX3" y="connsiteY3"/>
              </a:cxn>
            </a:cxnLst>
            <a:rect l="l" t="t" r="r" b="b"/>
            <a:pathLst>
              <a:path w="2915138" h="1938215">
                <a:moveTo>
                  <a:pt x="0" y="1938215"/>
                </a:moveTo>
                <a:cubicBezTo>
                  <a:pt x="162169" y="1682261"/>
                  <a:pt x="324338" y="1426308"/>
                  <a:pt x="554892" y="1234831"/>
                </a:cubicBezTo>
                <a:cubicBezTo>
                  <a:pt x="785446" y="1043354"/>
                  <a:pt x="1383323" y="789354"/>
                  <a:pt x="1383323" y="789354"/>
                </a:cubicBezTo>
                <a:lnTo>
                  <a:pt x="2915138" y="0"/>
                </a:lnTo>
              </a:path>
            </a:pathLst>
          </a:custGeom>
          <a:noFill/>
          <a:ln w="9525" cap="flat" cmpd="sng" algn="ctr">
            <a:solidFill>
              <a:srgbClr val="FF0000"/>
            </a:solidFill>
            <a:prstDash val="dash"/>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a:ln>
                <a:noFill/>
              </a:ln>
              <a:solidFill>
                <a:srgbClr val="000000"/>
              </a:solidFill>
              <a:effectLst/>
              <a:uLnTx/>
              <a:uFillTx/>
              <a:latin typeface="Times" charset="0"/>
              <a:ea typeface="+mn-ea"/>
              <a:cs typeface="+mn-cs"/>
            </a:endParaRPr>
          </a:p>
        </p:txBody>
      </p:sp>
      <p:sp>
        <p:nvSpPr>
          <p:cNvPr id="38" name="Rectangle 35"/>
          <p:cNvSpPr>
            <a:spLocks noChangeArrowheads="1"/>
          </p:cNvSpPr>
          <p:nvPr/>
        </p:nvSpPr>
        <p:spPr bwMode="auto">
          <a:xfrm>
            <a:off x="120546" y="4151232"/>
            <a:ext cx="2376264" cy="1200329"/>
          </a:xfrm>
          <a:prstGeom prst="rect">
            <a:avLst/>
          </a:prstGeom>
          <a:gradFill rotWithShape="1">
            <a:gsLst>
              <a:gs pos="0">
                <a:schemeClr val="bg1"/>
              </a:gs>
              <a:gs pos="100000">
                <a:srgbClr val="FFFF00"/>
              </a:gs>
            </a:gsLst>
            <a:lin ang="5400000" scaled="1"/>
          </a:gradFill>
          <a:ln w="9525">
            <a:solidFill>
              <a:srgbClr val="FF0000"/>
            </a:solidFill>
            <a:miter lim="800000"/>
            <a:headEnd/>
            <a:tailEnd/>
          </a:ln>
          <a:effectLst>
            <a:glow rad="139700">
              <a:srgbClr val="FF0000">
                <a:alpha val="40000"/>
              </a:srgbClr>
            </a:glow>
            <a:outerShdw blurRad="50800" dist="38100" dir="8100000" algn="tr" rotWithShape="0">
              <a:prstClr val="black">
                <a:alpha val="40000"/>
              </a:prstClr>
            </a:outerShdw>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altLang="en-US" sz="1800" b="1" i="0" u="none" strike="noStrike" kern="1200" cap="none" spc="0" normalizeH="0" baseline="0" noProof="0" dirty="0">
                <a:ln>
                  <a:noFill/>
                </a:ln>
                <a:solidFill>
                  <a:srgbClr val="0000FF"/>
                </a:solidFill>
                <a:effectLst/>
                <a:uLnTx/>
                <a:uFillTx/>
                <a:latin typeface="Arial"/>
                <a:ea typeface="+mn-ea"/>
                <a:cs typeface="+mn-cs"/>
              </a:rPr>
              <a:t>numbers</a:t>
            </a:r>
            <a:r>
              <a:rPr kumimoji="0" lang="en-NZ" altLang="en-US" sz="1800" b="0" i="0" u="none" strike="noStrike" kern="1200" cap="none" spc="0" normalizeH="0" baseline="0" noProof="0" dirty="0">
                <a:ln>
                  <a:noFill/>
                </a:ln>
                <a:solidFill>
                  <a:srgbClr val="0000FF"/>
                </a:solidFill>
                <a:effectLst/>
                <a:uLnTx/>
                <a:uFillTx/>
                <a:latin typeface="Arial"/>
                <a:ea typeface="+mn-ea"/>
                <a:cs typeface="+mn-cs"/>
              </a:rPr>
              <a:t> </a:t>
            </a:r>
            <a:r>
              <a:rPr kumimoji="0" lang="en-NZ" altLang="en-US" sz="1800" b="0" i="0" u="none" strike="noStrike" kern="1200" cap="none" spc="0" normalizeH="0" baseline="0" noProof="0" dirty="0">
                <a:ln>
                  <a:noFill/>
                </a:ln>
                <a:solidFill>
                  <a:srgbClr val="000000"/>
                </a:solidFill>
                <a:effectLst/>
                <a:uLnTx/>
                <a:uFillTx/>
                <a:latin typeface="Arial"/>
                <a:ea typeface="+mn-ea"/>
                <a:cs typeface="+mn-cs"/>
              </a:rPr>
              <a:t>within the circles represent the </a:t>
            </a:r>
            <a:r>
              <a:rPr kumimoji="0" lang="en-NZ" altLang="en-US" sz="1800" b="1" i="0" u="none" strike="noStrike" kern="1200" cap="none" spc="0" normalizeH="0" baseline="0" noProof="0" dirty="0">
                <a:ln>
                  <a:noFill/>
                </a:ln>
                <a:solidFill>
                  <a:srgbClr val="0000FF"/>
                </a:solidFill>
                <a:effectLst/>
                <a:uLnTx/>
                <a:uFillTx/>
                <a:latin typeface="Arial"/>
                <a:ea typeface="+mn-ea"/>
                <a:cs typeface="+mn-cs"/>
              </a:rPr>
              <a:t>activation values </a:t>
            </a:r>
            <a:r>
              <a:rPr kumimoji="0" lang="en-NZ" altLang="en-US" sz="1800" b="0" i="0" u="none" strike="noStrike" kern="1200" cap="none" spc="0" normalizeH="0" baseline="0" noProof="0" dirty="0">
                <a:ln>
                  <a:noFill/>
                </a:ln>
                <a:solidFill>
                  <a:srgbClr val="000000"/>
                </a:solidFill>
                <a:effectLst/>
                <a:uLnTx/>
                <a:uFillTx/>
                <a:latin typeface="Arial"/>
                <a:ea typeface="+mn-ea"/>
                <a:cs typeface="+mn-cs"/>
              </a:rPr>
              <a:t>of the units</a:t>
            </a:r>
          </a:p>
        </p:txBody>
      </p:sp>
    </p:spTree>
    <p:extLst>
      <p:ext uri="{BB962C8B-B14F-4D97-AF65-F5344CB8AC3E}">
        <p14:creationId xmlns:p14="http://schemas.microsoft.com/office/powerpoint/2010/main" val="41896274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ChangeArrowheads="1"/>
          </p:cNvSpPr>
          <p:nvPr/>
        </p:nvSpPr>
        <p:spPr bwMode="auto">
          <a:xfrm>
            <a:off x="1" y="12700"/>
            <a:ext cx="9144000" cy="914400"/>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Multi-layer Feed-forward Network</a:t>
            </a:r>
          </a:p>
        </p:txBody>
      </p:sp>
      <p:grpSp>
        <p:nvGrpSpPr>
          <p:cNvPr id="258055" name="Group 36"/>
          <p:cNvGrpSpPr>
            <a:grpSpLocks/>
          </p:cNvGrpSpPr>
          <p:nvPr/>
        </p:nvGrpSpPr>
        <p:grpSpPr bwMode="auto">
          <a:xfrm>
            <a:off x="992188" y="1058863"/>
            <a:ext cx="2995612" cy="3051175"/>
            <a:chOff x="625" y="912"/>
            <a:chExt cx="1887" cy="1922"/>
          </a:xfrm>
        </p:grpSpPr>
        <p:grpSp>
          <p:nvGrpSpPr>
            <p:cNvPr id="258056" name="Group 37"/>
            <p:cNvGrpSpPr>
              <a:grpSpLocks/>
            </p:cNvGrpSpPr>
            <p:nvPr/>
          </p:nvGrpSpPr>
          <p:grpSpPr bwMode="auto">
            <a:xfrm>
              <a:off x="750" y="968"/>
              <a:ext cx="1762" cy="1592"/>
              <a:chOff x="1515" y="1052"/>
              <a:chExt cx="2901" cy="2692"/>
            </a:xfrm>
          </p:grpSpPr>
          <p:sp>
            <p:nvSpPr>
              <p:cNvPr id="258063" name="Line 38"/>
              <p:cNvSpPr>
                <a:spLocks noChangeShapeType="1"/>
              </p:cNvSpPr>
              <p:nvPr/>
            </p:nvSpPr>
            <p:spPr bwMode="auto">
              <a:xfrm flipH="1" flipV="1">
                <a:off x="3120" y="1248"/>
                <a:ext cx="1104" cy="2304"/>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nvGrpSpPr>
              <p:cNvPr id="258064" name="Group 39"/>
              <p:cNvGrpSpPr>
                <a:grpSpLocks/>
              </p:cNvGrpSpPr>
              <p:nvPr/>
            </p:nvGrpSpPr>
            <p:grpSpPr bwMode="auto">
              <a:xfrm>
                <a:off x="1968" y="1248"/>
                <a:ext cx="2256" cy="2352"/>
                <a:chOff x="1968" y="1248"/>
                <a:chExt cx="2256" cy="2352"/>
              </a:xfrm>
            </p:grpSpPr>
            <p:sp>
              <p:nvSpPr>
                <p:cNvPr id="258086" name="Line 40"/>
                <p:cNvSpPr>
                  <a:spLocks noChangeShapeType="1"/>
                </p:cNvSpPr>
                <p:nvPr/>
              </p:nvSpPr>
              <p:spPr bwMode="auto">
                <a:xfrm flipV="1">
                  <a:off x="1968" y="1248"/>
                  <a:ext cx="1104" cy="220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87" name="Line 41"/>
                <p:cNvSpPr>
                  <a:spLocks noChangeShapeType="1"/>
                </p:cNvSpPr>
                <p:nvPr/>
              </p:nvSpPr>
              <p:spPr bwMode="auto">
                <a:xfrm flipV="1">
                  <a:off x="3072" y="1296"/>
                  <a:ext cx="0" cy="105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88" name="Line 42"/>
                <p:cNvSpPr>
                  <a:spLocks noChangeShapeType="1"/>
                </p:cNvSpPr>
                <p:nvPr/>
              </p:nvSpPr>
              <p:spPr bwMode="auto">
                <a:xfrm flipV="1">
                  <a:off x="1968" y="2352"/>
                  <a:ext cx="1056" cy="115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89" name="Line 43"/>
                <p:cNvSpPr>
                  <a:spLocks noChangeShapeType="1"/>
                </p:cNvSpPr>
                <p:nvPr/>
              </p:nvSpPr>
              <p:spPr bwMode="auto">
                <a:xfrm flipH="1" flipV="1">
                  <a:off x="3120" y="2352"/>
                  <a:ext cx="1104" cy="124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90" name="Line 44"/>
                <p:cNvSpPr>
                  <a:spLocks noChangeShapeType="1"/>
                </p:cNvSpPr>
                <p:nvPr/>
              </p:nvSpPr>
              <p:spPr bwMode="auto">
                <a:xfrm flipV="1">
                  <a:off x="1968" y="1248"/>
                  <a:ext cx="1104"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sp>
            <p:nvSpPr>
              <p:cNvPr id="258065" name="Line 45"/>
              <p:cNvSpPr>
                <a:spLocks noChangeShapeType="1"/>
              </p:cNvSpPr>
              <p:nvPr/>
            </p:nvSpPr>
            <p:spPr bwMode="auto">
              <a:xfrm flipV="1">
                <a:off x="3072" y="2400"/>
                <a:ext cx="1"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66" name="Text Box 46"/>
              <p:cNvSpPr txBox="1">
                <a:spLocks noChangeArrowheads="1"/>
              </p:cNvSpPr>
              <p:nvPr/>
            </p:nvSpPr>
            <p:spPr bwMode="auto">
              <a:xfrm>
                <a:off x="3723" y="2134"/>
                <a:ext cx="52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-4.95</a:t>
                </a:r>
              </a:p>
            </p:txBody>
          </p:sp>
          <p:sp>
            <p:nvSpPr>
              <p:cNvPr id="258067" name="Text Box 47"/>
              <p:cNvSpPr txBox="1">
                <a:spLocks noChangeArrowheads="1"/>
              </p:cNvSpPr>
              <p:nvPr/>
            </p:nvSpPr>
            <p:spPr bwMode="auto">
              <a:xfrm>
                <a:off x="1515" y="2181"/>
                <a:ext cx="520"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-4.95</a:t>
                </a:r>
              </a:p>
            </p:txBody>
          </p:sp>
          <p:sp>
            <p:nvSpPr>
              <p:cNvPr id="258068" name="Text Box 48"/>
              <p:cNvSpPr txBox="1">
                <a:spLocks noChangeArrowheads="1"/>
              </p:cNvSpPr>
              <p:nvPr/>
            </p:nvSpPr>
            <p:spPr bwMode="auto">
              <a:xfrm>
                <a:off x="2333" y="3069"/>
                <a:ext cx="38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7.1</a:t>
                </a:r>
              </a:p>
            </p:txBody>
          </p:sp>
          <p:sp>
            <p:nvSpPr>
              <p:cNvPr id="258069" name="Line 49"/>
              <p:cNvSpPr>
                <a:spLocks noChangeShapeType="1"/>
              </p:cNvSpPr>
              <p:nvPr/>
            </p:nvSpPr>
            <p:spPr bwMode="auto">
              <a:xfrm flipH="1" flipV="1">
                <a:off x="3120" y="1248"/>
                <a:ext cx="1104" cy="2304"/>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70" name="Line 50"/>
              <p:cNvSpPr>
                <a:spLocks noChangeShapeType="1"/>
              </p:cNvSpPr>
              <p:nvPr/>
            </p:nvSpPr>
            <p:spPr bwMode="auto">
              <a:xfrm flipV="1">
                <a:off x="1968" y="1248"/>
                <a:ext cx="1104" cy="220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71" name="Line 51"/>
              <p:cNvSpPr>
                <a:spLocks noChangeShapeType="1"/>
              </p:cNvSpPr>
              <p:nvPr/>
            </p:nvSpPr>
            <p:spPr bwMode="auto">
              <a:xfrm flipV="1">
                <a:off x="3072" y="1296"/>
                <a:ext cx="1" cy="1056"/>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72" name="Line 52"/>
              <p:cNvSpPr>
                <a:spLocks noChangeShapeType="1"/>
              </p:cNvSpPr>
              <p:nvPr/>
            </p:nvSpPr>
            <p:spPr bwMode="auto">
              <a:xfrm flipV="1">
                <a:off x="1968" y="2352"/>
                <a:ext cx="1056" cy="1152"/>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73" name="Line 53"/>
              <p:cNvSpPr>
                <a:spLocks noChangeShapeType="1"/>
              </p:cNvSpPr>
              <p:nvPr/>
            </p:nvSpPr>
            <p:spPr bwMode="auto">
              <a:xfrm flipH="1" flipV="1">
                <a:off x="3120" y="2352"/>
                <a:ext cx="1104" cy="124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74" name="Line 54"/>
              <p:cNvSpPr>
                <a:spLocks noChangeShapeType="1"/>
              </p:cNvSpPr>
              <p:nvPr/>
            </p:nvSpPr>
            <p:spPr bwMode="auto">
              <a:xfrm flipV="1">
                <a:off x="1968" y="1248"/>
                <a:ext cx="1104" cy="19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75" name="Line 55"/>
              <p:cNvSpPr>
                <a:spLocks noChangeShapeType="1"/>
              </p:cNvSpPr>
              <p:nvPr/>
            </p:nvSpPr>
            <p:spPr bwMode="auto">
              <a:xfrm flipV="1">
                <a:off x="3072" y="2400"/>
                <a:ext cx="1" cy="72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76" name="Oval 56"/>
              <p:cNvSpPr>
                <a:spLocks noChangeArrowheads="1"/>
              </p:cNvSpPr>
              <p:nvPr/>
            </p:nvSpPr>
            <p:spPr bwMode="auto">
              <a:xfrm>
                <a:off x="2738" y="1069"/>
                <a:ext cx="670" cy="415"/>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3300"/>
                    </a:solidFill>
                    <a:effectLst/>
                    <a:uLnTx/>
                    <a:uFillTx/>
                    <a:latin typeface="Times New Roman" pitchFamily="18" charset="0"/>
                    <a:ea typeface="+mn-ea"/>
                    <a:cs typeface="+mn-cs"/>
                  </a:rPr>
                  <a:t>0.93</a:t>
                </a:r>
              </a:p>
            </p:txBody>
          </p:sp>
          <p:sp>
            <p:nvSpPr>
              <p:cNvPr id="258077" name="Oval 57"/>
              <p:cNvSpPr>
                <a:spLocks noChangeArrowheads="1"/>
              </p:cNvSpPr>
              <p:nvPr/>
            </p:nvSpPr>
            <p:spPr bwMode="auto">
              <a:xfrm>
                <a:off x="2736" y="2159"/>
                <a:ext cx="672" cy="415"/>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itchFamily="18" charset="0"/>
                    <a:ea typeface="+mn-ea"/>
                    <a:cs typeface="+mn-cs"/>
                  </a:rPr>
                  <a:t>0.99</a:t>
                </a:r>
              </a:p>
            </p:txBody>
          </p:sp>
          <p:sp>
            <p:nvSpPr>
              <p:cNvPr id="258078" name="Oval 58"/>
              <p:cNvSpPr>
                <a:spLocks noChangeArrowheads="1"/>
              </p:cNvSpPr>
              <p:nvPr/>
            </p:nvSpPr>
            <p:spPr bwMode="auto">
              <a:xfrm>
                <a:off x="1778" y="3318"/>
                <a:ext cx="381" cy="37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200" b="0"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79" name="Oval 59"/>
              <p:cNvSpPr>
                <a:spLocks noChangeArrowheads="1"/>
              </p:cNvSpPr>
              <p:nvPr/>
            </p:nvSpPr>
            <p:spPr bwMode="auto">
              <a:xfrm>
                <a:off x="4032" y="3360"/>
                <a:ext cx="384" cy="38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80" name="Oval 60"/>
              <p:cNvSpPr>
                <a:spLocks noChangeArrowheads="1"/>
              </p:cNvSpPr>
              <p:nvPr/>
            </p:nvSpPr>
            <p:spPr bwMode="auto">
              <a:xfrm>
                <a:off x="1826" y="1163"/>
                <a:ext cx="368" cy="415"/>
              </a:xfrm>
              <a:prstGeom prst="ellipse">
                <a:avLst/>
              </a:prstGeom>
              <a:gradFill rotWithShape="0">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itchFamily="18" charset="0"/>
                    <a:ea typeface="+mn-ea"/>
                    <a:cs typeface="+mn-cs"/>
                  </a:rPr>
                  <a:t>1</a:t>
                </a:r>
              </a:p>
            </p:txBody>
          </p:sp>
          <p:sp>
            <p:nvSpPr>
              <p:cNvPr id="258081" name="Oval 61"/>
              <p:cNvSpPr>
                <a:spLocks noChangeArrowheads="1"/>
              </p:cNvSpPr>
              <p:nvPr/>
            </p:nvSpPr>
            <p:spPr bwMode="auto">
              <a:xfrm>
                <a:off x="2927" y="2844"/>
                <a:ext cx="374" cy="415"/>
              </a:xfrm>
              <a:prstGeom prst="ellipse">
                <a:avLst/>
              </a:prstGeom>
              <a:gradFill rotWithShape="0">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itchFamily="18" charset="0"/>
                    <a:ea typeface="+mn-ea"/>
                    <a:cs typeface="+mn-cs"/>
                  </a:rPr>
                  <a:t>1</a:t>
                </a:r>
              </a:p>
            </p:txBody>
          </p:sp>
          <p:sp>
            <p:nvSpPr>
              <p:cNvPr id="258082" name="Text Box 62"/>
              <p:cNvSpPr txBox="1">
                <a:spLocks noChangeArrowheads="1"/>
              </p:cNvSpPr>
              <p:nvPr/>
            </p:nvSpPr>
            <p:spPr bwMode="auto">
              <a:xfrm>
                <a:off x="2797" y="2558"/>
                <a:ext cx="52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-2.76</a:t>
                </a:r>
              </a:p>
            </p:txBody>
          </p:sp>
          <p:sp>
            <p:nvSpPr>
              <p:cNvPr id="258083" name="Text Box 63"/>
              <p:cNvSpPr txBox="1">
                <a:spLocks noChangeArrowheads="1"/>
              </p:cNvSpPr>
              <p:nvPr/>
            </p:nvSpPr>
            <p:spPr bwMode="auto">
              <a:xfrm>
                <a:off x="2857" y="1820"/>
                <a:ext cx="467"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10.9</a:t>
                </a:r>
              </a:p>
            </p:txBody>
          </p:sp>
          <p:sp>
            <p:nvSpPr>
              <p:cNvPr id="258084" name="Text Box 64"/>
              <p:cNvSpPr txBox="1">
                <a:spLocks noChangeArrowheads="1"/>
              </p:cNvSpPr>
              <p:nvPr/>
            </p:nvSpPr>
            <p:spPr bwMode="auto">
              <a:xfrm>
                <a:off x="3423" y="3084"/>
                <a:ext cx="38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7.1</a:t>
                </a:r>
              </a:p>
            </p:txBody>
          </p:sp>
          <p:sp>
            <p:nvSpPr>
              <p:cNvPr id="258085" name="Text Box 65"/>
              <p:cNvSpPr txBox="1">
                <a:spLocks noChangeArrowheads="1"/>
              </p:cNvSpPr>
              <p:nvPr/>
            </p:nvSpPr>
            <p:spPr bwMode="auto">
              <a:xfrm>
                <a:off x="2145" y="1052"/>
                <a:ext cx="520"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-3.29</a:t>
                </a:r>
              </a:p>
            </p:txBody>
          </p:sp>
        </p:grpSp>
        <p:sp>
          <p:nvSpPr>
            <p:cNvPr id="260162" name="Text Box 66"/>
            <p:cNvSpPr txBox="1">
              <a:spLocks noChangeArrowheads="1"/>
            </p:cNvSpPr>
            <p:nvPr/>
          </p:nvSpPr>
          <p:spPr bwMode="auto">
            <a:xfrm>
              <a:off x="905" y="2546"/>
              <a:ext cx="212" cy="288"/>
            </a:xfrm>
            <a:prstGeom prst="rect">
              <a:avLst/>
            </a:prstGeom>
            <a:noFill/>
            <a:ln w="9525">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x</a:t>
              </a:r>
            </a:p>
          </p:txBody>
        </p:sp>
        <p:sp>
          <p:nvSpPr>
            <p:cNvPr id="260163" name="Text Box 67"/>
            <p:cNvSpPr txBox="1">
              <a:spLocks noChangeArrowheads="1"/>
            </p:cNvSpPr>
            <p:nvPr/>
          </p:nvSpPr>
          <p:spPr bwMode="auto">
            <a:xfrm>
              <a:off x="2083" y="2523"/>
              <a:ext cx="289" cy="288"/>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y</a:t>
              </a:r>
            </a:p>
          </p:txBody>
        </p:sp>
        <p:sp>
          <p:nvSpPr>
            <p:cNvPr id="260164" name="Text Box 68"/>
            <p:cNvSpPr txBox="1">
              <a:spLocks noChangeArrowheads="1"/>
            </p:cNvSpPr>
            <p:nvPr/>
          </p:nvSpPr>
          <p:spPr bwMode="auto">
            <a:xfrm>
              <a:off x="1941" y="912"/>
              <a:ext cx="289" cy="288"/>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z</a:t>
              </a:r>
            </a:p>
          </p:txBody>
        </p:sp>
        <p:sp>
          <p:nvSpPr>
            <p:cNvPr id="260165" name="Text Box 69"/>
            <p:cNvSpPr txBox="1">
              <a:spLocks noChangeArrowheads="1"/>
            </p:cNvSpPr>
            <p:nvPr/>
          </p:nvSpPr>
          <p:spPr bwMode="auto">
            <a:xfrm>
              <a:off x="1835" y="1628"/>
              <a:ext cx="289" cy="288"/>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h</a:t>
              </a:r>
            </a:p>
          </p:txBody>
        </p:sp>
        <p:sp>
          <p:nvSpPr>
            <p:cNvPr id="260166" name="Text Box 70"/>
            <p:cNvSpPr txBox="1">
              <a:spLocks noChangeArrowheads="1"/>
            </p:cNvSpPr>
            <p:nvPr/>
          </p:nvSpPr>
          <p:spPr bwMode="auto">
            <a:xfrm>
              <a:off x="1505" y="2247"/>
              <a:ext cx="380" cy="288"/>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b</a:t>
              </a:r>
              <a:r>
                <a:rPr kumimoji="0" lang="en-US" sz="24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h</a:t>
              </a:r>
            </a:p>
          </p:txBody>
        </p:sp>
        <p:sp>
          <p:nvSpPr>
            <p:cNvPr id="260167" name="Text Box 71"/>
            <p:cNvSpPr txBox="1">
              <a:spLocks noChangeArrowheads="1"/>
            </p:cNvSpPr>
            <p:nvPr/>
          </p:nvSpPr>
          <p:spPr bwMode="auto">
            <a:xfrm>
              <a:off x="625" y="951"/>
              <a:ext cx="380" cy="288"/>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b</a:t>
              </a:r>
              <a:r>
                <a:rPr kumimoji="0" lang="en-US" sz="24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z</a:t>
              </a:r>
            </a:p>
          </p:txBody>
        </p:sp>
      </p:grpSp>
      <p:sp>
        <p:nvSpPr>
          <p:cNvPr id="43" name="Rectangle 37"/>
          <p:cNvSpPr>
            <a:spLocks noChangeArrowheads="1"/>
          </p:cNvSpPr>
          <p:nvPr/>
        </p:nvSpPr>
        <p:spPr bwMode="auto">
          <a:xfrm>
            <a:off x="4100831" y="1090567"/>
            <a:ext cx="4959350" cy="1477328"/>
          </a:xfrm>
          <a:prstGeom prst="rect">
            <a:avLst/>
          </a:prstGeom>
          <a:gradFill rotWithShape="1">
            <a:gsLst>
              <a:gs pos="0">
                <a:schemeClr val="bg1"/>
              </a:gs>
              <a:gs pos="100000">
                <a:srgbClr val="FFFF00"/>
              </a:gs>
            </a:gsLst>
            <a:lin ang="5400000" scaled="1"/>
          </a:gradFill>
          <a:ln w="9525">
            <a:solidFill>
              <a:srgbClr val="FF0000"/>
            </a:solidFill>
            <a:miter lim="800000"/>
            <a:headEnd/>
            <a:tailEnd/>
          </a:ln>
          <a:effectLst>
            <a:glow rad="139700">
              <a:srgbClr val="FF0000">
                <a:alpha val="40000"/>
              </a:srgbClr>
            </a:glow>
            <a:outerShdw blurRad="50800" dist="38100" dir="8100000" algn="tr" rotWithShape="0">
              <a:prstClr val="black">
                <a:alpha val="40000"/>
              </a:prstClr>
            </a:outerShdw>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There are three layers: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the </a:t>
            </a:r>
            <a:r>
              <a:rPr kumimoji="0" lang="en-US" altLang="en-US" sz="1800" i="0" u="none" strike="noStrike" kern="1200" cap="none" spc="0" normalizeH="0" baseline="0" noProof="0" dirty="0">
                <a:ln>
                  <a:noFill/>
                </a:ln>
                <a:solidFill>
                  <a:srgbClr val="000000"/>
                </a:solidFill>
                <a:effectLst/>
                <a:uLnTx/>
                <a:uFillTx/>
                <a:latin typeface="Arial"/>
                <a:ea typeface="+mn-ea"/>
                <a:cs typeface="+mn-cs"/>
              </a:rPr>
              <a:t>input layer </a:t>
            </a: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that contains the values for x and y, a </a:t>
            </a:r>
            <a:r>
              <a:rPr kumimoji="0" lang="en-US" altLang="en-US" sz="1800" i="0" u="none" strike="noStrike" kern="1200" cap="none" spc="0" normalizeH="0" baseline="0" noProof="0" dirty="0">
                <a:ln>
                  <a:noFill/>
                </a:ln>
                <a:solidFill>
                  <a:srgbClr val="000000"/>
                </a:solidFill>
                <a:effectLst/>
                <a:uLnTx/>
                <a:uFillTx/>
                <a:latin typeface="Arial"/>
                <a:ea typeface="+mn-ea"/>
                <a:cs typeface="+mn-cs"/>
              </a:rPr>
              <a:t>hidden layer </a:t>
            </a: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that contains one node h, and an </a:t>
            </a:r>
            <a:r>
              <a:rPr kumimoji="0" lang="en-US" altLang="en-US" sz="1800" i="0" u="none" strike="noStrike" kern="1200" cap="none" spc="0" normalizeH="0" baseline="0" noProof="0" dirty="0">
                <a:ln>
                  <a:noFill/>
                </a:ln>
                <a:solidFill>
                  <a:srgbClr val="000000"/>
                </a:solidFill>
                <a:effectLst/>
                <a:uLnTx/>
                <a:uFillTx/>
                <a:latin typeface="Arial"/>
                <a:ea typeface="+mn-ea"/>
                <a:cs typeface="+mn-cs"/>
              </a:rPr>
              <a:t>output layer</a:t>
            </a: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 that gives the value of the output node, z</a:t>
            </a:r>
          </a:p>
        </p:txBody>
      </p:sp>
      <p:sp>
        <p:nvSpPr>
          <p:cNvPr id="3" name="TextBox 2"/>
          <p:cNvSpPr txBox="1"/>
          <p:nvPr/>
        </p:nvSpPr>
        <p:spPr>
          <a:xfrm>
            <a:off x="15623" y="3289530"/>
            <a:ext cx="1047082" cy="307777"/>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C00000"/>
                </a:solidFill>
                <a:effectLst/>
                <a:uLnTx/>
                <a:uFillTx/>
                <a:latin typeface="Times New Roman" pitchFamily="18" charset="0"/>
                <a:ea typeface="+mn-ea"/>
                <a:cs typeface="+mn-cs"/>
              </a:rPr>
              <a:t>Input layer</a:t>
            </a:r>
          </a:p>
        </p:txBody>
      </p:sp>
      <p:sp>
        <p:nvSpPr>
          <p:cNvPr id="46" name="TextBox 45"/>
          <p:cNvSpPr txBox="1"/>
          <p:nvPr/>
        </p:nvSpPr>
        <p:spPr>
          <a:xfrm>
            <a:off x="15623" y="2195513"/>
            <a:ext cx="1186543" cy="307777"/>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C00000"/>
                </a:solidFill>
                <a:effectLst/>
                <a:uLnTx/>
                <a:uFillTx/>
                <a:latin typeface="Times New Roman" pitchFamily="18" charset="0"/>
                <a:ea typeface="+mn-ea"/>
                <a:cs typeface="+mn-cs"/>
              </a:rPr>
              <a:t>Hidden layer</a:t>
            </a:r>
          </a:p>
        </p:txBody>
      </p:sp>
      <p:sp>
        <p:nvSpPr>
          <p:cNvPr id="47" name="TextBox 46"/>
          <p:cNvSpPr txBox="1"/>
          <p:nvPr/>
        </p:nvSpPr>
        <p:spPr>
          <a:xfrm>
            <a:off x="9694" y="1268008"/>
            <a:ext cx="1175323" cy="307777"/>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C00000"/>
                </a:solidFill>
                <a:effectLst/>
                <a:uLnTx/>
                <a:uFillTx/>
                <a:latin typeface="Times New Roman" pitchFamily="18" charset="0"/>
                <a:ea typeface="+mn-ea"/>
                <a:cs typeface="+mn-cs"/>
              </a:rPr>
              <a:t>Output layer</a:t>
            </a:r>
          </a:p>
        </p:txBody>
      </p:sp>
    </p:spTree>
    <p:extLst>
      <p:ext uri="{BB962C8B-B14F-4D97-AF65-F5344CB8AC3E}">
        <p14:creationId xmlns:p14="http://schemas.microsoft.com/office/powerpoint/2010/main" val="1287837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ChangeArrowheads="1"/>
          </p:cNvSpPr>
          <p:nvPr/>
        </p:nvSpPr>
        <p:spPr bwMode="auto">
          <a:xfrm>
            <a:off x="1" y="12700"/>
            <a:ext cx="9144000" cy="914400"/>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Multi-layer Feed-forward Network</a:t>
            </a:r>
          </a:p>
        </p:txBody>
      </p:sp>
      <p:sp>
        <p:nvSpPr>
          <p:cNvPr id="258051" name="Rectangle 32"/>
          <p:cNvSpPr>
            <a:spLocks noChangeArrowheads="1"/>
          </p:cNvSpPr>
          <p:nvPr/>
        </p:nvSpPr>
        <p:spPr bwMode="auto">
          <a:xfrm>
            <a:off x="4184650" y="2688701"/>
            <a:ext cx="4959350" cy="646331"/>
          </a:xfrm>
          <a:prstGeom prst="rect">
            <a:avLst/>
          </a:prstGeom>
          <a:gradFill rotWithShape="1">
            <a:gsLst>
              <a:gs pos="0">
                <a:schemeClr val="bg1"/>
              </a:gs>
              <a:gs pos="100000">
                <a:srgbClr val="FFFF00"/>
              </a:gs>
            </a:gsLst>
            <a:lin ang="5400000" scaled="1"/>
          </a:gradFill>
          <a:ln w="9525">
            <a:solidFill>
              <a:srgbClr val="FF0000"/>
            </a:solidFill>
            <a:miter lim="800000"/>
            <a:headEnd/>
            <a:tailEnd/>
          </a:ln>
          <a:effectLst>
            <a:glow rad="139700">
              <a:srgbClr val="FF0000">
                <a:alpha val="40000"/>
              </a:srgbClr>
            </a:glow>
            <a:outerShdw blurRad="50800" dist="38100" dir="8100000" algn="tr" rotWithShape="0">
              <a:prstClr val="black">
                <a:alpha val="40000"/>
              </a:prstClr>
            </a:outerShdw>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There are two other units present called </a:t>
            </a:r>
            <a:r>
              <a:rPr kumimoji="0" lang="en-US" altLang="en-US" sz="1800" b="1" i="0" u="none" strike="noStrike" kern="1200" cap="none" spc="0" normalizeH="0" baseline="0" noProof="0" dirty="0">
                <a:ln>
                  <a:noFill/>
                </a:ln>
                <a:solidFill>
                  <a:srgbClr val="0000FF"/>
                </a:solidFill>
                <a:effectLst/>
                <a:uLnTx/>
                <a:uFillTx/>
                <a:latin typeface="Arial"/>
                <a:ea typeface="+mn-ea"/>
                <a:cs typeface="+mn-cs"/>
              </a:rPr>
              <a:t>bias units</a:t>
            </a: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 whose values are always </a:t>
            </a:r>
            <a:r>
              <a:rPr kumimoji="0" lang="en-US" altLang="en-US" sz="1800" b="1" i="0" u="none" strike="noStrike" kern="1200" cap="none" spc="0" normalizeH="0" baseline="0" noProof="0" dirty="0">
                <a:ln>
                  <a:noFill/>
                </a:ln>
                <a:solidFill>
                  <a:srgbClr val="0000FF"/>
                </a:solidFill>
                <a:effectLst/>
                <a:uLnTx/>
                <a:uFillTx/>
                <a:latin typeface="Arial"/>
                <a:ea typeface="+mn-ea"/>
                <a:cs typeface="+mn-cs"/>
              </a:rPr>
              <a:t>1.0</a:t>
            </a:r>
          </a:p>
        </p:txBody>
      </p:sp>
      <p:grpSp>
        <p:nvGrpSpPr>
          <p:cNvPr id="258055" name="Group 36"/>
          <p:cNvGrpSpPr>
            <a:grpSpLocks/>
          </p:cNvGrpSpPr>
          <p:nvPr/>
        </p:nvGrpSpPr>
        <p:grpSpPr bwMode="auto">
          <a:xfrm>
            <a:off x="992188" y="1058863"/>
            <a:ext cx="2995612" cy="3051175"/>
            <a:chOff x="625" y="912"/>
            <a:chExt cx="1887" cy="1922"/>
          </a:xfrm>
        </p:grpSpPr>
        <p:grpSp>
          <p:nvGrpSpPr>
            <p:cNvPr id="258056" name="Group 37"/>
            <p:cNvGrpSpPr>
              <a:grpSpLocks/>
            </p:cNvGrpSpPr>
            <p:nvPr/>
          </p:nvGrpSpPr>
          <p:grpSpPr bwMode="auto">
            <a:xfrm>
              <a:off x="750" y="968"/>
              <a:ext cx="1762" cy="1592"/>
              <a:chOff x="1515" y="1052"/>
              <a:chExt cx="2901" cy="2692"/>
            </a:xfrm>
          </p:grpSpPr>
          <p:sp>
            <p:nvSpPr>
              <p:cNvPr id="258063" name="Line 38"/>
              <p:cNvSpPr>
                <a:spLocks noChangeShapeType="1"/>
              </p:cNvSpPr>
              <p:nvPr/>
            </p:nvSpPr>
            <p:spPr bwMode="auto">
              <a:xfrm flipH="1" flipV="1">
                <a:off x="3120" y="1248"/>
                <a:ext cx="1104" cy="2304"/>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nvGrpSpPr>
              <p:cNvPr id="258064" name="Group 39"/>
              <p:cNvGrpSpPr>
                <a:grpSpLocks/>
              </p:cNvGrpSpPr>
              <p:nvPr/>
            </p:nvGrpSpPr>
            <p:grpSpPr bwMode="auto">
              <a:xfrm>
                <a:off x="1968" y="1248"/>
                <a:ext cx="2256" cy="2352"/>
                <a:chOff x="1968" y="1248"/>
                <a:chExt cx="2256" cy="2352"/>
              </a:xfrm>
            </p:grpSpPr>
            <p:sp>
              <p:nvSpPr>
                <p:cNvPr id="258086" name="Line 40"/>
                <p:cNvSpPr>
                  <a:spLocks noChangeShapeType="1"/>
                </p:cNvSpPr>
                <p:nvPr/>
              </p:nvSpPr>
              <p:spPr bwMode="auto">
                <a:xfrm flipV="1">
                  <a:off x="1968" y="1248"/>
                  <a:ext cx="1104" cy="220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87" name="Line 41"/>
                <p:cNvSpPr>
                  <a:spLocks noChangeShapeType="1"/>
                </p:cNvSpPr>
                <p:nvPr/>
              </p:nvSpPr>
              <p:spPr bwMode="auto">
                <a:xfrm flipV="1">
                  <a:off x="3072" y="1296"/>
                  <a:ext cx="0" cy="105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88" name="Line 42"/>
                <p:cNvSpPr>
                  <a:spLocks noChangeShapeType="1"/>
                </p:cNvSpPr>
                <p:nvPr/>
              </p:nvSpPr>
              <p:spPr bwMode="auto">
                <a:xfrm flipV="1">
                  <a:off x="1968" y="2352"/>
                  <a:ext cx="1056" cy="115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89" name="Line 43"/>
                <p:cNvSpPr>
                  <a:spLocks noChangeShapeType="1"/>
                </p:cNvSpPr>
                <p:nvPr/>
              </p:nvSpPr>
              <p:spPr bwMode="auto">
                <a:xfrm flipH="1" flipV="1">
                  <a:off x="3120" y="2352"/>
                  <a:ext cx="1104" cy="124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90" name="Line 44"/>
                <p:cNvSpPr>
                  <a:spLocks noChangeShapeType="1"/>
                </p:cNvSpPr>
                <p:nvPr/>
              </p:nvSpPr>
              <p:spPr bwMode="auto">
                <a:xfrm flipV="1">
                  <a:off x="1968" y="1248"/>
                  <a:ext cx="1104"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sp>
            <p:nvSpPr>
              <p:cNvPr id="258065" name="Line 45"/>
              <p:cNvSpPr>
                <a:spLocks noChangeShapeType="1"/>
              </p:cNvSpPr>
              <p:nvPr/>
            </p:nvSpPr>
            <p:spPr bwMode="auto">
              <a:xfrm flipV="1">
                <a:off x="3072" y="2400"/>
                <a:ext cx="1"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66" name="Text Box 46"/>
              <p:cNvSpPr txBox="1">
                <a:spLocks noChangeArrowheads="1"/>
              </p:cNvSpPr>
              <p:nvPr/>
            </p:nvSpPr>
            <p:spPr bwMode="auto">
              <a:xfrm>
                <a:off x="3723" y="2134"/>
                <a:ext cx="52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-4.95</a:t>
                </a:r>
              </a:p>
            </p:txBody>
          </p:sp>
          <p:sp>
            <p:nvSpPr>
              <p:cNvPr id="258067" name="Text Box 47"/>
              <p:cNvSpPr txBox="1">
                <a:spLocks noChangeArrowheads="1"/>
              </p:cNvSpPr>
              <p:nvPr/>
            </p:nvSpPr>
            <p:spPr bwMode="auto">
              <a:xfrm>
                <a:off x="1515" y="2181"/>
                <a:ext cx="520"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-4.95</a:t>
                </a:r>
              </a:p>
            </p:txBody>
          </p:sp>
          <p:sp>
            <p:nvSpPr>
              <p:cNvPr id="258068" name="Text Box 48"/>
              <p:cNvSpPr txBox="1">
                <a:spLocks noChangeArrowheads="1"/>
              </p:cNvSpPr>
              <p:nvPr/>
            </p:nvSpPr>
            <p:spPr bwMode="auto">
              <a:xfrm>
                <a:off x="2333" y="3069"/>
                <a:ext cx="38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7.1</a:t>
                </a:r>
              </a:p>
            </p:txBody>
          </p:sp>
          <p:sp>
            <p:nvSpPr>
              <p:cNvPr id="258069" name="Line 49"/>
              <p:cNvSpPr>
                <a:spLocks noChangeShapeType="1"/>
              </p:cNvSpPr>
              <p:nvPr/>
            </p:nvSpPr>
            <p:spPr bwMode="auto">
              <a:xfrm flipH="1" flipV="1">
                <a:off x="3120" y="1248"/>
                <a:ext cx="1104" cy="2304"/>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70" name="Line 50"/>
              <p:cNvSpPr>
                <a:spLocks noChangeShapeType="1"/>
              </p:cNvSpPr>
              <p:nvPr/>
            </p:nvSpPr>
            <p:spPr bwMode="auto">
              <a:xfrm flipV="1">
                <a:off x="1968" y="1248"/>
                <a:ext cx="1104" cy="220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71" name="Line 51"/>
              <p:cNvSpPr>
                <a:spLocks noChangeShapeType="1"/>
              </p:cNvSpPr>
              <p:nvPr/>
            </p:nvSpPr>
            <p:spPr bwMode="auto">
              <a:xfrm flipV="1">
                <a:off x="3072" y="1296"/>
                <a:ext cx="1" cy="1056"/>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72" name="Line 52"/>
              <p:cNvSpPr>
                <a:spLocks noChangeShapeType="1"/>
              </p:cNvSpPr>
              <p:nvPr/>
            </p:nvSpPr>
            <p:spPr bwMode="auto">
              <a:xfrm flipV="1">
                <a:off x="1968" y="2352"/>
                <a:ext cx="1056" cy="1152"/>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73" name="Line 53"/>
              <p:cNvSpPr>
                <a:spLocks noChangeShapeType="1"/>
              </p:cNvSpPr>
              <p:nvPr/>
            </p:nvSpPr>
            <p:spPr bwMode="auto">
              <a:xfrm flipH="1" flipV="1">
                <a:off x="3120" y="2352"/>
                <a:ext cx="1104" cy="124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74" name="Line 54"/>
              <p:cNvSpPr>
                <a:spLocks noChangeShapeType="1"/>
              </p:cNvSpPr>
              <p:nvPr/>
            </p:nvSpPr>
            <p:spPr bwMode="auto">
              <a:xfrm flipV="1">
                <a:off x="1968" y="1248"/>
                <a:ext cx="1104" cy="19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75" name="Line 55"/>
              <p:cNvSpPr>
                <a:spLocks noChangeShapeType="1"/>
              </p:cNvSpPr>
              <p:nvPr/>
            </p:nvSpPr>
            <p:spPr bwMode="auto">
              <a:xfrm flipV="1">
                <a:off x="3072" y="2400"/>
                <a:ext cx="1" cy="72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76" name="Oval 56"/>
              <p:cNvSpPr>
                <a:spLocks noChangeArrowheads="1"/>
              </p:cNvSpPr>
              <p:nvPr/>
            </p:nvSpPr>
            <p:spPr bwMode="auto">
              <a:xfrm>
                <a:off x="2738" y="1069"/>
                <a:ext cx="670" cy="415"/>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3300"/>
                    </a:solidFill>
                    <a:effectLst/>
                    <a:uLnTx/>
                    <a:uFillTx/>
                    <a:latin typeface="Times New Roman" pitchFamily="18" charset="0"/>
                    <a:ea typeface="+mn-ea"/>
                    <a:cs typeface="+mn-cs"/>
                  </a:rPr>
                  <a:t>0.93</a:t>
                </a:r>
              </a:p>
            </p:txBody>
          </p:sp>
          <p:sp>
            <p:nvSpPr>
              <p:cNvPr id="258077" name="Oval 57"/>
              <p:cNvSpPr>
                <a:spLocks noChangeArrowheads="1"/>
              </p:cNvSpPr>
              <p:nvPr/>
            </p:nvSpPr>
            <p:spPr bwMode="auto">
              <a:xfrm>
                <a:off x="2736" y="2159"/>
                <a:ext cx="672" cy="415"/>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itchFamily="18" charset="0"/>
                    <a:ea typeface="+mn-ea"/>
                    <a:cs typeface="+mn-cs"/>
                  </a:rPr>
                  <a:t>0.99</a:t>
                </a:r>
              </a:p>
            </p:txBody>
          </p:sp>
          <p:sp>
            <p:nvSpPr>
              <p:cNvPr id="258078" name="Oval 58"/>
              <p:cNvSpPr>
                <a:spLocks noChangeArrowheads="1"/>
              </p:cNvSpPr>
              <p:nvPr/>
            </p:nvSpPr>
            <p:spPr bwMode="auto">
              <a:xfrm>
                <a:off x="1778" y="3318"/>
                <a:ext cx="381" cy="37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200" b="0"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79" name="Oval 59"/>
              <p:cNvSpPr>
                <a:spLocks noChangeArrowheads="1"/>
              </p:cNvSpPr>
              <p:nvPr/>
            </p:nvSpPr>
            <p:spPr bwMode="auto">
              <a:xfrm>
                <a:off x="4032" y="3360"/>
                <a:ext cx="384" cy="38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80" name="Oval 60"/>
              <p:cNvSpPr>
                <a:spLocks noChangeArrowheads="1"/>
              </p:cNvSpPr>
              <p:nvPr/>
            </p:nvSpPr>
            <p:spPr bwMode="auto">
              <a:xfrm>
                <a:off x="1826" y="1163"/>
                <a:ext cx="368" cy="415"/>
              </a:xfrm>
              <a:prstGeom prst="ellipse">
                <a:avLst/>
              </a:prstGeom>
              <a:gradFill rotWithShape="0">
                <a:gsLst>
                  <a:gs pos="0">
                    <a:srgbClr val="5E9EFF"/>
                  </a:gs>
                  <a:gs pos="39999">
                    <a:srgbClr val="85C2FF"/>
                  </a:gs>
                  <a:gs pos="70000">
                    <a:srgbClr val="C4D6EB"/>
                  </a:gs>
                  <a:gs pos="100000">
                    <a:srgbClr val="FFEBFA"/>
                  </a:gs>
                </a:gsLst>
                <a:lin ang="5400000" scaled="1"/>
              </a:gradFill>
              <a:ln>
                <a:noFill/>
              </a:ln>
              <a:effectLst>
                <a:glow rad="101600">
                  <a:srgbClr val="FF0000">
                    <a:alpha val="40000"/>
                  </a:srgbClr>
                </a:glow>
              </a:effectLst>
              <a:extLst>
                <a:ext uri="{91240B29-F687-4F45-9708-019B960494DF}">
                  <a14:hiddenLine xmlns:a14="http://schemas.microsoft.com/office/drawing/2010/main" w="9525">
                    <a:solidFill>
                      <a:srgbClr val="000000"/>
                    </a:solidFill>
                    <a:round/>
                    <a:headEnd/>
                    <a:tailEnd/>
                  </a14:hiddenLine>
                </a:ex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itchFamily="18" charset="0"/>
                    <a:ea typeface="+mn-ea"/>
                    <a:cs typeface="+mn-cs"/>
                  </a:rPr>
                  <a:t>1</a:t>
                </a:r>
              </a:p>
            </p:txBody>
          </p:sp>
          <p:sp>
            <p:nvSpPr>
              <p:cNvPr id="258081" name="Oval 61"/>
              <p:cNvSpPr>
                <a:spLocks noChangeArrowheads="1"/>
              </p:cNvSpPr>
              <p:nvPr/>
            </p:nvSpPr>
            <p:spPr bwMode="auto">
              <a:xfrm>
                <a:off x="2927" y="2844"/>
                <a:ext cx="374" cy="415"/>
              </a:xfrm>
              <a:prstGeom prst="ellipse">
                <a:avLst/>
              </a:prstGeom>
              <a:gradFill rotWithShape="0">
                <a:gsLst>
                  <a:gs pos="0">
                    <a:srgbClr val="5E9EFF"/>
                  </a:gs>
                  <a:gs pos="39999">
                    <a:srgbClr val="85C2FF"/>
                  </a:gs>
                  <a:gs pos="70000">
                    <a:srgbClr val="C4D6EB"/>
                  </a:gs>
                  <a:gs pos="100000">
                    <a:srgbClr val="FFEBFA"/>
                  </a:gs>
                </a:gsLst>
                <a:lin ang="5400000" scaled="1"/>
              </a:gradFill>
              <a:ln>
                <a:noFill/>
              </a:ln>
              <a:effectLst>
                <a:glow rad="101600">
                  <a:srgbClr val="FF0000">
                    <a:alpha val="40000"/>
                  </a:srgbClr>
                </a:glow>
              </a:effectLst>
              <a:extLst>
                <a:ext uri="{91240B29-F687-4F45-9708-019B960494DF}">
                  <a14:hiddenLine xmlns:a14="http://schemas.microsoft.com/office/drawing/2010/main" w="9525">
                    <a:solidFill>
                      <a:srgbClr val="000000"/>
                    </a:solidFill>
                    <a:round/>
                    <a:headEnd/>
                    <a:tailEnd/>
                  </a14:hiddenLine>
                </a:ex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itchFamily="18" charset="0"/>
                    <a:ea typeface="+mn-ea"/>
                    <a:cs typeface="+mn-cs"/>
                  </a:rPr>
                  <a:t>1</a:t>
                </a:r>
              </a:p>
            </p:txBody>
          </p:sp>
          <p:sp>
            <p:nvSpPr>
              <p:cNvPr id="258082" name="Text Box 62"/>
              <p:cNvSpPr txBox="1">
                <a:spLocks noChangeArrowheads="1"/>
              </p:cNvSpPr>
              <p:nvPr/>
            </p:nvSpPr>
            <p:spPr bwMode="auto">
              <a:xfrm>
                <a:off x="2797" y="2558"/>
                <a:ext cx="52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-2.76</a:t>
                </a:r>
              </a:p>
            </p:txBody>
          </p:sp>
          <p:sp>
            <p:nvSpPr>
              <p:cNvPr id="258083" name="Text Box 63"/>
              <p:cNvSpPr txBox="1">
                <a:spLocks noChangeArrowheads="1"/>
              </p:cNvSpPr>
              <p:nvPr/>
            </p:nvSpPr>
            <p:spPr bwMode="auto">
              <a:xfrm>
                <a:off x="2857" y="1820"/>
                <a:ext cx="467"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10.9</a:t>
                </a:r>
              </a:p>
            </p:txBody>
          </p:sp>
          <p:sp>
            <p:nvSpPr>
              <p:cNvPr id="258084" name="Text Box 64"/>
              <p:cNvSpPr txBox="1">
                <a:spLocks noChangeArrowheads="1"/>
              </p:cNvSpPr>
              <p:nvPr/>
            </p:nvSpPr>
            <p:spPr bwMode="auto">
              <a:xfrm>
                <a:off x="3423" y="3084"/>
                <a:ext cx="38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7.1</a:t>
                </a:r>
              </a:p>
            </p:txBody>
          </p:sp>
          <p:sp>
            <p:nvSpPr>
              <p:cNvPr id="258085" name="Text Box 65"/>
              <p:cNvSpPr txBox="1">
                <a:spLocks noChangeArrowheads="1"/>
              </p:cNvSpPr>
              <p:nvPr/>
            </p:nvSpPr>
            <p:spPr bwMode="auto">
              <a:xfrm>
                <a:off x="2145" y="1052"/>
                <a:ext cx="520"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-3.29</a:t>
                </a:r>
              </a:p>
            </p:txBody>
          </p:sp>
        </p:grpSp>
        <p:sp>
          <p:nvSpPr>
            <p:cNvPr id="260162" name="Text Box 66"/>
            <p:cNvSpPr txBox="1">
              <a:spLocks noChangeArrowheads="1"/>
            </p:cNvSpPr>
            <p:nvPr/>
          </p:nvSpPr>
          <p:spPr bwMode="auto">
            <a:xfrm>
              <a:off x="905" y="2546"/>
              <a:ext cx="212" cy="288"/>
            </a:xfrm>
            <a:prstGeom prst="rect">
              <a:avLst/>
            </a:prstGeom>
            <a:noFill/>
            <a:ln w="9525">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x</a:t>
              </a:r>
            </a:p>
          </p:txBody>
        </p:sp>
        <p:sp>
          <p:nvSpPr>
            <p:cNvPr id="260163" name="Text Box 67"/>
            <p:cNvSpPr txBox="1">
              <a:spLocks noChangeArrowheads="1"/>
            </p:cNvSpPr>
            <p:nvPr/>
          </p:nvSpPr>
          <p:spPr bwMode="auto">
            <a:xfrm>
              <a:off x="2083" y="2523"/>
              <a:ext cx="289" cy="288"/>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y</a:t>
              </a:r>
            </a:p>
          </p:txBody>
        </p:sp>
        <p:sp>
          <p:nvSpPr>
            <p:cNvPr id="260164" name="Text Box 68"/>
            <p:cNvSpPr txBox="1">
              <a:spLocks noChangeArrowheads="1"/>
            </p:cNvSpPr>
            <p:nvPr/>
          </p:nvSpPr>
          <p:spPr bwMode="auto">
            <a:xfrm>
              <a:off x="1941" y="912"/>
              <a:ext cx="289" cy="288"/>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z</a:t>
              </a:r>
            </a:p>
          </p:txBody>
        </p:sp>
        <p:sp>
          <p:nvSpPr>
            <p:cNvPr id="260165" name="Text Box 69"/>
            <p:cNvSpPr txBox="1">
              <a:spLocks noChangeArrowheads="1"/>
            </p:cNvSpPr>
            <p:nvPr/>
          </p:nvSpPr>
          <p:spPr bwMode="auto">
            <a:xfrm>
              <a:off x="1835" y="1628"/>
              <a:ext cx="289" cy="288"/>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h</a:t>
              </a:r>
            </a:p>
          </p:txBody>
        </p:sp>
        <p:sp>
          <p:nvSpPr>
            <p:cNvPr id="260166" name="Text Box 70"/>
            <p:cNvSpPr txBox="1">
              <a:spLocks noChangeArrowheads="1"/>
            </p:cNvSpPr>
            <p:nvPr/>
          </p:nvSpPr>
          <p:spPr bwMode="auto">
            <a:xfrm>
              <a:off x="1505" y="2247"/>
              <a:ext cx="380" cy="288"/>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b</a:t>
              </a:r>
              <a:r>
                <a:rPr kumimoji="0" lang="en-US" sz="24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h</a:t>
              </a:r>
            </a:p>
          </p:txBody>
        </p:sp>
        <p:sp>
          <p:nvSpPr>
            <p:cNvPr id="260167" name="Text Box 71"/>
            <p:cNvSpPr txBox="1">
              <a:spLocks noChangeArrowheads="1"/>
            </p:cNvSpPr>
            <p:nvPr/>
          </p:nvSpPr>
          <p:spPr bwMode="auto">
            <a:xfrm>
              <a:off x="625" y="951"/>
              <a:ext cx="380" cy="288"/>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b</a:t>
              </a:r>
              <a:r>
                <a:rPr kumimoji="0" lang="en-US" sz="24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z</a:t>
              </a:r>
            </a:p>
          </p:txBody>
        </p:sp>
      </p:grpSp>
      <p:sp>
        <p:nvSpPr>
          <p:cNvPr id="43" name="Rectangle 37"/>
          <p:cNvSpPr>
            <a:spLocks noChangeArrowheads="1"/>
          </p:cNvSpPr>
          <p:nvPr/>
        </p:nvSpPr>
        <p:spPr bwMode="auto">
          <a:xfrm>
            <a:off x="4184651" y="1229066"/>
            <a:ext cx="4959350" cy="1200329"/>
          </a:xfrm>
          <a:prstGeom prst="rect">
            <a:avLst/>
          </a:prstGeom>
          <a:gradFill rotWithShape="1">
            <a:gsLst>
              <a:gs pos="0">
                <a:srgbClr val="3399FF"/>
              </a:gs>
              <a:gs pos="100000">
                <a:srgbClr val="FFFFFF"/>
              </a:gs>
            </a:gsLst>
            <a:lin ang="2700000" scaled="1"/>
          </a:gradFill>
          <a:ln w="9525">
            <a:solidFill>
              <a:schemeClr val="bg1">
                <a:lumMod val="50000"/>
              </a:schemeClr>
            </a:solidFill>
            <a:miter lim="800000"/>
            <a:headEnd/>
            <a:tailEnd/>
          </a:ln>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There are three layers, the input layer that contains the values for x and y, a hidden layer that contains one node h, and an output unit that gives the value of the output value, z</a:t>
            </a:r>
          </a:p>
        </p:txBody>
      </p:sp>
      <p:sp>
        <p:nvSpPr>
          <p:cNvPr id="2" name="Freeform 1"/>
          <p:cNvSpPr/>
          <p:nvPr/>
        </p:nvSpPr>
        <p:spPr bwMode="auto">
          <a:xfrm>
            <a:off x="2797791" y="3234519"/>
            <a:ext cx="2558955" cy="1181918"/>
          </a:xfrm>
          <a:custGeom>
            <a:avLst/>
            <a:gdLst>
              <a:gd name="connsiteX0" fmla="*/ 0 w 2558955"/>
              <a:gd name="connsiteY0" fmla="*/ 0 h 1181918"/>
              <a:gd name="connsiteX1" fmla="*/ 395785 w 2558955"/>
              <a:gd name="connsiteY1" fmla="*/ 798394 h 1181918"/>
              <a:gd name="connsiteX2" fmla="*/ 1166884 w 2558955"/>
              <a:gd name="connsiteY2" fmla="*/ 1180532 h 1181918"/>
              <a:gd name="connsiteX3" fmla="*/ 2108579 w 2558955"/>
              <a:gd name="connsiteY3" fmla="*/ 893929 h 1181918"/>
              <a:gd name="connsiteX4" fmla="*/ 2558955 w 2558955"/>
              <a:gd name="connsiteY4" fmla="*/ 102359 h 1181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8955" h="1181918">
                <a:moveTo>
                  <a:pt x="0" y="0"/>
                </a:moveTo>
                <a:cubicBezTo>
                  <a:pt x="100652" y="300819"/>
                  <a:pt x="201304" y="601639"/>
                  <a:pt x="395785" y="798394"/>
                </a:cubicBezTo>
                <a:cubicBezTo>
                  <a:pt x="590266" y="995149"/>
                  <a:pt x="881418" y="1164610"/>
                  <a:pt x="1166884" y="1180532"/>
                </a:cubicBezTo>
                <a:cubicBezTo>
                  <a:pt x="1452350" y="1196455"/>
                  <a:pt x="1876567" y="1073625"/>
                  <a:pt x="2108579" y="893929"/>
                </a:cubicBezTo>
                <a:cubicBezTo>
                  <a:pt x="2340591" y="714234"/>
                  <a:pt x="2449773" y="408296"/>
                  <a:pt x="2558955" y="102359"/>
                </a:cubicBezTo>
              </a:path>
            </a:pathLst>
          </a:custGeom>
          <a:noFill/>
          <a:ln w="9525" cap="flat" cmpd="sng" algn="ctr">
            <a:solidFill>
              <a:srgbClr val="FF0000"/>
            </a:solidFill>
            <a:prstDash val="dash"/>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a:ln>
                <a:noFill/>
              </a:ln>
              <a:solidFill>
                <a:srgbClr val="000000"/>
              </a:solidFill>
              <a:effectLst/>
              <a:uLnTx/>
              <a:uFillTx/>
              <a:latin typeface="Times" charset="0"/>
              <a:ea typeface="+mn-ea"/>
              <a:cs typeface="+mn-cs"/>
            </a:endParaRPr>
          </a:p>
        </p:txBody>
      </p:sp>
      <p:sp>
        <p:nvSpPr>
          <p:cNvPr id="44" name="Freeform 43"/>
          <p:cNvSpPr/>
          <p:nvPr/>
        </p:nvSpPr>
        <p:spPr bwMode="auto">
          <a:xfrm>
            <a:off x="1666640" y="1614813"/>
            <a:ext cx="2518012" cy="1303362"/>
          </a:xfrm>
          <a:custGeom>
            <a:avLst/>
            <a:gdLst>
              <a:gd name="connsiteX0" fmla="*/ 0 w 2558955"/>
              <a:gd name="connsiteY0" fmla="*/ 0 h 1181918"/>
              <a:gd name="connsiteX1" fmla="*/ 395785 w 2558955"/>
              <a:gd name="connsiteY1" fmla="*/ 798394 h 1181918"/>
              <a:gd name="connsiteX2" fmla="*/ 1166884 w 2558955"/>
              <a:gd name="connsiteY2" fmla="*/ 1180532 h 1181918"/>
              <a:gd name="connsiteX3" fmla="*/ 2108579 w 2558955"/>
              <a:gd name="connsiteY3" fmla="*/ 893929 h 1181918"/>
              <a:gd name="connsiteX4" fmla="*/ 2558955 w 2558955"/>
              <a:gd name="connsiteY4" fmla="*/ 102359 h 1181918"/>
              <a:gd name="connsiteX0" fmla="*/ 0 w 2518012"/>
              <a:gd name="connsiteY0" fmla="*/ 0 h 2382921"/>
              <a:gd name="connsiteX1" fmla="*/ 354842 w 2518012"/>
              <a:gd name="connsiteY1" fmla="*/ 1999397 h 2382921"/>
              <a:gd name="connsiteX2" fmla="*/ 1125941 w 2518012"/>
              <a:gd name="connsiteY2" fmla="*/ 2381535 h 2382921"/>
              <a:gd name="connsiteX3" fmla="*/ 2067636 w 2518012"/>
              <a:gd name="connsiteY3" fmla="*/ 2094932 h 2382921"/>
              <a:gd name="connsiteX4" fmla="*/ 2518012 w 2518012"/>
              <a:gd name="connsiteY4" fmla="*/ 1303362 h 2382921"/>
              <a:gd name="connsiteX0" fmla="*/ 0 w 2518012"/>
              <a:gd name="connsiteY0" fmla="*/ 0 h 2382921"/>
              <a:gd name="connsiteX1" fmla="*/ 1125941 w 2518012"/>
              <a:gd name="connsiteY1" fmla="*/ 2381535 h 2382921"/>
              <a:gd name="connsiteX2" fmla="*/ 2067636 w 2518012"/>
              <a:gd name="connsiteY2" fmla="*/ 2094932 h 2382921"/>
              <a:gd name="connsiteX3" fmla="*/ 2518012 w 2518012"/>
              <a:gd name="connsiteY3" fmla="*/ 1303362 h 2382921"/>
              <a:gd name="connsiteX0" fmla="*/ 0 w 2518012"/>
              <a:gd name="connsiteY0" fmla="*/ 0 h 2094932"/>
              <a:gd name="connsiteX1" fmla="*/ 2067636 w 2518012"/>
              <a:gd name="connsiteY1" fmla="*/ 2094932 h 2094932"/>
              <a:gd name="connsiteX2" fmla="*/ 2518012 w 2518012"/>
              <a:gd name="connsiteY2" fmla="*/ 1303362 h 2094932"/>
              <a:gd name="connsiteX0" fmla="*/ 0 w 2518012"/>
              <a:gd name="connsiteY0" fmla="*/ 0 h 1303362"/>
              <a:gd name="connsiteX1" fmla="*/ 2518012 w 2518012"/>
              <a:gd name="connsiteY1" fmla="*/ 1303362 h 1303362"/>
              <a:gd name="connsiteX0" fmla="*/ 0 w 2518012"/>
              <a:gd name="connsiteY0" fmla="*/ 0 h 1303362"/>
              <a:gd name="connsiteX1" fmla="*/ 517002 w 2518012"/>
              <a:gd name="connsiteY1" fmla="*/ 971438 h 1303362"/>
              <a:gd name="connsiteX2" fmla="*/ 2518012 w 2518012"/>
              <a:gd name="connsiteY2" fmla="*/ 1303362 h 1303362"/>
            </a:gdLst>
            <a:ahLst/>
            <a:cxnLst>
              <a:cxn ang="0">
                <a:pos x="connsiteX0" y="connsiteY0"/>
              </a:cxn>
              <a:cxn ang="0">
                <a:pos x="connsiteX1" y="connsiteY1"/>
              </a:cxn>
              <a:cxn ang="0">
                <a:pos x="connsiteX2" y="connsiteY2"/>
              </a:cxn>
            </a:cxnLst>
            <a:rect l="l" t="t" r="r" b="b"/>
            <a:pathLst>
              <a:path w="2518012" h="1303362">
                <a:moveTo>
                  <a:pt x="0" y="0"/>
                </a:moveTo>
                <a:cubicBezTo>
                  <a:pt x="276967" y="141842"/>
                  <a:pt x="240035" y="829596"/>
                  <a:pt x="517002" y="971438"/>
                </a:cubicBezTo>
                <a:lnTo>
                  <a:pt x="2518012" y="1303362"/>
                </a:lnTo>
              </a:path>
            </a:pathLst>
          </a:custGeom>
          <a:noFill/>
          <a:ln w="9525" cap="flat" cmpd="sng" algn="ctr">
            <a:solidFill>
              <a:srgbClr val="FF0000"/>
            </a:solidFill>
            <a:prstDash val="dash"/>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a:ln>
                <a:noFill/>
              </a:ln>
              <a:solidFill>
                <a:srgbClr val="000000"/>
              </a:solidFill>
              <a:effectLst/>
              <a:uLnTx/>
              <a:uFillTx/>
              <a:latin typeface="Times" charset="0"/>
              <a:ea typeface="+mn-ea"/>
              <a:cs typeface="+mn-cs"/>
            </a:endParaRPr>
          </a:p>
        </p:txBody>
      </p:sp>
    </p:spTree>
    <p:extLst>
      <p:ext uri="{BB962C8B-B14F-4D97-AF65-F5344CB8AC3E}">
        <p14:creationId xmlns:p14="http://schemas.microsoft.com/office/powerpoint/2010/main" val="269127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right)">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ChangeArrowheads="1"/>
          </p:cNvSpPr>
          <p:nvPr/>
        </p:nvSpPr>
        <p:spPr bwMode="auto">
          <a:xfrm>
            <a:off x="1" y="12700"/>
            <a:ext cx="9144000" cy="914400"/>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Multi-layer Feed-forward Network</a:t>
            </a:r>
          </a:p>
        </p:txBody>
      </p:sp>
      <p:sp>
        <p:nvSpPr>
          <p:cNvPr id="258051" name="Rectangle 32"/>
          <p:cNvSpPr>
            <a:spLocks noChangeArrowheads="1"/>
          </p:cNvSpPr>
          <p:nvPr/>
        </p:nvSpPr>
        <p:spPr bwMode="auto">
          <a:xfrm>
            <a:off x="4184650" y="2688701"/>
            <a:ext cx="4959350" cy="646331"/>
          </a:xfrm>
          <a:prstGeom prst="rect">
            <a:avLst/>
          </a:prstGeom>
          <a:gradFill rotWithShape="1">
            <a:gsLst>
              <a:gs pos="0">
                <a:srgbClr val="3399FF"/>
              </a:gs>
              <a:gs pos="100000">
                <a:srgbClr val="FFFFFF"/>
              </a:gs>
            </a:gsLst>
            <a:lin ang="2700000" scaled="1"/>
          </a:gradFill>
          <a:ln w="9525">
            <a:solidFill>
              <a:schemeClr val="bg1">
                <a:lumMod val="50000"/>
              </a:schemeClr>
            </a:solidFill>
            <a:miter lim="800000"/>
            <a:headEnd/>
            <a:tailEnd/>
          </a:ln>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There are two other units present called bias units whose values are always 1.0</a:t>
            </a:r>
          </a:p>
        </p:txBody>
      </p:sp>
      <p:sp>
        <p:nvSpPr>
          <p:cNvPr id="258053" name="Rectangle 34"/>
          <p:cNvSpPr>
            <a:spLocks noChangeArrowheads="1"/>
          </p:cNvSpPr>
          <p:nvPr/>
        </p:nvSpPr>
        <p:spPr bwMode="auto">
          <a:xfrm>
            <a:off x="581119" y="4600517"/>
            <a:ext cx="8108950" cy="923330"/>
          </a:xfrm>
          <a:prstGeom prst="rect">
            <a:avLst/>
          </a:prstGeom>
          <a:gradFill rotWithShape="1">
            <a:gsLst>
              <a:gs pos="0">
                <a:schemeClr val="bg1"/>
              </a:gs>
              <a:gs pos="100000">
                <a:srgbClr val="FFFF00"/>
              </a:gs>
            </a:gsLst>
            <a:lin ang="5400000" scaled="1"/>
          </a:gradFill>
          <a:ln w="9525">
            <a:solidFill>
              <a:srgbClr val="FF0000"/>
            </a:solidFill>
            <a:miter lim="800000"/>
            <a:headEnd/>
            <a:tailEnd/>
          </a:ln>
          <a:effectLst>
            <a:glow rad="139700">
              <a:srgbClr val="FF0000">
                <a:alpha val="40000"/>
              </a:srgbClr>
            </a:glow>
            <a:outerShdw blurRad="50800" dist="38100" dir="8100000" algn="tr" rotWithShape="0">
              <a:prstClr val="black">
                <a:alpha val="40000"/>
              </a:prstClr>
            </a:outerShdw>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Much of the time feed-forward networks only have connections within adjacent layers; however, this one has two extra connections that go directly from the input units to the output unit.</a:t>
            </a:r>
          </a:p>
        </p:txBody>
      </p:sp>
      <p:grpSp>
        <p:nvGrpSpPr>
          <p:cNvPr id="258055" name="Group 36"/>
          <p:cNvGrpSpPr>
            <a:grpSpLocks/>
          </p:cNvGrpSpPr>
          <p:nvPr/>
        </p:nvGrpSpPr>
        <p:grpSpPr bwMode="auto">
          <a:xfrm>
            <a:off x="992188" y="1058863"/>
            <a:ext cx="2995612" cy="3051175"/>
            <a:chOff x="625" y="912"/>
            <a:chExt cx="1887" cy="1922"/>
          </a:xfrm>
        </p:grpSpPr>
        <p:grpSp>
          <p:nvGrpSpPr>
            <p:cNvPr id="258056" name="Group 37"/>
            <p:cNvGrpSpPr>
              <a:grpSpLocks/>
            </p:cNvGrpSpPr>
            <p:nvPr/>
          </p:nvGrpSpPr>
          <p:grpSpPr bwMode="auto">
            <a:xfrm>
              <a:off x="750" y="968"/>
              <a:ext cx="1762" cy="1592"/>
              <a:chOff x="1515" y="1052"/>
              <a:chExt cx="2901" cy="2692"/>
            </a:xfrm>
          </p:grpSpPr>
          <p:sp>
            <p:nvSpPr>
              <p:cNvPr id="258063" name="Line 38"/>
              <p:cNvSpPr>
                <a:spLocks noChangeShapeType="1"/>
              </p:cNvSpPr>
              <p:nvPr/>
            </p:nvSpPr>
            <p:spPr bwMode="auto">
              <a:xfrm flipH="1" flipV="1">
                <a:off x="3120" y="1248"/>
                <a:ext cx="1104" cy="2304"/>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nvGrpSpPr>
              <p:cNvPr id="258064" name="Group 39"/>
              <p:cNvGrpSpPr>
                <a:grpSpLocks/>
              </p:cNvGrpSpPr>
              <p:nvPr/>
            </p:nvGrpSpPr>
            <p:grpSpPr bwMode="auto">
              <a:xfrm>
                <a:off x="1968" y="1248"/>
                <a:ext cx="2256" cy="2352"/>
                <a:chOff x="1968" y="1248"/>
                <a:chExt cx="2256" cy="2352"/>
              </a:xfrm>
            </p:grpSpPr>
            <p:sp>
              <p:nvSpPr>
                <p:cNvPr id="258086" name="Line 40"/>
                <p:cNvSpPr>
                  <a:spLocks noChangeShapeType="1"/>
                </p:cNvSpPr>
                <p:nvPr/>
              </p:nvSpPr>
              <p:spPr bwMode="auto">
                <a:xfrm flipV="1">
                  <a:off x="1968" y="1248"/>
                  <a:ext cx="1104" cy="220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87" name="Line 41"/>
                <p:cNvSpPr>
                  <a:spLocks noChangeShapeType="1"/>
                </p:cNvSpPr>
                <p:nvPr/>
              </p:nvSpPr>
              <p:spPr bwMode="auto">
                <a:xfrm flipV="1">
                  <a:off x="3072" y="1296"/>
                  <a:ext cx="0" cy="105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88" name="Line 42"/>
                <p:cNvSpPr>
                  <a:spLocks noChangeShapeType="1"/>
                </p:cNvSpPr>
                <p:nvPr/>
              </p:nvSpPr>
              <p:spPr bwMode="auto">
                <a:xfrm flipV="1">
                  <a:off x="1968" y="2352"/>
                  <a:ext cx="1056" cy="115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89" name="Line 43"/>
                <p:cNvSpPr>
                  <a:spLocks noChangeShapeType="1"/>
                </p:cNvSpPr>
                <p:nvPr/>
              </p:nvSpPr>
              <p:spPr bwMode="auto">
                <a:xfrm flipH="1" flipV="1">
                  <a:off x="3120" y="2352"/>
                  <a:ext cx="1104" cy="124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90" name="Line 44"/>
                <p:cNvSpPr>
                  <a:spLocks noChangeShapeType="1"/>
                </p:cNvSpPr>
                <p:nvPr/>
              </p:nvSpPr>
              <p:spPr bwMode="auto">
                <a:xfrm flipV="1">
                  <a:off x="1968" y="1248"/>
                  <a:ext cx="1104"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sp>
            <p:nvSpPr>
              <p:cNvPr id="258065" name="Line 45"/>
              <p:cNvSpPr>
                <a:spLocks noChangeShapeType="1"/>
              </p:cNvSpPr>
              <p:nvPr/>
            </p:nvSpPr>
            <p:spPr bwMode="auto">
              <a:xfrm flipV="1">
                <a:off x="3072" y="2400"/>
                <a:ext cx="1"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66" name="Text Box 46"/>
              <p:cNvSpPr txBox="1">
                <a:spLocks noChangeArrowheads="1"/>
              </p:cNvSpPr>
              <p:nvPr/>
            </p:nvSpPr>
            <p:spPr bwMode="auto">
              <a:xfrm>
                <a:off x="3723" y="2134"/>
                <a:ext cx="52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-4.95</a:t>
                </a:r>
              </a:p>
            </p:txBody>
          </p:sp>
          <p:sp>
            <p:nvSpPr>
              <p:cNvPr id="258067" name="Text Box 47"/>
              <p:cNvSpPr txBox="1">
                <a:spLocks noChangeArrowheads="1"/>
              </p:cNvSpPr>
              <p:nvPr/>
            </p:nvSpPr>
            <p:spPr bwMode="auto">
              <a:xfrm>
                <a:off x="1515" y="2181"/>
                <a:ext cx="520"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-4.95</a:t>
                </a:r>
              </a:p>
            </p:txBody>
          </p:sp>
          <p:sp>
            <p:nvSpPr>
              <p:cNvPr id="258068" name="Text Box 48"/>
              <p:cNvSpPr txBox="1">
                <a:spLocks noChangeArrowheads="1"/>
              </p:cNvSpPr>
              <p:nvPr/>
            </p:nvSpPr>
            <p:spPr bwMode="auto">
              <a:xfrm>
                <a:off x="2333" y="3069"/>
                <a:ext cx="38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7.1</a:t>
                </a:r>
              </a:p>
            </p:txBody>
          </p:sp>
          <p:sp>
            <p:nvSpPr>
              <p:cNvPr id="258069" name="Line 49"/>
              <p:cNvSpPr>
                <a:spLocks noChangeShapeType="1"/>
              </p:cNvSpPr>
              <p:nvPr/>
            </p:nvSpPr>
            <p:spPr bwMode="auto">
              <a:xfrm flipH="1" flipV="1">
                <a:off x="3120" y="1248"/>
                <a:ext cx="1104" cy="2304"/>
              </a:xfrm>
              <a:prstGeom prst="line">
                <a:avLst/>
              </a:prstGeom>
              <a:noFill/>
              <a:ln w="76200">
                <a:solidFill>
                  <a:srgbClr val="0000FF"/>
                </a:solidFill>
                <a:round/>
                <a:headEnd/>
                <a:tailEnd/>
              </a:ln>
              <a:effectLst>
                <a:glow rad="101600">
                  <a:srgbClr val="FF0000">
                    <a:alpha val="40000"/>
                  </a:srgbClr>
                </a:glow>
              </a:effectLst>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70" name="Line 50"/>
              <p:cNvSpPr>
                <a:spLocks noChangeShapeType="1"/>
              </p:cNvSpPr>
              <p:nvPr/>
            </p:nvSpPr>
            <p:spPr bwMode="auto">
              <a:xfrm flipV="1">
                <a:off x="1968" y="1248"/>
                <a:ext cx="1104" cy="2208"/>
              </a:xfrm>
              <a:prstGeom prst="line">
                <a:avLst/>
              </a:prstGeom>
              <a:noFill/>
              <a:ln w="76200">
                <a:solidFill>
                  <a:srgbClr val="0000FF"/>
                </a:solidFill>
                <a:round/>
                <a:headEnd/>
                <a:tailEnd/>
              </a:ln>
              <a:effectLst>
                <a:glow rad="101600">
                  <a:srgbClr val="FF0000">
                    <a:alpha val="40000"/>
                  </a:srgbClr>
                </a:glow>
              </a:effectLst>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71" name="Line 51"/>
              <p:cNvSpPr>
                <a:spLocks noChangeShapeType="1"/>
              </p:cNvSpPr>
              <p:nvPr/>
            </p:nvSpPr>
            <p:spPr bwMode="auto">
              <a:xfrm flipV="1">
                <a:off x="3072" y="1296"/>
                <a:ext cx="1" cy="1056"/>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72" name="Line 52"/>
              <p:cNvSpPr>
                <a:spLocks noChangeShapeType="1"/>
              </p:cNvSpPr>
              <p:nvPr/>
            </p:nvSpPr>
            <p:spPr bwMode="auto">
              <a:xfrm flipV="1">
                <a:off x="1968" y="2352"/>
                <a:ext cx="1056" cy="1152"/>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73" name="Line 53"/>
              <p:cNvSpPr>
                <a:spLocks noChangeShapeType="1"/>
              </p:cNvSpPr>
              <p:nvPr/>
            </p:nvSpPr>
            <p:spPr bwMode="auto">
              <a:xfrm flipH="1" flipV="1">
                <a:off x="3120" y="2352"/>
                <a:ext cx="1104" cy="124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74" name="Line 54"/>
              <p:cNvSpPr>
                <a:spLocks noChangeShapeType="1"/>
              </p:cNvSpPr>
              <p:nvPr/>
            </p:nvSpPr>
            <p:spPr bwMode="auto">
              <a:xfrm flipV="1">
                <a:off x="1968" y="1248"/>
                <a:ext cx="1104" cy="19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75" name="Line 55"/>
              <p:cNvSpPr>
                <a:spLocks noChangeShapeType="1"/>
              </p:cNvSpPr>
              <p:nvPr/>
            </p:nvSpPr>
            <p:spPr bwMode="auto">
              <a:xfrm flipV="1">
                <a:off x="3072" y="2400"/>
                <a:ext cx="1" cy="72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76" name="Oval 56"/>
              <p:cNvSpPr>
                <a:spLocks noChangeArrowheads="1"/>
              </p:cNvSpPr>
              <p:nvPr/>
            </p:nvSpPr>
            <p:spPr bwMode="auto">
              <a:xfrm>
                <a:off x="2738" y="1069"/>
                <a:ext cx="670" cy="415"/>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3300"/>
                    </a:solidFill>
                    <a:effectLst/>
                    <a:uLnTx/>
                    <a:uFillTx/>
                    <a:latin typeface="Times New Roman" pitchFamily="18" charset="0"/>
                    <a:ea typeface="+mn-ea"/>
                    <a:cs typeface="+mn-cs"/>
                  </a:rPr>
                  <a:t>0.93</a:t>
                </a:r>
              </a:p>
            </p:txBody>
          </p:sp>
          <p:sp>
            <p:nvSpPr>
              <p:cNvPr id="258077" name="Oval 57"/>
              <p:cNvSpPr>
                <a:spLocks noChangeArrowheads="1"/>
              </p:cNvSpPr>
              <p:nvPr/>
            </p:nvSpPr>
            <p:spPr bwMode="auto">
              <a:xfrm>
                <a:off x="2736" y="2159"/>
                <a:ext cx="672" cy="415"/>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itchFamily="18" charset="0"/>
                    <a:ea typeface="+mn-ea"/>
                    <a:cs typeface="+mn-cs"/>
                  </a:rPr>
                  <a:t>0.99</a:t>
                </a:r>
              </a:p>
            </p:txBody>
          </p:sp>
          <p:sp>
            <p:nvSpPr>
              <p:cNvPr id="258078" name="Oval 58"/>
              <p:cNvSpPr>
                <a:spLocks noChangeArrowheads="1"/>
              </p:cNvSpPr>
              <p:nvPr/>
            </p:nvSpPr>
            <p:spPr bwMode="auto">
              <a:xfrm>
                <a:off x="1778" y="3318"/>
                <a:ext cx="381" cy="37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200" b="0"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79" name="Oval 59"/>
              <p:cNvSpPr>
                <a:spLocks noChangeArrowheads="1"/>
              </p:cNvSpPr>
              <p:nvPr/>
            </p:nvSpPr>
            <p:spPr bwMode="auto">
              <a:xfrm>
                <a:off x="4032" y="3360"/>
                <a:ext cx="384" cy="38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80" name="Oval 60"/>
              <p:cNvSpPr>
                <a:spLocks noChangeArrowheads="1"/>
              </p:cNvSpPr>
              <p:nvPr/>
            </p:nvSpPr>
            <p:spPr bwMode="auto">
              <a:xfrm>
                <a:off x="1826" y="1163"/>
                <a:ext cx="368" cy="415"/>
              </a:xfrm>
              <a:prstGeom prst="ellipse">
                <a:avLst/>
              </a:prstGeom>
              <a:gradFill rotWithShape="0">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itchFamily="18" charset="0"/>
                    <a:ea typeface="+mn-ea"/>
                    <a:cs typeface="+mn-cs"/>
                  </a:rPr>
                  <a:t>1</a:t>
                </a:r>
              </a:p>
            </p:txBody>
          </p:sp>
          <p:sp>
            <p:nvSpPr>
              <p:cNvPr id="258081" name="Oval 61"/>
              <p:cNvSpPr>
                <a:spLocks noChangeArrowheads="1"/>
              </p:cNvSpPr>
              <p:nvPr/>
            </p:nvSpPr>
            <p:spPr bwMode="auto">
              <a:xfrm>
                <a:off x="2927" y="2844"/>
                <a:ext cx="374" cy="415"/>
              </a:xfrm>
              <a:prstGeom prst="ellipse">
                <a:avLst/>
              </a:prstGeom>
              <a:gradFill rotWithShape="0">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itchFamily="18" charset="0"/>
                    <a:ea typeface="+mn-ea"/>
                    <a:cs typeface="+mn-cs"/>
                  </a:rPr>
                  <a:t>1</a:t>
                </a:r>
              </a:p>
            </p:txBody>
          </p:sp>
          <p:sp>
            <p:nvSpPr>
              <p:cNvPr id="258082" name="Text Box 62"/>
              <p:cNvSpPr txBox="1">
                <a:spLocks noChangeArrowheads="1"/>
              </p:cNvSpPr>
              <p:nvPr/>
            </p:nvSpPr>
            <p:spPr bwMode="auto">
              <a:xfrm>
                <a:off x="2797" y="2558"/>
                <a:ext cx="52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-2.76</a:t>
                </a:r>
              </a:p>
            </p:txBody>
          </p:sp>
          <p:sp>
            <p:nvSpPr>
              <p:cNvPr id="258083" name="Text Box 63"/>
              <p:cNvSpPr txBox="1">
                <a:spLocks noChangeArrowheads="1"/>
              </p:cNvSpPr>
              <p:nvPr/>
            </p:nvSpPr>
            <p:spPr bwMode="auto">
              <a:xfrm>
                <a:off x="2857" y="1820"/>
                <a:ext cx="467"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10.9</a:t>
                </a:r>
              </a:p>
            </p:txBody>
          </p:sp>
          <p:sp>
            <p:nvSpPr>
              <p:cNvPr id="258084" name="Text Box 64"/>
              <p:cNvSpPr txBox="1">
                <a:spLocks noChangeArrowheads="1"/>
              </p:cNvSpPr>
              <p:nvPr/>
            </p:nvSpPr>
            <p:spPr bwMode="auto">
              <a:xfrm>
                <a:off x="3423" y="3084"/>
                <a:ext cx="38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7.1</a:t>
                </a:r>
              </a:p>
            </p:txBody>
          </p:sp>
          <p:sp>
            <p:nvSpPr>
              <p:cNvPr id="258085" name="Text Box 65"/>
              <p:cNvSpPr txBox="1">
                <a:spLocks noChangeArrowheads="1"/>
              </p:cNvSpPr>
              <p:nvPr/>
            </p:nvSpPr>
            <p:spPr bwMode="auto">
              <a:xfrm>
                <a:off x="2145" y="1052"/>
                <a:ext cx="520"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-3.29</a:t>
                </a:r>
              </a:p>
            </p:txBody>
          </p:sp>
        </p:grpSp>
        <p:sp>
          <p:nvSpPr>
            <p:cNvPr id="260162" name="Text Box 66"/>
            <p:cNvSpPr txBox="1">
              <a:spLocks noChangeArrowheads="1"/>
            </p:cNvSpPr>
            <p:nvPr/>
          </p:nvSpPr>
          <p:spPr bwMode="auto">
            <a:xfrm>
              <a:off x="905" y="2546"/>
              <a:ext cx="212" cy="288"/>
            </a:xfrm>
            <a:prstGeom prst="rect">
              <a:avLst/>
            </a:prstGeom>
            <a:noFill/>
            <a:ln w="9525">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x</a:t>
              </a:r>
            </a:p>
          </p:txBody>
        </p:sp>
        <p:sp>
          <p:nvSpPr>
            <p:cNvPr id="260163" name="Text Box 67"/>
            <p:cNvSpPr txBox="1">
              <a:spLocks noChangeArrowheads="1"/>
            </p:cNvSpPr>
            <p:nvPr/>
          </p:nvSpPr>
          <p:spPr bwMode="auto">
            <a:xfrm>
              <a:off x="2083" y="2523"/>
              <a:ext cx="289" cy="288"/>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y</a:t>
              </a:r>
            </a:p>
          </p:txBody>
        </p:sp>
        <p:sp>
          <p:nvSpPr>
            <p:cNvPr id="260164" name="Text Box 68"/>
            <p:cNvSpPr txBox="1">
              <a:spLocks noChangeArrowheads="1"/>
            </p:cNvSpPr>
            <p:nvPr/>
          </p:nvSpPr>
          <p:spPr bwMode="auto">
            <a:xfrm>
              <a:off x="1941" y="912"/>
              <a:ext cx="289" cy="288"/>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z</a:t>
              </a:r>
            </a:p>
          </p:txBody>
        </p:sp>
        <p:sp>
          <p:nvSpPr>
            <p:cNvPr id="260165" name="Text Box 69"/>
            <p:cNvSpPr txBox="1">
              <a:spLocks noChangeArrowheads="1"/>
            </p:cNvSpPr>
            <p:nvPr/>
          </p:nvSpPr>
          <p:spPr bwMode="auto">
            <a:xfrm>
              <a:off x="1835" y="1628"/>
              <a:ext cx="289" cy="288"/>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h</a:t>
              </a:r>
            </a:p>
          </p:txBody>
        </p:sp>
        <p:sp>
          <p:nvSpPr>
            <p:cNvPr id="260166" name="Text Box 70"/>
            <p:cNvSpPr txBox="1">
              <a:spLocks noChangeArrowheads="1"/>
            </p:cNvSpPr>
            <p:nvPr/>
          </p:nvSpPr>
          <p:spPr bwMode="auto">
            <a:xfrm>
              <a:off x="1505" y="2247"/>
              <a:ext cx="380" cy="288"/>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b</a:t>
              </a:r>
              <a:r>
                <a:rPr kumimoji="0" lang="en-US" sz="24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h</a:t>
              </a:r>
            </a:p>
          </p:txBody>
        </p:sp>
        <p:sp>
          <p:nvSpPr>
            <p:cNvPr id="260167" name="Text Box 71"/>
            <p:cNvSpPr txBox="1">
              <a:spLocks noChangeArrowheads="1"/>
            </p:cNvSpPr>
            <p:nvPr/>
          </p:nvSpPr>
          <p:spPr bwMode="auto">
            <a:xfrm>
              <a:off x="625" y="951"/>
              <a:ext cx="380" cy="288"/>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b</a:t>
              </a:r>
              <a:r>
                <a:rPr kumimoji="0" lang="en-US" sz="24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z</a:t>
              </a:r>
            </a:p>
          </p:txBody>
        </p:sp>
      </p:grpSp>
      <p:sp>
        <p:nvSpPr>
          <p:cNvPr id="43" name="Rectangle 37"/>
          <p:cNvSpPr>
            <a:spLocks noChangeArrowheads="1"/>
          </p:cNvSpPr>
          <p:nvPr/>
        </p:nvSpPr>
        <p:spPr bwMode="auto">
          <a:xfrm>
            <a:off x="4184651" y="1229066"/>
            <a:ext cx="4959350" cy="1200329"/>
          </a:xfrm>
          <a:prstGeom prst="rect">
            <a:avLst/>
          </a:prstGeom>
          <a:gradFill rotWithShape="1">
            <a:gsLst>
              <a:gs pos="0">
                <a:srgbClr val="3399FF"/>
              </a:gs>
              <a:gs pos="100000">
                <a:srgbClr val="FFFFFF"/>
              </a:gs>
            </a:gsLst>
            <a:lin ang="2700000" scaled="1"/>
          </a:gradFill>
          <a:ln w="9525">
            <a:solidFill>
              <a:schemeClr val="bg1">
                <a:lumMod val="50000"/>
              </a:schemeClr>
            </a:solidFill>
            <a:miter lim="800000"/>
            <a:headEnd/>
            <a:tailEnd/>
          </a:ln>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There are three layers, the input layer that contains the values for x and y, a hidden layer that contains one node h, and an output unit that gives the value of the output value, z</a:t>
            </a:r>
          </a:p>
        </p:txBody>
      </p:sp>
    </p:spTree>
    <p:extLst>
      <p:ext uri="{BB962C8B-B14F-4D97-AF65-F5344CB8AC3E}">
        <p14:creationId xmlns:p14="http://schemas.microsoft.com/office/powerpoint/2010/main" val="40105652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ChangeArrowheads="1"/>
          </p:cNvSpPr>
          <p:nvPr/>
        </p:nvSpPr>
        <p:spPr bwMode="auto">
          <a:xfrm>
            <a:off x="1" y="12700"/>
            <a:ext cx="9144000" cy="914400"/>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Multi-layer Feed-forward Network</a:t>
            </a:r>
          </a:p>
        </p:txBody>
      </p:sp>
      <p:sp>
        <p:nvSpPr>
          <p:cNvPr id="258051" name="Rectangle 32"/>
          <p:cNvSpPr>
            <a:spLocks noChangeArrowheads="1"/>
          </p:cNvSpPr>
          <p:nvPr/>
        </p:nvSpPr>
        <p:spPr bwMode="auto">
          <a:xfrm>
            <a:off x="4184650" y="2688701"/>
            <a:ext cx="4959350" cy="646331"/>
          </a:xfrm>
          <a:prstGeom prst="rect">
            <a:avLst/>
          </a:prstGeom>
          <a:gradFill rotWithShape="1">
            <a:gsLst>
              <a:gs pos="0">
                <a:srgbClr val="3399FF"/>
              </a:gs>
              <a:gs pos="100000">
                <a:srgbClr val="FFFFFF"/>
              </a:gs>
            </a:gsLst>
            <a:lin ang="2700000" scaled="1"/>
          </a:gradFill>
          <a:ln w="9525">
            <a:solidFill>
              <a:schemeClr val="bg1">
                <a:lumMod val="50000"/>
              </a:schemeClr>
            </a:solidFill>
            <a:miter lim="800000"/>
            <a:headEnd/>
            <a:tailEnd/>
          </a:ln>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There are two other units present called bias units whose values are always 1.0</a:t>
            </a:r>
          </a:p>
        </p:txBody>
      </p:sp>
      <p:sp>
        <p:nvSpPr>
          <p:cNvPr id="258053" name="Rectangle 34"/>
          <p:cNvSpPr>
            <a:spLocks noChangeArrowheads="1"/>
          </p:cNvSpPr>
          <p:nvPr/>
        </p:nvSpPr>
        <p:spPr bwMode="auto">
          <a:xfrm>
            <a:off x="581119" y="4600517"/>
            <a:ext cx="8108950" cy="923330"/>
          </a:xfrm>
          <a:prstGeom prst="rect">
            <a:avLst/>
          </a:prstGeom>
          <a:gradFill rotWithShape="1">
            <a:gsLst>
              <a:gs pos="0">
                <a:srgbClr val="3399FF"/>
              </a:gs>
              <a:gs pos="100000">
                <a:srgbClr val="FFFFFF"/>
              </a:gs>
            </a:gsLst>
            <a:lin ang="2700000" scaled="1"/>
          </a:gradFill>
          <a:ln w="9525">
            <a:solidFill>
              <a:schemeClr val="bg1">
                <a:lumMod val="50000"/>
              </a:schemeClr>
            </a:solidFill>
            <a:miter lim="800000"/>
            <a:headEnd/>
            <a:tailEnd/>
          </a:ln>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Much of the time feed-forward networks only have connections within adjacent layers; however, this one has two extra connections that go directly from the input units to the output unit.</a:t>
            </a:r>
          </a:p>
        </p:txBody>
      </p:sp>
      <p:sp>
        <p:nvSpPr>
          <p:cNvPr id="258054" name="Rectangle 35"/>
          <p:cNvSpPr>
            <a:spLocks noChangeArrowheads="1"/>
          </p:cNvSpPr>
          <p:nvPr/>
        </p:nvSpPr>
        <p:spPr bwMode="auto">
          <a:xfrm>
            <a:off x="606093" y="5722718"/>
            <a:ext cx="8121650" cy="646331"/>
          </a:xfrm>
          <a:prstGeom prst="rect">
            <a:avLst/>
          </a:prstGeom>
          <a:gradFill rotWithShape="1">
            <a:gsLst>
              <a:gs pos="0">
                <a:schemeClr val="bg1"/>
              </a:gs>
              <a:gs pos="100000">
                <a:srgbClr val="FFFF00"/>
              </a:gs>
            </a:gsLst>
            <a:lin ang="5400000" scaled="1"/>
          </a:gradFill>
          <a:ln w="9525">
            <a:solidFill>
              <a:srgbClr val="FF0000"/>
            </a:solidFill>
            <a:miter lim="800000"/>
            <a:headEnd/>
            <a:tailEnd/>
          </a:ln>
          <a:effectLst>
            <a:glow rad="139700">
              <a:srgbClr val="FF0000">
                <a:alpha val="40000"/>
              </a:srgbClr>
            </a:glow>
            <a:outerShdw blurRad="50800" dist="38100" dir="8100000" algn="tr" rotWithShape="0">
              <a:prstClr val="black">
                <a:alpha val="40000"/>
              </a:prstClr>
            </a:outerShdw>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In some problems, like XOR these extra input­-output connections make training the network much faster.</a:t>
            </a:r>
          </a:p>
        </p:txBody>
      </p:sp>
      <p:grpSp>
        <p:nvGrpSpPr>
          <p:cNvPr id="258055" name="Group 36"/>
          <p:cNvGrpSpPr>
            <a:grpSpLocks/>
          </p:cNvGrpSpPr>
          <p:nvPr/>
        </p:nvGrpSpPr>
        <p:grpSpPr bwMode="auto">
          <a:xfrm>
            <a:off x="992188" y="1058863"/>
            <a:ext cx="2995612" cy="3051175"/>
            <a:chOff x="625" y="912"/>
            <a:chExt cx="1887" cy="1922"/>
          </a:xfrm>
        </p:grpSpPr>
        <p:grpSp>
          <p:nvGrpSpPr>
            <p:cNvPr id="258056" name="Group 37"/>
            <p:cNvGrpSpPr>
              <a:grpSpLocks/>
            </p:cNvGrpSpPr>
            <p:nvPr/>
          </p:nvGrpSpPr>
          <p:grpSpPr bwMode="auto">
            <a:xfrm>
              <a:off x="750" y="968"/>
              <a:ext cx="1762" cy="1592"/>
              <a:chOff x="1515" y="1052"/>
              <a:chExt cx="2901" cy="2692"/>
            </a:xfrm>
          </p:grpSpPr>
          <p:sp>
            <p:nvSpPr>
              <p:cNvPr id="258063" name="Line 38"/>
              <p:cNvSpPr>
                <a:spLocks noChangeShapeType="1"/>
              </p:cNvSpPr>
              <p:nvPr/>
            </p:nvSpPr>
            <p:spPr bwMode="auto">
              <a:xfrm flipH="1" flipV="1">
                <a:off x="3120" y="1248"/>
                <a:ext cx="1104" cy="2304"/>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nvGrpSpPr>
              <p:cNvPr id="258064" name="Group 39"/>
              <p:cNvGrpSpPr>
                <a:grpSpLocks/>
              </p:cNvGrpSpPr>
              <p:nvPr/>
            </p:nvGrpSpPr>
            <p:grpSpPr bwMode="auto">
              <a:xfrm>
                <a:off x="1968" y="1248"/>
                <a:ext cx="2256" cy="2352"/>
                <a:chOff x="1968" y="1248"/>
                <a:chExt cx="2256" cy="2352"/>
              </a:xfrm>
            </p:grpSpPr>
            <p:sp>
              <p:nvSpPr>
                <p:cNvPr id="258086" name="Line 40"/>
                <p:cNvSpPr>
                  <a:spLocks noChangeShapeType="1"/>
                </p:cNvSpPr>
                <p:nvPr/>
              </p:nvSpPr>
              <p:spPr bwMode="auto">
                <a:xfrm flipV="1">
                  <a:off x="1968" y="1248"/>
                  <a:ext cx="1104" cy="220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87" name="Line 41"/>
                <p:cNvSpPr>
                  <a:spLocks noChangeShapeType="1"/>
                </p:cNvSpPr>
                <p:nvPr/>
              </p:nvSpPr>
              <p:spPr bwMode="auto">
                <a:xfrm flipV="1">
                  <a:off x="3072" y="1296"/>
                  <a:ext cx="0" cy="105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88" name="Line 42"/>
                <p:cNvSpPr>
                  <a:spLocks noChangeShapeType="1"/>
                </p:cNvSpPr>
                <p:nvPr/>
              </p:nvSpPr>
              <p:spPr bwMode="auto">
                <a:xfrm flipV="1">
                  <a:off x="1968" y="2352"/>
                  <a:ext cx="1056" cy="115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89" name="Line 43"/>
                <p:cNvSpPr>
                  <a:spLocks noChangeShapeType="1"/>
                </p:cNvSpPr>
                <p:nvPr/>
              </p:nvSpPr>
              <p:spPr bwMode="auto">
                <a:xfrm flipH="1" flipV="1">
                  <a:off x="3120" y="2352"/>
                  <a:ext cx="1104" cy="124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90" name="Line 44"/>
                <p:cNvSpPr>
                  <a:spLocks noChangeShapeType="1"/>
                </p:cNvSpPr>
                <p:nvPr/>
              </p:nvSpPr>
              <p:spPr bwMode="auto">
                <a:xfrm flipV="1">
                  <a:off x="1968" y="1248"/>
                  <a:ext cx="1104"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sp>
            <p:nvSpPr>
              <p:cNvPr id="258065" name="Line 45"/>
              <p:cNvSpPr>
                <a:spLocks noChangeShapeType="1"/>
              </p:cNvSpPr>
              <p:nvPr/>
            </p:nvSpPr>
            <p:spPr bwMode="auto">
              <a:xfrm flipV="1">
                <a:off x="3072" y="2400"/>
                <a:ext cx="1"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66" name="Text Box 46"/>
              <p:cNvSpPr txBox="1">
                <a:spLocks noChangeArrowheads="1"/>
              </p:cNvSpPr>
              <p:nvPr/>
            </p:nvSpPr>
            <p:spPr bwMode="auto">
              <a:xfrm>
                <a:off x="3723" y="2134"/>
                <a:ext cx="52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-4.95</a:t>
                </a:r>
              </a:p>
            </p:txBody>
          </p:sp>
          <p:sp>
            <p:nvSpPr>
              <p:cNvPr id="258067" name="Text Box 47"/>
              <p:cNvSpPr txBox="1">
                <a:spLocks noChangeArrowheads="1"/>
              </p:cNvSpPr>
              <p:nvPr/>
            </p:nvSpPr>
            <p:spPr bwMode="auto">
              <a:xfrm>
                <a:off x="1515" y="2181"/>
                <a:ext cx="520"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-4.95</a:t>
                </a:r>
              </a:p>
            </p:txBody>
          </p:sp>
          <p:sp>
            <p:nvSpPr>
              <p:cNvPr id="258068" name="Text Box 48"/>
              <p:cNvSpPr txBox="1">
                <a:spLocks noChangeArrowheads="1"/>
              </p:cNvSpPr>
              <p:nvPr/>
            </p:nvSpPr>
            <p:spPr bwMode="auto">
              <a:xfrm>
                <a:off x="2333" y="3069"/>
                <a:ext cx="38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7.1</a:t>
                </a:r>
              </a:p>
            </p:txBody>
          </p:sp>
          <p:sp>
            <p:nvSpPr>
              <p:cNvPr id="258069" name="Line 49"/>
              <p:cNvSpPr>
                <a:spLocks noChangeShapeType="1"/>
              </p:cNvSpPr>
              <p:nvPr/>
            </p:nvSpPr>
            <p:spPr bwMode="auto">
              <a:xfrm flipH="1" flipV="1">
                <a:off x="3120" y="1248"/>
                <a:ext cx="1104" cy="2304"/>
              </a:xfrm>
              <a:prstGeom prst="line">
                <a:avLst/>
              </a:prstGeom>
              <a:noFill/>
              <a:ln w="76200">
                <a:solidFill>
                  <a:srgbClr val="0000FF"/>
                </a:solidFill>
                <a:round/>
                <a:headEnd/>
                <a:tailEnd/>
              </a:ln>
              <a:effectLst>
                <a:glow rad="101600">
                  <a:srgbClr val="FF0000">
                    <a:alpha val="40000"/>
                  </a:srgbClr>
                </a:glow>
              </a:effectLst>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70" name="Line 50"/>
              <p:cNvSpPr>
                <a:spLocks noChangeShapeType="1"/>
              </p:cNvSpPr>
              <p:nvPr/>
            </p:nvSpPr>
            <p:spPr bwMode="auto">
              <a:xfrm flipV="1">
                <a:off x="1968" y="1248"/>
                <a:ext cx="1104" cy="2208"/>
              </a:xfrm>
              <a:prstGeom prst="line">
                <a:avLst/>
              </a:prstGeom>
              <a:noFill/>
              <a:ln w="76200">
                <a:solidFill>
                  <a:srgbClr val="0000FF"/>
                </a:solidFill>
                <a:round/>
                <a:headEnd/>
                <a:tailEnd/>
              </a:ln>
              <a:effectLst>
                <a:glow rad="101600">
                  <a:srgbClr val="FF0000">
                    <a:alpha val="40000"/>
                  </a:srgbClr>
                </a:glow>
              </a:effectLst>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71" name="Line 51"/>
              <p:cNvSpPr>
                <a:spLocks noChangeShapeType="1"/>
              </p:cNvSpPr>
              <p:nvPr/>
            </p:nvSpPr>
            <p:spPr bwMode="auto">
              <a:xfrm flipV="1">
                <a:off x="3072" y="1296"/>
                <a:ext cx="1" cy="1056"/>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72" name="Line 52"/>
              <p:cNvSpPr>
                <a:spLocks noChangeShapeType="1"/>
              </p:cNvSpPr>
              <p:nvPr/>
            </p:nvSpPr>
            <p:spPr bwMode="auto">
              <a:xfrm flipV="1">
                <a:off x="1968" y="2352"/>
                <a:ext cx="1056" cy="1152"/>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73" name="Line 53"/>
              <p:cNvSpPr>
                <a:spLocks noChangeShapeType="1"/>
              </p:cNvSpPr>
              <p:nvPr/>
            </p:nvSpPr>
            <p:spPr bwMode="auto">
              <a:xfrm flipH="1" flipV="1">
                <a:off x="3120" y="2352"/>
                <a:ext cx="1104" cy="124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74" name="Line 54"/>
              <p:cNvSpPr>
                <a:spLocks noChangeShapeType="1"/>
              </p:cNvSpPr>
              <p:nvPr/>
            </p:nvSpPr>
            <p:spPr bwMode="auto">
              <a:xfrm flipV="1">
                <a:off x="1968" y="1248"/>
                <a:ext cx="1104" cy="19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75" name="Line 55"/>
              <p:cNvSpPr>
                <a:spLocks noChangeShapeType="1"/>
              </p:cNvSpPr>
              <p:nvPr/>
            </p:nvSpPr>
            <p:spPr bwMode="auto">
              <a:xfrm flipV="1">
                <a:off x="3072" y="2400"/>
                <a:ext cx="1" cy="72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76" name="Oval 56"/>
              <p:cNvSpPr>
                <a:spLocks noChangeArrowheads="1"/>
              </p:cNvSpPr>
              <p:nvPr/>
            </p:nvSpPr>
            <p:spPr bwMode="auto">
              <a:xfrm>
                <a:off x="2738" y="1069"/>
                <a:ext cx="670" cy="415"/>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3300"/>
                    </a:solidFill>
                    <a:effectLst/>
                    <a:uLnTx/>
                    <a:uFillTx/>
                    <a:latin typeface="Times New Roman" pitchFamily="18" charset="0"/>
                    <a:ea typeface="+mn-ea"/>
                    <a:cs typeface="+mn-cs"/>
                  </a:rPr>
                  <a:t>0.93</a:t>
                </a:r>
              </a:p>
            </p:txBody>
          </p:sp>
          <p:sp>
            <p:nvSpPr>
              <p:cNvPr id="258077" name="Oval 57"/>
              <p:cNvSpPr>
                <a:spLocks noChangeArrowheads="1"/>
              </p:cNvSpPr>
              <p:nvPr/>
            </p:nvSpPr>
            <p:spPr bwMode="auto">
              <a:xfrm>
                <a:off x="2736" y="2159"/>
                <a:ext cx="672" cy="415"/>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itchFamily="18" charset="0"/>
                    <a:ea typeface="+mn-ea"/>
                    <a:cs typeface="+mn-cs"/>
                  </a:rPr>
                  <a:t>0.99</a:t>
                </a:r>
              </a:p>
            </p:txBody>
          </p:sp>
          <p:sp>
            <p:nvSpPr>
              <p:cNvPr id="258078" name="Oval 58"/>
              <p:cNvSpPr>
                <a:spLocks noChangeArrowheads="1"/>
              </p:cNvSpPr>
              <p:nvPr/>
            </p:nvSpPr>
            <p:spPr bwMode="auto">
              <a:xfrm>
                <a:off x="1778" y="3318"/>
                <a:ext cx="381" cy="37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200" b="0"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79" name="Oval 59"/>
              <p:cNvSpPr>
                <a:spLocks noChangeArrowheads="1"/>
              </p:cNvSpPr>
              <p:nvPr/>
            </p:nvSpPr>
            <p:spPr bwMode="auto">
              <a:xfrm>
                <a:off x="4032" y="3360"/>
                <a:ext cx="384" cy="38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58080" name="Oval 60"/>
              <p:cNvSpPr>
                <a:spLocks noChangeArrowheads="1"/>
              </p:cNvSpPr>
              <p:nvPr/>
            </p:nvSpPr>
            <p:spPr bwMode="auto">
              <a:xfrm>
                <a:off x="1826" y="1163"/>
                <a:ext cx="368" cy="415"/>
              </a:xfrm>
              <a:prstGeom prst="ellipse">
                <a:avLst/>
              </a:prstGeom>
              <a:gradFill rotWithShape="0">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itchFamily="18" charset="0"/>
                    <a:ea typeface="+mn-ea"/>
                    <a:cs typeface="+mn-cs"/>
                  </a:rPr>
                  <a:t>1</a:t>
                </a:r>
              </a:p>
            </p:txBody>
          </p:sp>
          <p:sp>
            <p:nvSpPr>
              <p:cNvPr id="258081" name="Oval 61"/>
              <p:cNvSpPr>
                <a:spLocks noChangeArrowheads="1"/>
              </p:cNvSpPr>
              <p:nvPr/>
            </p:nvSpPr>
            <p:spPr bwMode="auto">
              <a:xfrm>
                <a:off x="2927" y="2844"/>
                <a:ext cx="374" cy="415"/>
              </a:xfrm>
              <a:prstGeom prst="ellipse">
                <a:avLst/>
              </a:prstGeom>
              <a:gradFill rotWithShape="0">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itchFamily="18" charset="0"/>
                    <a:ea typeface="+mn-ea"/>
                    <a:cs typeface="+mn-cs"/>
                  </a:rPr>
                  <a:t>1</a:t>
                </a:r>
              </a:p>
            </p:txBody>
          </p:sp>
          <p:sp>
            <p:nvSpPr>
              <p:cNvPr id="258082" name="Text Box 62"/>
              <p:cNvSpPr txBox="1">
                <a:spLocks noChangeArrowheads="1"/>
              </p:cNvSpPr>
              <p:nvPr/>
            </p:nvSpPr>
            <p:spPr bwMode="auto">
              <a:xfrm>
                <a:off x="2797" y="2558"/>
                <a:ext cx="52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-2.76</a:t>
                </a:r>
              </a:p>
            </p:txBody>
          </p:sp>
          <p:sp>
            <p:nvSpPr>
              <p:cNvPr id="258083" name="Text Box 63"/>
              <p:cNvSpPr txBox="1">
                <a:spLocks noChangeArrowheads="1"/>
              </p:cNvSpPr>
              <p:nvPr/>
            </p:nvSpPr>
            <p:spPr bwMode="auto">
              <a:xfrm>
                <a:off x="2857" y="1820"/>
                <a:ext cx="467"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10.9</a:t>
                </a:r>
              </a:p>
            </p:txBody>
          </p:sp>
          <p:sp>
            <p:nvSpPr>
              <p:cNvPr id="258084" name="Text Box 64"/>
              <p:cNvSpPr txBox="1">
                <a:spLocks noChangeArrowheads="1"/>
              </p:cNvSpPr>
              <p:nvPr/>
            </p:nvSpPr>
            <p:spPr bwMode="auto">
              <a:xfrm>
                <a:off x="3423" y="3084"/>
                <a:ext cx="38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7.1</a:t>
                </a:r>
              </a:p>
            </p:txBody>
          </p:sp>
          <p:sp>
            <p:nvSpPr>
              <p:cNvPr id="258085" name="Text Box 65"/>
              <p:cNvSpPr txBox="1">
                <a:spLocks noChangeArrowheads="1"/>
              </p:cNvSpPr>
              <p:nvPr/>
            </p:nvSpPr>
            <p:spPr bwMode="auto">
              <a:xfrm>
                <a:off x="2145" y="1052"/>
                <a:ext cx="520"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-3.29</a:t>
                </a:r>
              </a:p>
            </p:txBody>
          </p:sp>
        </p:grpSp>
        <p:sp>
          <p:nvSpPr>
            <p:cNvPr id="260162" name="Text Box 66"/>
            <p:cNvSpPr txBox="1">
              <a:spLocks noChangeArrowheads="1"/>
            </p:cNvSpPr>
            <p:nvPr/>
          </p:nvSpPr>
          <p:spPr bwMode="auto">
            <a:xfrm>
              <a:off x="905" y="2546"/>
              <a:ext cx="212" cy="288"/>
            </a:xfrm>
            <a:prstGeom prst="rect">
              <a:avLst/>
            </a:prstGeom>
            <a:noFill/>
            <a:ln w="9525">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x</a:t>
              </a:r>
            </a:p>
          </p:txBody>
        </p:sp>
        <p:sp>
          <p:nvSpPr>
            <p:cNvPr id="260163" name="Text Box 67"/>
            <p:cNvSpPr txBox="1">
              <a:spLocks noChangeArrowheads="1"/>
            </p:cNvSpPr>
            <p:nvPr/>
          </p:nvSpPr>
          <p:spPr bwMode="auto">
            <a:xfrm>
              <a:off x="2083" y="2523"/>
              <a:ext cx="289" cy="288"/>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y</a:t>
              </a:r>
            </a:p>
          </p:txBody>
        </p:sp>
        <p:sp>
          <p:nvSpPr>
            <p:cNvPr id="260164" name="Text Box 68"/>
            <p:cNvSpPr txBox="1">
              <a:spLocks noChangeArrowheads="1"/>
            </p:cNvSpPr>
            <p:nvPr/>
          </p:nvSpPr>
          <p:spPr bwMode="auto">
            <a:xfrm>
              <a:off x="1941" y="912"/>
              <a:ext cx="289" cy="288"/>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z</a:t>
              </a:r>
            </a:p>
          </p:txBody>
        </p:sp>
        <p:sp>
          <p:nvSpPr>
            <p:cNvPr id="260165" name="Text Box 69"/>
            <p:cNvSpPr txBox="1">
              <a:spLocks noChangeArrowheads="1"/>
            </p:cNvSpPr>
            <p:nvPr/>
          </p:nvSpPr>
          <p:spPr bwMode="auto">
            <a:xfrm>
              <a:off x="1835" y="1628"/>
              <a:ext cx="289" cy="288"/>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h</a:t>
              </a:r>
            </a:p>
          </p:txBody>
        </p:sp>
        <p:sp>
          <p:nvSpPr>
            <p:cNvPr id="260166" name="Text Box 70"/>
            <p:cNvSpPr txBox="1">
              <a:spLocks noChangeArrowheads="1"/>
            </p:cNvSpPr>
            <p:nvPr/>
          </p:nvSpPr>
          <p:spPr bwMode="auto">
            <a:xfrm>
              <a:off x="1505" y="2247"/>
              <a:ext cx="380" cy="288"/>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b</a:t>
              </a:r>
              <a:r>
                <a:rPr kumimoji="0" lang="en-US" sz="24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h</a:t>
              </a:r>
            </a:p>
          </p:txBody>
        </p:sp>
        <p:sp>
          <p:nvSpPr>
            <p:cNvPr id="260167" name="Text Box 71"/>
            <p:cNvSpPr txBox="1">
              <a:spLocks noChangeArrowheads="1"/>
            </p:cNvSpPr>
            <p:nvPr/>
          </p:nvSpPr>
          <p:spPr bwMode="auto">
            <a:xfrm>
              <a:off x="625" y="951"/>
              <a:ext cx="380" cy="288"/>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b</a:t>
              </a:r>
              <a:r>
                <a:rPr kumimoji="0" lang="en-US" sz="24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z</a:t>
              </a:r>
            </a:p>
          </p:txBody>
        </p:sp>
      </p:grpSp>
      <p:sp>
        <p:nvSpPr>
          <p:cNvPr id="43" name="Rectangle 37"/>
          <p:cNvSpPr>
            <a:spLocks noChangeArrowheads="1"/>
          </p:cNvSpPr>
          <p:nvPr/>
        </p:nvSpPr>
        <p:spPr bwMode="auto">
          <a:xfrm>
            <a:off x="4184651" y="1229066"/>
            <a:ext cx="4959350" cy="1200329"/>
          </a:xfrm>
          <a:prstGeom prst="rect">
            <a:avLst/>
          </a:prstGeom>
          <a:gradFill rotWithShape="1">
            <a:gsLst>
              <a:gs pos="0">
                <a:srgbClr val="3399FF"/>
              </a:gs>
              <a:gs pos="100000">
                <a:srgbClr val="FFFFFF"/>
              </a:gs>
            </a:gsLst>
            <a:lin ang="2700000" scaled="1"/>
          </a:gradFill>
          <a:ln w="9525">
            <a:solidFill>
              <a:schemeClr val="bg1">
                <a:lumMod val="50000"/>
              </a:schemeClr>
            </a:solidFill>
            <a:miter lim="800000"/>
            <a:headEnd/>
            <a:tailEnd/>
          </a:ln>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There are three layers, the input layer that contains the values for x and y, a hidden layer that contains one node h, and an output unit that gives the value of the output value, z</a:t>
            </a:r>
          </a:p>
        </p:txBody>
      </p:sp>
    </p:spTree>
    <p:extLst>
      <p:ext uri="{BB962C8B-B14F-4D97-AF65-F5344CB8AC3E}">
        <p14:creationId xmlns:p14="http://schemas.microsoft.com/office/powerpoint/2010/main" val="979310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ChangeArrowheads="1"/>
          </p:cNvSpPr>
          <p:nvPr/>
        </p:nvSpPr>
        <p:spPr bwMode="auto">
          <a:xfrm>
            <a:off x="0" y="887016"/>
            <a:ext cx="9144000" cy="369332"/>
          </a:xfrm>
          <a:prstGeom prst="rect">
            <a:avLst/>
          </a:prstGeom>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Three-layered Network (2-1-1) for solving the XOR Problem</a:t>
            </a:r>
          </a:p>
        </p:txBody>
      </p:sp>
      <p:sp>
        <p:nvSpPr>
          <p:cNvPr id="195587" name="Rectangle 3"/>
          <p:cNvSpPr>
            <a:spLocks noChangeArrowheads="1"/>
          </p:cNvSpPr>
          <p:nvPr/>
        </p:nvSpPr>
        <p:spPr bwMode="auto">
          <a:xfrm>
            <a:off x="0" y="-27384"/>
            <a:ext cx="9144000" cy="914400"/>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Multi-layer Feed-forward Network </a:t>
            </a:r>
          </a:p>
        </p:txBody>
      </p:sp>
      <p:sp>
        <p:nvSpPr>
          <p:cNvPr id="256004" name="Line 14"/>
          <p:cNvSpPr>
            <a:spLocks noChangeShapeType="1"/>
          </p:cNvSpPr>
          <p:nvPr/>
        </p:nvSpPr>
        <p:spPr bwMode="auto">
          <a:xfrm flipH="1" flipV="1">
            <a:off x="4953000" y="1981200"/>
            <a:ext cx="1752600" cy="36576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256005" name="Group 32"/>
          <p:cNvGrpSpPr>
            <a:grpSpLocks/>
          </p:cNvGrpSpPr>
          <p:nvPr/>
        </p:nvGrpSpPr>
        <p:grpSpPr bwMode="auto">
          <a:xfrm>
            <a:off x="3124200" y="1981200"/>
            <a:ext cx="3581400" cy="3733800"/>
            <a:chOff x="1968" y="1248"/>
            <a:chExt cx="2256" cy="2352"/>
          </a:xfrm>
        </p:grpSpPr>
        <p:sp>
          <p:nvSpPr>
            <p:cNvPr id="256032" name="Line 13"/>
            <p:cNvSpPr>
              <a:spLocks noChangeShapeType="1"/>
            </p:cNvSpPr>
            <p:nvPr/>
          </p:nvSpPr>
          <p:spPr bwMode="auto">
            <a:xfrm flipV="1">
              <a:off x="1968" y="1248"/>
              <a:ext cx="1104" cy="220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6033" name="Line 15"/>
            <p:cNvSpPr>
              <a:spLocks noChangeShapeType="1"/>
            </p:cNvSpPr>
            <p:nvPr/>
          </p:nvSpPr>
          <p:spPr bwMode="auto">
            <a:xfrm flipV="1">
              <a:off x="3072" y="1296"/>
              <a:ext cx="0" cy="105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6034" name="Line 16"/>
            <p:cNvSpPr>
              <a:spLocks noChangeShapeType="1"/>
            </p:cNvSpPr>
            <p:nvPr/>
          </p:nvSpPr>
          <p:spPr bwMode="auto">
            <a:xfrm flipV="1">
              <a:off x="1968" y="2352"/>
              <a:ext cx="1056" cy="115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6035" name="Line 17"/>
            <p:cNvSpPr>
              <a:spLocks noChangeShapeType="1"/>
            </p:cNvSpPr>
            <p:nvPr/>
          </p:nvSpPr>
          <p:spPr bwMode="auto">
            <a:xfrm flipH="1" flipV="1">
              <a:off x="3120" y="2352"/>
              <a:ext cx="1104" cy="124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6036" name="Line 18"/>
            <p:cNvSpPr>
              <a:spLocks noChangeShapeType="1"/>
            </p:cNvSpPr>
            <p:nvPr/>
          </p:nvSpPr>
          <p:spPr bwMode="auto">
            <a:xfrm flipV="1">
              <a:off x="1968" y="1248"/>
              <a:ext cx="1104"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256006" name="Line 19"/>
          <p:cNvSpPr>
            <a:spLocks noChangeShapeType="1"/>
          </p:cNvSpPr>
          <p:nvPr/>
        </p:nvSpPr>
        <p:spPr bwMode="auto">
          <a:xfrm flipV="1">
            <a:off x="4876800" y="3810000"/>
            <a:ext cx="0" cy="1143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6007" name="Text Box 21"/>
          <p:cNvSpPr txBox="1">
            <a:spLocks noChangeArrowheads="1"/>
          </p:cNvSpPr>
          <p:nvPr/>
        </p:nvSpPr>
        <p:spPr bwMode="auto">
          <a:xfrm>
            <a:off x="2895600" y="6019800"/>
            <a:ext cx="464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800" b="1" i="0" u="none" strike="noStrike" kern="1200" cap="none" spc="0" normalizeH="0" baseline="0" noProof="0">
                <a:ln>
                  <a:noFill/>
                </a:ln>
                <a:solidFill>
                  <a:srgbClr val="FF0000"/>
                </a:solidFill>
                <a:effectLst/>
                <a:uLnTx/>
                <a:uFillTx/>
                <a:latin typeface="Times New Roman" pitchFamily="18" charset="0"/>
                <a:ea typeface="+mn-ea"/>
                <a:cs typeface="+mn-cs"/>
              </a:rPr>
              <a:t>1                                       0</a:t>
            </a:r>
          </a:p>
        </p:txBody>
      </p:sp>
      <p:sp>
        <p:nvSpPr>
          <p:cNvPr id="64520" name="Text Box 22"/>
          <p:cNvSpPr txBox="1">
            <a:spLocks noChangeArrowheads="1"/>
          </p:cNvSpPr>
          <p:nvPr/>
        </p:nvSpPr>
        <p:spPr bwMode="auto">
          <a:xfrm>
            <a:off x="2943225" y="1489075"/>
            <a:ext cx="81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Times New Roman" pitchFamily="18" charset="0"/>
                <a:ea typeface="+mn-ea"/>
                <a:cs typeface="+mn-cs"/>
              </a:rPr>
              <a:t>-3.29</a:t>
            </a:r>
          </a:p>
        </p:txBody>
      </p:sp>
      <p:sp>
        <p:nvSpPr>
          <p:cNvPr id="64521" name="Text Box 23"/>
          <p:cNvSpPr txBox="1">
            <a:spLocks noChangeArrowheads="1"/>
          </p:cNvSpPr>
          <p:nvPr/>
        </p:nvSpPr>
        <p:spPr bwMode="auto">
          <a:xfrm>
            <a:off x="5915025" y="3241675"/>
            <a:ext cx="81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Times New Roman" pitchFamily="18" charset="0"/>
                <a:ea typeface="+mn-ea"/>
                <a:cs typeface="+mn-cs"/>
              </a:rPr>
              <a:t>-4.95</a:t>
            </a:r>
          </a:p>
        </p:txBody>
      </p:sp>
      <p:sp>
        <p:nvSpPr>
          <p:cNvPr id="64522" name="Text Box 24"/>
          <p:cNvSpPr txBox="1">
            <a:spLocks noChangeArrowheads="1"/>
          </p:cNvSpPr>
          <p:nvPr/>
        </p:nvSpPr>
        <p:spPr bwMode="auto">
          <a:xfrm>
            <a:off x="3060233" y="3317875"/>
            <a:ext cx="81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itchFamily="18" charset="0"/>
                <a:ea typeface="+mn-ea"/>
                <a:cs typeface="+mn-cs"/>
              </a:rPr>
              <a:t>-4.95</a:t>
            </a:r>
          </a:p>
        </p:txBody>
      </p:sp>
      <p:sp>
        <p:nvSpPr>
          <p:cNvPr id="64523" name="Text Box 25"/>
          <p:cNvSpPr txBox="1">
            <a:spLocks noChangeArrowheads="1"/>
          </p:cNvSpPr>
          <p:nvPr/>
        </p:nvSpPr>
        <p:spPr bwMode="auto">
          <a:xfrm>
            <a:off x="3733800" y="47244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Times New Roman" pitchFamily="18" charset="0"/>
                <a:ea typeface="+mn-ea"/>
                <a:cs typeface="+mn-cs"/>
              </a:rPr>
              <a:t>7.1</a:t>
            </a:r>
          </a:p>
        </p:txBody>
      </p:sp>
      <p:sp>
        <p:nvSpPr>
          <p:cNvPr id="64524" name="Text Box 29"/>
          <p:cNvSpPr txBox="1">
            <a:spLocks noChangeArrowheads="1"/>
          </p:cNvSpPr>
          <p:nvPr/>
        </p:nvSpPr>
        <p:spPr bwMode="auto">
          <a:xfrm>
            <a:off x="6610350" y="1828800"/>
            <a:ext cx="2006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Times New Roman" pitchFamily="18" charset="0"/>
                <a:ea typeface="+mn-ea"/>
                <a:cs typeface="+mn-cs"/>
              </a:rPr>
              <a:t>Output Layer</a:t>
            </a:r>
          </a:p>
        </p:txBody>
      </p:sp>
      <p:sp>
        <p:nvSpPr>
          <p:cNvPr id="64525" name="Text Box 30"/>
          <p:cNvSpPr txBox="1">
            <a:spLocks noChangeArrowheads="1"/>
          </p:cNvSpPr>
          <p:nvPr/>
        </p:nvSpPr>
        <p:spPr bwMode="auto">
          <a:xfrm>
            <a:off x="6754813" y="3505200"/>
            <a:ext cx="2022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Times New Roman" pitchFamily="18" charset="0"/>
                <a:ea typeface="+mn-ea"/>
                <a:cs typeface="+mn-cs"/>
              </a:rPr>
              <a:t>Hidden Layer</a:t>
            </a:r>
          </a:p>
        </p:txBody>
      </p:sp>
      <p:sp>
        <p:nvSpPr>
          <p:cNvPr id="64526" name="Text Box 31"/>
          <p:cNvSpPr txBox="1">
            <a:spLocks noChangeArrowheads="1"/>
          </p:cNvSpPr>
          <p:nvPr/>
        </p:nvSpPr>
        <p:spPr bwMode="auto">
          <a:xfrm>
            <a:off x="7100888" y="5334000"/>
            <a:ext cx="1784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Times New Roman" pitchFamily="18" charset="0"/>
                <a:ea typeface="+mn-ea"/>
                <a:cs typeface="+mn-cs"/>
              </a:rPr>
              <a:t>Input Layer</a:t>
            </a:r>
          </a:p>
        </p:txBody>
      </p:sp>
      <p:sp>
        <p:nvSpPr>
          <p:cNvPr id="195630" name="Line 46"/>
          <p:cNvSpPr>
            <a:spLocks noChangeShapeType="1"/>
          </p:cNvSpPr>
          <p:nvPr/>
        </p:nvSpPr>
        <p:spPr bwMode="auto">
          <a:xfrm flipH="1" flipV="1">
            <a:off x="4953000" y="1981200"/>
            <a:ext cx="1752600" cy="365760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195631" name="Line 47"/>
          <p:cNvSpPr>
            <a:spLocks noChangeShapeType="1"/>
          </p:cNvSpPr>
          <p:nvPr/>
        </p:nvSpPr>
        <p:spPr bwMode="auto">
          <a:xfrm flipV="1">
            <a:off x="3124200" y="1981200"/>
            <a:ext cx="1752600" cy="350520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195632" name="Line 48"/>
          <p:cNvSpPr>
            <a:spLocks noChangeShapeType="1"/>
          </p:cNvSpPr>
          <p:nvPr/>
        </p:nvSpPr>
        <p:spPr bwMode="auto">
          <a:xfrm flipV="1">
            <a:off x="4876800" y="2057400"/>
            <a:ext cx="0" cy="167640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195633" name="Line 49"/>
          <p:cNvSpPr>
            <a:spLocks noChangeShapeType="1"/>
          </p:cNvSpPr>
          <p:nvPr/>
        </p:nvSpPr>
        <p:spPr bwMode="auto">
          <a:xfrm flipV="1">
            <a:off x="3124200" y="3733800"/>
            <a:ext cx="1676400" cy="182880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195634" name="Line 50"/>
          <p:cNvSpPr>
            <a:spLocks noChangeShapeType="1"/>
          </p:cNvSpPr>
          <p:nvPr/>
        </p:nvSpPr>
        <p:spPr bwMode="auto">
          <a:xfrm flipH="1" flipV="1">
            <a:off x="4953000" y="3733800"/>
            <a:ext cx="1752600" cy="198120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195635" name="Line 51"/>
          <p:cNvSpPr>
            <a:spLocks noChangeShapeType="1"/>
          </p:cNvSpPr>
          <p:nvPr/>
        </p:nvSpPr>
        <p:spPr bwMode="auto">
          <a:xfrm flipV="1">
            <a:off x="3124200" y="1981200"/>
            <a:ext cx="1752600" cy="3048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195636" name="Line 52"/>
          <p:cNvSpPr>
            <a:spLocks noChangeShapeType="1"/>
          </p:cNvSpPr>
          <p:nvPr/>
        </p:nvSpPr>
        <p:spPr bwMode="auto">
          <a:xfrm flipV="1">
            <a:off x="4876800" y="3810000"/>
            <a:ext cx="0" cy="11430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6022" name="Oval 6"/>
          <p:cNvSpPr>
            <a:spLocks noChangeArrowheads="1"/>
          </p:cNvSpPr>
          <p:nvPr/>
        </p:nvSpPr>
        <p:spPr bwMode="auto">
          <a:xfrm>
            <a:off x="4348163" y="1700213"/>
            <a:ext cx="1062037" cy="647700"/>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3300"/>
                </a:solidFill>
                <a:effectLst/>
                <a:uLnTx/>
                <a:uFillTx/>
                <a:latin typeface="Arial"/>
                <a:ea typeface="+mn-ea"/>
                <a:cs typeface="+mn-cs"/>
              </a:rPr>
              <a:t>0.93</a:t>
            </a:r>
          </a:p>
        </p:txBody>
      </p:sp>
      <p:sp>
        <p:nvSpPr>
          <p:cNvPr id="256023" name="Oval 7"/>
          <p:cNvSpPr>
            <a:spLocks noChangeArrowheads="1"/>
          </p:cNvSpPr>
          <p:nvPr/>
        </p:nvSpPr>
        <p:spPr bwMode="auto">
          <a:xfrm>
            <a:off x="4343400" y="3432175"/>
            <a:ext cx="1066800" cy="647700"/>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3300"/>
                </a:solidFill>
                <a:effectLst/>
                <a:uLnTx/>
                <a:uFillTx/>
                <a:latin typeface="Arial"/>
                <a:ea typeface="+mn-ea"/>
                <a:cs typeface="+mn-cs"/>
              </a:rPr>
              <a:t>0.99</a:t>
            </a:r>
          </a:p>
        </p:txBody>
      </p:sp>
      <p:sp>
        <p:nvSpPr>
          <p:cNvPr id="256024" name="Oval 8"/>
          <p:cNvSpPr>
            <a:spLocks noChangeArrowheads="1"/>
          </p:cNvSpPr>
          <p:nvPr/>
        </p:nvSpPr>
        <p:spPr bwMode="auto">
          <a:xfrm>
            <a:off x="2819400" y="5257800"/>
            <a:ext cx="609600" cy="609600"/>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6025" name="Oval 9"/>
          <p:cNvSpPr>
            <a:spLocks noChangeArrowheads="1"/>
          </p:cNvSpPr>
          <p:nvPr/>
        </p:nvSpPr>
        <p:spPr bwMode="auto">
          <a:xfrm>
            <a:off x="6400800" y="5334000"/>
            <a:ext cx="609600" cy="609600"/>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6026" name="Oval 10"/>
          <p:cNvSpPr>
            <a:spLocks noChangeArrowheads="1"/>
          </p:cNvSpPr>
          <p:nvPr/>
        </p:nvSpPr>
        <p:spPr bwMode="auto">
          <a:xfrm>
            <a:off x="2897188" y="1981200"/>
            <a:ext cx="454025" cy="609600"/>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1</a:t>
            </a:r>
          </a:p>
        </p:txBody>
      </p:sp>
      <p:sp>
        <p:nvSpPr>
          <p:cNvPr id="256027" name="Oval 12"/>
          <p:cNvSpPr>
            <a:spLocks noChangeArrowheads="1"/>
          </p:cNvSpPr>
          <p:nvPr/>
        </p:nvSpPr>
        <p:spPr bwMode="auto">
          <a:xfrm>
            <a:off x="4649788" y="4648200"/>
            <a:ext cx="454025" cy="609600"/>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1</a:t>
            </a:r>
          </a:p>
        </p:txBody>
      </p:sp>
      <p:sp>
        <p:nvSpPr>
          <p:cNvPr id="64540" name="Text Box 27"/>
          <p:cNvSpPr txBox="1">
            <a:spLocks noChangeArrowheads="1"/>
          </p:cNvSpPr>
          <p:nvPr/>
        </p:nvSpPr>
        <p:spPr bwMode="auto">
          <a:xfrm>
            <a:off x="4445000" y="4191000"/>
            <a:ext cx="81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Times New Roman" pitchFamily="18" charset="0"/>
                <a:ea typeface="+mn-ea"/>
                <a:cs typeface="+mn-cs"/>
              </a:rPr>
              <a:t>-2.76</a:t>
            </a:r>
          </a:p>
        </p:txBody>
      </p:sp>
      <p:sp>
        <p:nvSpPr>
          <p:cNvPr id="64541" name="Text Box 28"/>
          <p:cNvSpPr txBox="1">
            <a:spLocks noChangeArrowheads="1"/>
          </p:cNvSpPr>
          <p:nvPr/>
        </p:nvSpPr>
        <p:spPr bwMode="auto">
          <a:xfrm>
            <a:off x="4546600" y="2743200"/>
            <a:ext cx="717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Times New Roman" pitchFamily="18" charset="0"/>
                <a:ea typeface="+mn-ea"/>
                <a:cs typeface="+mn-cs"/>
              </a:rPr>
              <a:t>10.9</a:t>
            </a:r>
          </a:p>
        </p:txBody>
      </p:sp>
      <p:sp>
        <p:nvSpPr>
          <p:cNvPr id="64542" name="Text Box 26"/>
          <p:cNvSpPr txBox="1">
            <a:spLocks noChangeArrowheads="1"/>
          </p:cNvSpPr>
          <p:nvPr/>
        </p:nvSpPr>
        <p:spPr bwMode="auto">
          <a:xfrm>
            <a:off x="5562600" y="46482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Times New Roman" pitchFamily="18" charset="0"/>
                <a:ea typeface="+mn-ea"/>
                <a:cs typeface="+mn-cs"/>
              </a:rPr>
              <a:t>7.1</a:t>
            </a:r>
          </a:p>
        </p:txBody>
      </p:sp>
      <p:sp>
        <p:nvSpPr>
          <p:cNvPr id="64543" name="Text Box 53"/>
          <p:cNvSpPr txBox="1">
            <a:spLocks noChangeArrowheads="1"/>
          </p:cNvSpPr>
          <p:nvPr/>
        </p:nvSpPr>
        <p:spPr bwMode="auto">
          <a:xfrm>
            <a:off x="1447800" y="2057400"/>
            <a:ext cx="1360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1" i="1" u="none" strike="noStrike" kern="1200" cap="none" spc="0" normalizeH="0" baseline="0" noProof="0" dirty="0">
                <a:ln>
                  <a:noFill/>
                </a:ln>
                <a:solidFill>
                  <a:srgbClr val="000000"/>
                </a:solidFill>
                <a:effectLst/>
                <a:uLnTx/>
                <a:uFillTx/>
                <a:latin typeface="Times New Roman" pitchFamily="18" charset="0"/>
                <a:ea typeface="+mn-ea"/>
                <a:cs typeface="+mn-cs"/>
              </a:rPr>
              <a:t>Bias unit</a:t>
            </a:r>
          </a:p>
        </p:txBody>
      </p:sp>
      <p:sp>
        <p:nvSpPr>
          <p:cNvPr id="38" name="Rectangle 35"/>
          <p:cNvSpPr>
            <a:spLocks noChangeArrowheads="1"/>
          </p:cNvSpPr>
          <p:nvPr/>
        </p:nvSpPr>
        <p:spPr bwMode="auto">
          <a:xfrm>
            <a:off x="120546" y="4251572"/>
            <a:ext cx="2376264" cy="1477328"/>
          </a:xfrm>
          <a:prstGeom prst="rect">
            <a:avLst/>
          </a:prstGeom>
          <a:gradFill rotWithShape="1">
            <a:gsLst>
              <a:gs pos="0">
                <a:schemeClr val="bg1"/>
              </a:gs>
              <a:gs pos="100000">
                <a:srgbClr val="FFFF00"/>
              </a:gs>
            </a:gsLst>
            <a:lin ang="5400000" scaled="1"/>
          </a:gradFill>
          <a:ln w="9525">
            <a:solidFill>
              <a:srgbClr val="FF0000"/>
            </a:solidFill>
            <a:miter lim="800000"/>
            <a:headEnd/>
            <a:tailEnd/>
          </a:ln>
          <a:effectLst>
            <a:glow rad="139700">
              <a:srgbClr val="FF0000">
                <a:alpha val="40000"/>
              </a:srgbClr>
            </a:glow>
            <a:outerShdw blurRad="50800" dist="38100" dir="8100000" algn="tr" rotWithShape="0">
              <a:prstClr val="black">
                <a:alpha val="40000"/>
              </a:prstClr>
            </a:outerShdw>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altLang="en-US" sz="1800" b="0" i="0" u="none" strike="noStrike" kern="1200" cap="none" spc="0" normalizeH="0" baseline="0" noProof="0" dirty="0">
                <a:ln>
                  <a:noFill/>
                </a:ln>
                <a:solidFill>
                  <a:srgbClr val="000000"/>
                </a:solidFill>
                <a:effectLst/>
                <a:uLnTx/>
                <a:uFillTx/>
                <a:latin typeface="Arial"/>
                <a:ea typeface="+mn-ea"/>
                <a:cs typeface="+mn-cs"/>
              </a:rPr>
              <a:t>The </a:t>
            </a:r>
            <a:r>
              <a:rPr kumimoji="0" lang="en-NZ" altLang="en-US" sz="1800" b="1" i="0" u="none" strike="noStrike" kern="1200" cap="none" spc="0" normalizeH="0" baseline="0" noProof="0" dirty="0">
                <a:ln>
                  <a:noFill/>
                </a:ln>
                <a:solidFill>
                  <a:srgbClr val="0000FF"/>
                </a:solidFill>
                <a:effectLst/>
                <a:uLnTx/>
                <a:uFillTx/>
                <a:latin typeface="Arial"/>
                <a:ea typeface="+mn-ea"/>
                <a:cs typeface="+mn-cs"/>
              </a:rPr>
              <a:t>lines</a:t>
            </a:r>
            <a:r>
              <a:rPr kumimoji="0" lang="en-NZ" altLang="en-US" sz="1800" b="0" i="0" u="none" strike="noStrike" kern="1200" cap="none" spc="0" normalizeH="0" baseline="0" noProof="0" dirty="0">
                <a:ln>
                  <a:noFill/>
                </a:ln>
                <a:solidFill>
                  <a:srgbClr val="000000"/>
                </a:solidFill>
                <a:effectLst/>
                <a:uLnTx/>
                <a:uFillTx/>
                <a:latin typeface="Arial"/>
                <a:ea typeface="+mn-ea"/>
                <a:cs typeface="+mn-cs"/>
              </a:rPr>
              <a:t> connecting the circles represent </a:t>
            </a:r>
            <a:r>
              <a:rPr kumimoji="0" lang="en-NZ" altLang="en-US" sz="1800" b="1" i="0" u="none" strike="noStrike" kern="1200" cap="none" spc="0" normalizeH="0" baseline="0" noProof="0" dirty="0">
                <a:ln>
                  <a:noFill/>
                </a:ln>
                <a:solidFill>
                  <a:srgbClr val="0000FF"/>
                </a:solidFill>
                <a:effectLst/>
                <a:uLnTx/>
                <a:uFillTx/>
                <a:latin typeface="Arial"/>
                <a:ea typeface="+mn-ea"/>
                <a:cs typeface="+mn-cs"/>
              </a:rPr>
              <a:t>links </a:t>
            </a:r>
            <a:r>
              <a:rPr kumimoji="0" lang="en-NZ" altLang="en-US" sz="1800" b="0" i="0" u="none" strike="noStrike" kern="1200" cap="none" spc="0" normalizeH="0" baseline="0" noProof="0" dirty="0">
                <a:ln>
                  <a:noFill/>
                </a:ln>
                <a:solidFill>
                  <a:srgbClr val="000000"/>
                </a:solidFill>
                <a:effectLst/>
                <a:uLnTx/>
                <a:uFillTx/>
                <a:latin typeface="Arial"/>
                <a:ea typeface="+mn-ea"/>
                <a:cs typeface="+mn-cs"/>
              </a:rPr>
              <a:t>and the number beside a link is the </a:t>
            </a:r>
            <a:r>
              <a:rPr kumimoji="0" lang="en-NZ" altLang="en-US" sz="1800" b="1" i="0" u="none" strike="noStrike" kern="1200" cap="none" spc="0" normalizeH="0" baseline="0" noProof="0" dirty="0">
                <a:ln>
                  <a:noFill/>
                </a:ln>
                <a:solidFill>
                  <a:srgbClr val="0000FF"/>
                </a:solidFill>
                <a:effectLst/>
                <a:uLnTx/>
                <a:uFillTx/>
                <a:latin typeface="Arial"/>
                <a:ea typeface="+mn-ea"/>
                <a:cs typeface="+mn-cs"/>
              </a:rPr>
              <a:t>weight </a:t>
            </a:r>
            <a:r>
              <a:rPr kumimoji="0" lang="en-NZ" altLang="en-US" sz="1800" b="0" i="0" u="none" strike="noStrike" kern="1200" cap="none" spc="0" normalizeH="0" baseline="0" noProof="0" dirty="0">
                <a:ln>
                  <a:noFill/>
                </a:ln>
                <a:solidFill>
                  <a:srgbClr val="000000"/>
                </a:solidFill>
                <a:effectLst/>
                <a:uLnTx/>
                <a:uFillTx/>
                <a:latin typeface="Arial"/>
                <a:ea typeface="+mn-ea"/>
                <a:cs typeface="+mn-cs"/>
              </a:rPr>
              <a:t>of the link.</a:t>
            </a:r>
          </a:p>
        </p:txBody>
      </p:sp>
      <p:sp>
        <p:nvSpPr>
          <p:cNvPr id="3" name="Freeform 2"/>
          <p:cNvSpPr/>
          <p:nvPr/>
        </p:nvSpPr>
        <p:spPr bwMode="auto">
          <a:xfrm>
            <a:off x="2493108" y="3870709"/>
            <a:ext cx="1417963" cy="498091"/>
          </a:xfrm>
          <a:custGeom>
            <a:avLst/>
            <a:gdLst>
              <a:gd name="connsiteX0" fmla="*/ 0 w 1869692"/>
              <a:gd name="connsiteY0" fmla="*/ 538830 h 538830"/>
              <a:gd name="connsiteX1" fmla="*/ 437661 w 1869692"/>
              <a:gd name="connsiteY1" fmla="*/ 359076 h 538830"/>
              <a:gd name="connsiteX2" fmla="*/ 1641230 w 1869692"/>
              <a:gd name="connsiteY2" fmla="*/ 46461 h 538830"/>
              <a:gd name="connsiteX3" fmla="*/ 1867877 w 1869692"/>
              <a:gd name="connsiteY3" fmla="*/ 7384 h 538830"/>
              <a:gd name="connsiteX0" fmla="*/ 0 w 1641231"/>
              <a:gd name="connsiteY0" fmla="*/ 492369 h 492369"/>
              <a:gd name="connsiteX1" fmla="*/ 437661 w 1641231"/>
              <a:gd name="connsiteY1" fmla="*/ 312615 h 492369"/>
              <a:gd name="connsiteX2" fmla="*/ 1641230 w 1641231"/>
              <a:gd name="connsiteY2" fmla="*/ 0 h 492369"/>
              <a:gd name="connsiteX0" fmla="*/ 0 w 1951083"/>
              <a:gd name="connsiteY0" fmla="*/ 528577 h 528577"/>
              <a:gd name="connsiteX1" fmla="*/ 437661 w 1951083"/>
              <a:gd name="connsiteY1" fmla="*/ 348823 h 528577"/>
              <a:gd name="connsiteX2" fmla="*/ 1951083 w 1951083"/>
              <a:gd name="connsiteY2" fmla="*/ 0 h 528577"/>
            </a:gdLst>
            <a:ahLst/>
            <a:cxnLst>
              <a:cxn ang="0">
                <a:pos x="connsiteX0" y="connsiteY0"/>
              </a:cxn>
              <a:cxn ang="0">
                <a:pos x="connsiteX1" y="connsiteY1"/>
              </a:cxn>
              <a:cxn ang="0">
                <a:pos x="connsiteX2" y="connsiteY2"/>
              </a:cxn>
            </a:cxnLst>
            <a:rect l="l" t="t" r="r" b="b"/>
            <a:pathLst>
              <a:path w="1951083" h="528577">
                <a:moveTo>
                  <a:pt x="0" y="528577"/>
                </a:moveTo>
                <a:cubicBezTo>
                  <a:pt x="82061" y="479730"/>
                  <a:pt x="112481" y="436919"/>
                  <a:pt x="437661" y="348823"/>
                </a:cubicBezTo>
                <a:cubicBezTo>
                  <a:pt x="762841" y="260727"/>
                  <a:pt x="1712714" y="58615"/>
                  <a:pt x="1951083" y="0"/>
                </a:cubicBezTo>
              </a:path>
            </a:pathLst>
          </a:custGeom>
          <a:noFill/>
          <a:ln w="9525" cap="flat" cmpd="sng" algn="ctr">
            <a:solidFill>
              <a:srgbClr val="FF0000"/>
            </a:solidFill>
            <a:prstDash val="dash"/>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a:ln>
                <a:noFill/>
              </a:ln>
              <a:solidFill>
                <a:srgbClr val="000000"/>
              </a:solidFill>
              <a:effectLst/>
              <a:uLnTx/>
              <a:uFillTx/>
              <a:latin typeface="Times" charset="0"/>
              <a:ea typeface="+mn-ea"/>
              <a:cs typeface="+mn-cs"/>
            </a:endParaRPr>
          </a:p>
        </p:txBody>
      </p:sp>
      <p:sp>
        <p:nvSpPr>
          <p:cNvPr id="4" name="Freeform 3"/>
          <p:cNvSpPr/>
          <p:nvPr/>
        </p:nvSpPr>
        <p:spPr bwMode="auto">
          <a:xfrm>
            <a:off x="1447800" y="3645024"/>
            <a:ext cx="1612433" cy="745048"/>
          </a:xfrm>
          <a:custGeom>
            <a:avLst/>
            <a:gdLst>
              <a:gd name="connsiteX0" fmla="*/ 0 w 2915138"/>
              <a:gd name="connsiteY0" fmla="*/ 1938215 h 1938215"/>
              <a:gd name="connsiteX1" fmla="*/ 554892 w 2915138"/>
              <a:gd name="connsiteY1" fmla="*/ 1234831 h 1938215"/>
              <a:gd name="connsiteX2" fmla="*/ 1383323 w 2915138"/>
              <a:gd name="connsiteY2" fmla="*/ 789354 h 1938215"/>
              <a:gd name="connsiteX3" fmla="*/ 2915138 w 2915138"/>
              <a:gd name="connsiteY3" fmla="*/ 0 h 1938215"/>
            </a:gdLst>
            <a:ahLst/>
            <a:cxnLst>
              <a:cxn ang="0">
                <a:pos x="connsiteX0" y="connsiteY0"/>
              </a:cxn>
              <a:cxn ang="0">
                <a:pos x="connsiteX1" y="connsiteY1"/>
              </a:cxn>
              <a:cxn ang="0">
                <a:pos x="connsiteX2" y="connsiteY2"/>
              </a:cxn>
              <a:cxn ang="0">
                <a:pos x="connsiteX3" y="connsiteY3"/>
              </a:cxn>
            </a:cxnLst>
            <a:rect l="l" t="t" r="r" b="b"/>
            <a:pathLst>
              <a:path w="2915138" h="1938215">
                <a:moveTo>
                  <a:pt x="0" y="1938215"/>
                </a:moveTo>
                <a:cubicBezTo>
                  <a:pt x="162169" y="1682261"/>
                  <a:pt x="324338" y="1426308"/>
                  <a:pt x="554892" y="1234831"/>
                </a:cubicBezTo>
                <a:cubicBezTo>
                  <a:pt x="785446" y="1043354"/>
                  <a:pt x="1383323" y="789354"/>
                  <a:pt x="1383323" y="789354"/>
                </a:cubicBezTo>
                <a:lnTo>
                  <a:pt x="2915138" y="0"/>
                </a:lnTo>
              </a:path>
            </a:pathLst>
          </a:custGeom>
          <a:noFill/>
          <a:ln w="9525" cap="flat" cmpd="sng" algn="ctr">
            <a:solidFill>
              <a:srgbClr val="FF0000"/>
            </a:solidFill>
            <a:prstDash val="dash"/>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a:ln>
                <a:noFill/>
              </a:ln>
              <a:solidFill>
                <a:srgbClr val="000000"/>
              </a:solidFill>
              <a:effectLst/>
              <a:uLnTx/>
              <a:uFillTx/>
              <a:latin typeface="Times" charset="0"/>
              <a:ea typeface="+mn-ea"/>
              <a:cs typeface="+mn-cs"/>
            </a:endParaRPr>
          </a:p>
        </p:txBody>
      </p:sp>
      <p:sp>
        <p:nvSpPr>
          <p:cNvPr id="40" name="Text Box 53"/>
          <p:cNvSpPr txBox="1">
            <a:spLocks noChangeArrowheads="1"/>
          </p:cNvSpPr>
          <p:nvPr/>
        </p:nvSpPr>
        <p:spPr bwMode="auto">
          <a:xfrm>
            <a:off x="2029577" y="3333262"/>
            <a:ext cx="934466"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1" i="1" u="none" strike="noStrike" kern="1200" cap="none" spc="0" normalizeH="0" baseline="0" noProof="0" dirty="0">
                <a:ln>
                  <a:noFill/>
                </a:ln>
                <a:solidFill>
                  <a:srgbClr val="000000"/>
                </a:solidFill>
                <a:effectLst/>
                <a:uLnTx/>
                <a:uFillTx/>
                <a:latin typeface="Times New Roman" pitchFamily="18" charset="0"/>
                <a:ea typeface="+mn-ea"/>
                <a:cs typeface="+mn-cs"/>
              </a:rPr>
              <a:t>Weight</a:t>
            </a:r>
          </a:p>
        </p:txBody>
      </p:sp>
    </p:spTree>
    <p:extLst>
      <p:ext uri="{BB962C8B-B14F-4D97-AF65-F5344CB8AC3E}">
        <p14:creationId xmlns:p14="http://schemas.microsoft.com/office/powerpoint/2010/main" val="25242468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ChangeArrowheads="1"/>
          </p:cNvSpPr>
          <p:nvPr/>
        </p:nvSpPr>
        <p:spPr bwMode="auto">
          <a:xfrm>
            <a:off x="0" y="887016"/>
            <a:ext cx="9144000" cy="369332"/>
          </a:xfrm>
          <a:prstGeom prst="rect">
            <a:avLst/>
          </a:prstGeom>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Three-layered Network (2-1-1) for solving the XOR Problem</a:t>
            </a:r>
          </a:p>
        </p:txBody>
      </p:sp>
      <p:sp>
        <p:nvSpPr>
          <p:cNvPr id="195587" name="Rectangle 3"/>
          <p:cNvSpPr>
            <a:spLocks noChangeArrowheads="1"/>
          </p:cNvSpPr>
          <p:nvPr/>
        </p:nvSpPr>
        <p:spPr bwMode="auto">
          <a:xfrm>
            <a:off x="0" y="-27384"/>
            <a:ext cx="9144000" cy="914400"/>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Multi-layer Feed-forward Network </a:t>
            </a:r>
          </a:p>
        </p:txBody>
      </p:sp>
      <p:sp>
        <p:nvSpPr>
          <p:cNvPr id="256004" name="Line 14"/>
          <p:cNvSpPr>
            <a:spLocks noChangeShapeType="1"/>
          </p:cNvSpPr>
          <p:nvPr/>
        </p:nvSpPr>
        <p:spPr bwMode="auto">
          <a:xfrm flipH="1" flipV="1">
            <a:off x="4953000" y="1981200"/>
            <a:ext cx="1752600" cy="36576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256005" name="Group 32"/>
          <p:cNvGrpSpPr>
            <a:grpSpLocks/>
          </p:cNvGrpSpPr>
          <p:nvPr/>
        </p:nvGrpSpPr>
        <p:grpSpPr bwMode="auto">
          <a:xfrm>
            <a:off x="3124200" y="1981200"/>
            <a:ext cx="3581400" cy="3733800"/>
            <a:chOff x="1968" y="1248"/>
            <a:chExt cx="2256" cy="2352"/>
          </a:xfrm>
        </p:grpSpPr>
        <p:sp>
          <p:nvSpPr>
            <p:cNvPr id="256032" name="Line 13"/>
            <p:cNvSpPr>
              <a:spLocks noChangeShapeType="1"/>
            </p:cNvSpPr>
            <p:nvPr/>
          </p:nvSpPr>
          <p:spPr bwMode="auto">
            <a:xfrm flipV="1">
              <a:off x="1968" y="1248"/>
              <a:ext cx="1104" cy="220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6033" name="Line 15"/>
            <p:cNvSpPr>
              <a:spLocks noChangeShapeType="1"/>
            </p:cNvSpPr>
            <p:nvPr/>
          </p:nvSpPr>
          <p:spPr bwMode="auto">
            <a:xfrm flipV="1">
              <a:off x="3072" y="1296"/>
              <a:ext cx="0" cy="105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6034" name="Line 16"/>
            <p:cNvSpPr>
              <a:spLocks noChangeShapeType="1"/>
            </p:cNvSpPr>
            <p:nvPr/>
          </p:nvSpPr>
          <p:spPr bwMode="auto">
            <a:xfrm flipV="1">
              <a:off x="1968" y="2352"/>
              <a:ext cx="1056" cy="115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6035" name="Line 17"/>
            <p:cNvSpPr>
              <a:spLocks noChangeShapeType="1"/>
            </p:cNvSpPr>
            <p:nvPr/>
          </p:nvSpPr>
          <p:spPr bwMode="auto">
            <a:xfrm flipH="1" flipV="1">
              <a:off x="3120" y="2352"/>
              <a:ext cx="1104" cy="124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6036" name="Line 18"/>
            <p:cNvSpPr>
              <a:spLocks noChangeShapeType="1"/>
            </p:cNvSpPr>
            <p:nvPr/>
          </p:nvSpPr>
          <p:spPr bwMode="auto">
            <a:xfrm flipV="1">
              <a:off x="1968" y="1248"/>
              <a:ext cx="1104"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256006" name="Line 19"/>
          <p:cNvSpPr>
            <a:spLocks noChangeShapeType="1"/>
          </p:cNvSpPr>
          <p:nvPr/>
        </p:nvSpPr>
        <p:spPr bwMode="auto">
          <a:xfrm flipV="1">
            <a:off x="4876800" y="3810000"/>
            <a:ext cx="0" cy="1143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6007" name="Text Box 21"/>
          <p:cNvSpPr txBox="1">
            <a:spLocks noChangeArrowheads="1"/>
          </p:cNvSpPr>
          <p:nvPr/>
        </p:nvSpPr>
        <p:spPr bwMode="auto">
          <a:xfrm>
            <a:off x="2895600" y="6019800"/>
            <a:ext cx="464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800" b="1" i="0" u="none" strike="noStrike" kern="1200" cap="none" spc="0" normalizeH="0" baseline="0" noProof="0">
                <a:ln>
                  <a:noFill/>
                </a:ln>
                <a:solidFill>
                  <a:srgbClr val="FF0000"/>
                </a:solidFill>
                <a:effectLst/>
                <a:uLnTx/>
                <a:uFillTx/>
                <a:latin typeface="Times New Roman" pitchFamily="18" charset="0"/>
                <a:ea typeface="+mn-ea"/>
                <a:cs typeface="+mn-cs"/>
              </a:rPr>
              <a:t>1                                       0</a:t>
            </a:r>
          </a:p>
        </p:txBody>
      </p:sp>
      <p:sp>
        <p:nvSpPr>
          <p:cNvPr id="64520" name="Text Box 22"/>
          <p:cNvSpPr txBox="1">
            <a:spLocks noChangeArrowheads="1"/>
          </p:cNvSpPr>
          <p:nvPr/>
        </p:nvSpPr>
        <p:spPr bwMode="auto">
          <a:xfrm>
            <a:off x="2943225" y="1489075"/>
            <a:ext cx="81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Times New Roman" pitchFamily="18" charset="0"/>
                <a:ea typeface="+mn-ea"/>
                <a:cs typeface="+mn-cs"/>
              </a:rPr>
              <a:t>-3.29</a:t>
            </a:r>
          </a:p>
        </p:txBody>
      </p:sp>
      <p:sp>
        <p:nvSpPr>
          <p:cNvPr id="64521" name="Text Box 23"/>
          <p:cNvSpPr txBox="1">
            <a:spLocks noChangeArrowheads="1"/>
          </p:cNvSpPr>
          <p:nvPr/>
        </p:nvSpPr>
        <p:spPr bwMode="auto">
          <a:xfrm>
            <a:off x="5915025" y="3241675"/>
            <a:ext cx="81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Times New Roman" pitchFamily="18" charset="0"/>
                <a:ea typeface="+mn-ea"/>
                <a:cs typeface="+mn-cs"/>
              </a:rPr>
              <a:t>-4.95</a:t>
            </a:r>
          </a:p>
        </p:txBody>
      </p:sp>
      <p:sp>
        <p:nvSpPr>
          <p:cNvPr id="64522" name="Text Box 24"/>
          <p:cNvSpPr txBox="1">
            <a:spLocks noChangeArrowheads="1"/>
          </p:cNvSpPr>
          <p:nvPr/>
        </p:nvSpPr>
        <p:spPr bwMode="auto">
          <a:xfrm>
            <a:off x="2409825" y="3317875"/>
            <a:ext cx="81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itchFamily="18" charset="0"/>
                <a:ea typeface="+mn-ea"/>
                <a:cs typeface="+mn-cs"/>
              </a:rPr>
              <a:t>-4.95</a:t>
            </a:r>
          </a:p>
        </p:txBody>
      </p:sp>
      <p:sp>
        <p:nvSpPr>
          <p:cNvPr id="64523" name="Text Box 25"/>
          <p:cNvSpPr txBox="1">
            <a:spLocks noChangeArrowheads="1"/>
          </p:cNvSpPr>
          <p:nvPr/>
        </p:nvSpPr>
        <p:spPr bwMode="auto">
          <a:xfrm>
            <a:off x="3733800" y="47244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Times New Roman" pitchFamily="18" charset="0"/>
                <a:ea typeface="+mn-ea"/>
                <a:cs typeface="+mn-cs"/>
              </a:rPr>
              <a:t>7.1</a:t>
            </a:r>
          </a:p>
        </p:txBody>
      </p:sp>
      <p:sp>
        <p:nvSpPr>
          <p:cNvPr id="64524" name="Text Box 29"/>
          <p:cNvSpPr txBox="1">
            <a:spLocks noChangeArrowheads="1"/>
          </p:cNvSpPr>
          <p:nvPr/>
        </p:nvSpPr>
        <p:spPr bwMode="auto">
          <a:xfrm>
            <a:off x="6610350" y="1828800"/>
            <a:ext cx="2006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Times New Roman" pitchFamily="18" charset="0"/>
                <a:ea typeface="+mn-ea"/>
                <a:cs typeface="+mn-cs"/>
              </a:rPr>
              <a:t>Output Layer</a:t>
            </a:r>
          </a:p>
        </p:txBody>
      </p:sp>
      <p:sp>
        <p:nvSpPr>
          <p:cNvPr id="64525" name="Text Box 30"/>
          <p:cNvSpPr txBox="1">
            <a:spLocks noChangeArrowheads="1"/>
          </p:cNvSpPr>
          <p:nvPr/>
        </p:nvSpPr>
        <p:spPr bwMode="auto">
          <a:xfrm>
            <a:off x="6754813" y="3505200"/>
            <a:ext cx="2022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Times New Roman" pitchFamily="18" charset="0"/>
                <a:ea typeface="+mn-ea"/>
                <a:cs typeface="+mn-cs"/>
              </a:rPr>
              <a:t>Hidden Layer</a:t>
            </a:r>
          </a:p>
        </p:txBody>
      </p:sp>
      <p:sp>
        <p:nvSpPr>
          <p:cNvPr id="64526" name="Text Box 31"/>
          <p:cNvSpPr txBox="1">
            <a:spLocks noChangeArrowheads="1"/>
          </p:cNvSpPr>
          <p:nvPr/>
        </p:nvSpPr>
        <p:spPr bwMode="auto">
          <a:xfrm>
            <a:off x="7100888" y="5334000"/>
            <a:ext cx="1784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Times New Roman" pitchFamily="18" charset="0"/>
                <a:ea typeface="+mn-ea"/>
                <a:cs typeface="+mn-cs"/>
              </a:rPr>
              <a:t>Input Layer</a:t>
            </a:r>
          </a:p>
        </p:txBody>
      </p:sp>
      <p:sp>
        <p:nvSpPr>
          <p:cNvPr id="195630" name="Line 46"/>
          <p:cNvSpPr>
            <a:spLocks noChangeShapeType="1"/>
          </p:cNvSpPr>
          <p:nvPr/>
        </p:nvSpPr>
        <p:spPr bwMode="auto">
          <a:xfrm flipH="1" flipV="1">
            <a:off x="4953000" y="1981200"/>
            <a:ext cx="1752600" cy="3657600"/>
          </a:xfrm>
          <a:prstGeom prst="line">
            <a:avLst/>
          </a:prstGeom>
          <a:noFill/>
          <a:ln w="76200">
            <a:solidFill>
              <a:srgbClr val="00CC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195631" name="Line 47"/>
          <p:cNvSpPr>
            <a:spLocks noChangeShapeType="1"/>
          </p:cNvSpPr>
          <p:nvPr/>
        </p:nvSpPr>
        <p:spPr bwMode="auto">
          <a:xfrm flipV="1">
            <a:off x="3124200" y="1981200"/>
            <a:ext cx="1752600" cy="3505200"/>
          </a:xfrm>
          <a:prstGeom prst="line">
            <a:avLst/>
          </a:prstGeom>
          <a:noFill/>
          <a:ln w="76200">
            <a:solidFill>
              <a:srgbClr val="00CC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195632" name="Line 48"/>
          <p:cNvSpPr>
            <a:spLocks noChangeShapeType="1"/>
          </p:cNvSpPr>
          <p:nvPr/>
        </p:nvSpPr>
        <p:spPr bwMode="auto">
          <a:xfrm flipV="1">
            <a:off x="4876800" y="2057400"/>
            <a:ext cx="0" cy="1676400"/>
          </a:xfrm>
          <a:prstGeom prst="line">
            <a:avLst/>
          </a:prstGeom>
          <a:noFill/>
          <a:ln w="76200">
            <a:solidFill>
              <a:srgbClr val="00CC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195633" name="Line 49"/>
          <p:cNvSpPr>
            <a:spLocks noChangeShapeType="1"/>
          </p:cNvSpPr>
          <p:nvPr/>
        </p:nvSpPr>
        <p:spPr bwMode="auto">
          <a:xfrm flipV="1">
            <a:off x="3124200" y="3733800"/>
            <a:ext cx="1676400" cy="1828800"/>
          </a:xfrm>
          <a:prstGeom prst="line">
            <a:avLst/>
          </a:prstGeom>
          <a:noFill/>
          <a:ln w="76200">
            <a:solidFill>
              <a:srgbClr val="00CC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195634" name="Line 50"/>
          <p:cNvSpPr>
            <a:spLocks noChangeShapeType="1"/>
          </p:cNvSpPr>
          <p:nvPr/>
        </p:nvSpPr>
        <p:spPr bwMode="auto">
          <a:xfrm flipH="1" flipV="1">
            <a:off x="4953000" y="3733800"/>
            <a:ext cx="1752600" cy="1981200"/>
          </a:xfrm>
          <a:prstGeom prst="line">
            <a:avLst/>
          </a:prstGeom>
          <a:noFill/>
          <a:ln w="76200">
            <a:solidFill>
              <a:srgbClr val="00CC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195635" name="Line 51"/>
          <p:cNvSpPr>
            <a:spLocks noChangeShapeType="1"/>
          </p:cNvSpPr>
          <p:nvPr/>
        </p:nvSpPr>
        <p:spPr bwMode="auto">
          <a:xfrm flipV="1">
            <a:off x="3124200" y="1981200"/>
            <a:ext cx="1752600" cy="304800"/>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195636" name="Line 52"/>
          <p:cNvSpPr>
            <a:spLocks noChangeShapeType="1"/>
          </p:cNvSpPr>
          <p:nvPr/>
        </p:nvSpPr>
        <p:spPr bwMode="auto">
          <a:xfrm flipV="1">
            <a:off x="4876800" y="3810000"/>
            <a:ext cx="0" cy="1143000"/>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6022" name="Oval 6"/>
          <p:cNvSpPr>
            <a:spLocks noChangeArrowheads="1"/>
          </p:cNvSpPr>
          <p:nvPr/>
        </p:nvSpPr>
        <p:spPr bwMode="auto">
          <a:xfrm>
            <a:off x="4348163" y="1700213"/>
            <a:ext cx="1062037" cy="647700"/>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3300"/>
                </a:solidFill>
                <a:effectLst/>
                <a:uLnTx/>
                <a:uFillTx/>
                <a:latin typeface="Arial"/>
                <a:ea typeface="+mn-ea"/>
                <a:cs typeface="+mn-cs"/>
              </a:rPr>
              <a:t>0.93</a:t>
            </a:r>
          </a:p>
        </p:txBody>
      </p:sp>
      <p:sp>
        <p:nvSpPr>
          <p:cNvPr id="256023" name="Oval 7"/>
          <p:cNvSpPr>
            <a:spLocks noChangeArrowheads="1"/>
          </p:cNvSpPr>
          <p:nvPr/>
        </p:nvSpPr>
        <p:spPr bwMode="auto">
          <a:xfrm>
            <a:off x="4343400" y="3432175"/>
            <a:ext cx="1066800" cy="647700"/>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3300"/>
                </a:solidFill>
                <a:effectLst/>
                <a:uLnTx/>
                <a:uFillTx/>
                <a:latin typeface="Arial"/>
                <a:ea typeface="+mn-ea"/>
                <a:cs typeface="+mn-cs"/>
              </a:rPr>
              <a:t>0.99</a:t>
            </a:r>
          </a:p>
        </p:txBody>
      </p:sp>
      <p:sp>
        <p:nvSpPr>
          <p:cNvPr id="256024" name="Oval 8"/>
          <p:cNvSpPr>
            <a:spLocks noChangeArrowheads="1"/>
          </p:cNvSpPr>
          <p:nvPr/>
        </p:nvSpPr>
        <p:spPr bwMode="auto">
          <a:xfrm>
            <a:off x="2819400" y="5257800"/>
            <a:ext cx="609600" cy="609600"/>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6025" name="Oval 9"/>
          <p:cNvSpPr>
            <a:spLocks noChangeArrowheads="1"/>
          </p:cNvSpPr>
          <p:nvPr/>
        </p:nvSpPr>
        <p:spPr bwMode="auto">
          <a:xfrm>
            <a:off x="6400800" y="5334000"/>
            <a:ext cx="609600" cy="609600"/>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6026" name="Oval 10"/>
          <p:cNvSpPr>
            <a:spLocks noChangeArrowheads="1"/>
          </p:cNvSpPr>
          <p:nvPr/>
        </p:nvSpPr>
        <p:spPr bwMode="auto">
          <a:xfrm>
            <a:off x="2897188" y="1981200"/>
            <a:ext cx="454025" cy="609600"/>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1</a:t>
            </a:r>
          </a:p>
        </p:txBody>
      </p:sp>
      <p:sp>
        <p:nvSpPr>
          <p:cNvPr id="256027" name="Oval 12"/>
          <p:cNvSpPr>
            <a:spLocks noChangeArrowheads="1"/>
          </p:cNvSpPr>
          <p:nvPr/>
        </p:nvSpPr>
        <p:spPr bwMode="auto">
          <a:xfrm>
            <a:off x="4649788" y="4648200"/>
            <a:ext cx="454025" cy="609600"/>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1</a:t>
            </a:r>
          </a:p>
        </p:txBody>
      </p:sp>
      <p:sp>
        <p:nvSpPr>
          <p:cNvPr id="64540" name="Text Box 27"/>
          <p:cNvSpPr txBox="1">
            <a:spLocks noChangeArrowheads="1"/>
          </p:cNvSpPr>
          <p:nvPr/>
        </p:nvSpPr>
        <p:spPr bwMode="auto">
          <a:xfrm>
            <a:off x="4445000" y="4191000"/>
            <a:ext cx="81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Times New Roman" pitchFamily="18" charset="0"/>
                <a:ea typeface="+mn-ea"/>
                <a:cs typeface="+mn-cs"/>
              </a:rPr>
              <a:t>-2.76</a:t>
            </a:r>
          </a:p>
        </p:txBody>
      </p:sp>
      <p:sp>
        <p:nvSpPr>
          <p:cNvPr id="64541" name="Text Box 28"/>
          <p:cNvSpPr txBox="1">
            <a:spLocks noChangeArrowheads="1"/>
          </p:cNvSpPr>
          <p:nvPr/>
        </p:nvSpPr>
        <p:spPr bwMode="auto">
          <a:xfrm>
            <a:off x="4546600" y="2743200"/>
            <a:ext cx="717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Times New Roman" pitchFamily="18" charset="0"/>
                <a:ea typeface="+mn-ea"/>
                <a:cs typeface="+mn-cs"/>
              </a:rPr>
              <a:t>10.9</a:t>
            </a:r>
          </a:p>
        </p:txBody>
      </p:sp>
      <p:sp>
        <p:nvSpPr>
          <p:cNvPr id="64542" name="Text Box 26"/>
          <p:cNvSpPr txBox="1">
            <a:spLocks noChangeArrowheads="1"/>
          </p:cNvSpPr>
          <p:nvPr/>
        </p:nvSpPr>
        <p:spPr bwMode="auto">
          <a:xfrm>
            <a:off x="5562600" y="46482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Times New Roman" pitchFamily="18" charset="0"/>
                <a:ea typeface="+mn-ea"/>
                <a:cs typeface="+mn-cs"/>
              </a:rPr>
              <a:t>7.1</a:t>
            </a:r>
          </a:p>
        </p:txBody>
      </p:sp>
      <p:sp>
        <p:nvSpPr>
          <p:cNvPr id="64543" name="Text Box 53"/>
          <p:cNvSpPr txBox="1">
            <a:spLocks noChangeArrowheads="1"/>
          </p:cNvSpPr>
          <p:nvPr/>
        </p:nvSpPr>
        <p:spPr bwMode="auto">
          <a:xfrm>
            <a:off x="1447800" y="2057400"/>
            <a:ext cx="1360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1" i="1" u="none" strike="noStrike" kern="1200" cap="none" spc="0" normalizeH="0" baseline="0" noProof="0" dirty="0">
                <a:ln>
                  <a:noFill/>
                </a:ln>
                <a:solidFill>
                  <a:srgbClr val="000000"/>
                </a:solidFill>
                <a:effectLst/>
                <a:uLnTx/>
                <a:uFillTx/>
                <a:latin typeface="Times New Roman" pitchFamily="18" charset="0"/>
                <a:ea typeface="+mn-ea"/>
                <a:cs typeface="+mn-cs"/>
              </a:rPr>
              <a:t>Bias unit</a:t>
            </a:r>
          </a:p>
        </p:txBody>
      </p:sp>
      <p:sp>
        <p:nvSpPr>
          <p:cNvPr id="37" name="Rectangle 36"/>
          <p:cNvSpPr>
            <a:spLocks noChangeArrowheads="1"/>
          </p:cNvSpPr>
          <p:nvPr/>
        </p:nvSpPr>
        <p:spPr bwMode="auto">
          <a:xfrm>
            <a:off x="100274" y="4562152"/>
            <a:ext cx="2415505" cy="1754326"/>
          </a:xfrm>
          <a:prstGeom prst="rect">
            <a:avLst/>
          </a:prstGeom>
          <a:gradFill rotWithShape="1">
            <a:gsLst>
              <a:gs pos="0">
                <a:schemeClr val="bg1"/>
              </a:gs>
              <a:gs pos="100000">
                <a:srgbClr val="FFFF00"/>
              </a:gs>
            </a:gsLst>
            <a:lin ang="5400000" scaled="1"/>
          </a:gradFill>
          <a:ln w="9525">
            <a:solidFill>
              <a:srgbClr val="FF0000"/>
            </a:solidFill>
            <a:miter lim="800000"/>
            <a:headEnd/>
            <a:tailEnd/>
          </a:ln>
          <a:effectLst>
            <a:glow rad="139700">
              <a:srgbClr val="FF0000">
                <a:alpha val="40000"/>
              </a:srgbClr>
            </a:glow>
            <a:outerShdw blurRad="50800" dist="38100" dir="8100000" algn="tr" rotWithShape="0">
              <a:prstClr val="black">
                <a:alpha val="40000"/>
              </a:prstClr>
            </a:outerShdw>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The network feeds on input signals coming from the bottom layer, then propagates them up, all the way to the top.</a:t>
            </a:r>
          </a:p>
        </p:txBody>
      </p:sp>
      <p:sp>
        <p:nvSpPr>
          <p:cNvPr id="2" name="TextBox 1"/>
          <p:cNvSpPr txBox="1"/>
          <p:nvPr/>
        </p:nvSpPr>
        <p:spPr>
          <a:xfrm>
            <a:off x="100274" y="4121440"/>
            <a:ext cx="2415505" cy="369332"/>
          </a:xfrm>
          <a:prstGeom prst="rect">
            <a:avLst/>
          </a:prstGeom>
          <a:solidFill>
            <a:schemeClr val="bg1">
              <a:lumMod val="75000"/>
            </a:schemeClr>
          </a:solidFill>
          <a:ln w="9525">
            <a:solidFill>
              <a:srgbClr val="FF0000"/>
            </a:solidFill>
            <a:miter lim="800000"/>
            <a:headEnd/>
            <a:tailEnd/>
          </a:ln>
          <a:effectLst>
            <a:glow rad="139700">
              <a:srgbClr val="FF0000">
                <a:alpha val="40000"/>
              </a:srgbClr>
            </a:glow>
            <a:outerShdw blurRad="50800" dist="38100" dir="8100000" algn="tr" rotWithShape="0">
              <a:prstClr val="black">
                <a:alpha val="40000"/>
              </a:prstClr>
            </a:outerShdw>
          </a:effectLst>
        </p:spPr>
        <p:txBody>
          <a:bodyPr wrap="square" anchor="ctr">
            <a:spAutoFit/>
          </a:bodyPr>
          <a:lstStyle>
            <a:defPPr>
              <a:defRPr lang="en-US"/>
            </a:defPPr>
            <a:lvl1pPr algn="l" eaLnBrk="1" fontAlgn="auto" hangingPunct="1">
              <a:spcBef>
                <a:spcPts val="0"/>
              </a:spcBef>
              <a:spcAft>
                <a:spcPts val="0"/>
              </a:spcAft>
              <a:defRPr sz="1800" b="0">
                <a:solidFill>
                  <a:srgbClr val="000000"/>
                </a:solidFill>
                <a:latin typeface="Aria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srgbClr val="000000"/>
                </a:solidFill>
                <a:effectLst/>
                <a:uLnTx/>
                <a:uFillTx/>
                <a:latin typeface="Arial"/>
                <a:ea typeface="+mn-ea"/>
                <a:cs typeface="+mn-cs"/>
              </a:rPr>
              <a:t>Forward propagation</a:t>
            </a:r>
          </a:p>
        </p:txBody>
      </p:sp>
    </p:spTree>
    <p:extLst>
      <p:ext uri="{BB962C8B-B14F-4D97-AF65-F5344CB8AC3E}">
        <p14:creationId xmlns:p14="http://schemas.microsoft.com/office/powerpoint/2010/main" val="27772224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5634"/>
                                        </p:tgtEl>
                                        <p:attrNameLst>
                                          <p:attrName>style.visibility</p:attrName>
                                        </p:attrNameLst>
                                      </p:cBhvr>
                                      <p:to>
                                        <p:strVal val="visible"/>
                                      </p:to>
                                    </p:set>
                                    <p:animEffect transition="in" filter="wipe(down)">
                                      <p:cBhvr>
                                        <p:cTn id="7" dur="500"/>
                                        <p:tgtEl>
                                          <p:spTgt spid="195634"/>
                                        </p:tgtEl>
                                      </p:cBhvr>
                                    </p:animEffect>
                                  </p:childTnLst>
                                </p:cTn>
                              </p:par>
                            </p:childTnLst>
                          </p:cTn>
                        </p:par>
                        <p:par>
                          <p:cTn id="8" fill="hold" nodeType="with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95633"/>
                                        </p:tgtEl>
                                        <p:attrNameLst>
                                          <p:attrName>style.visibility</p:attrName>
                                        </p:attrNameLst>
                                      </p:cBhvr>
                                      <p:to>
                                        <p:strVal val="visible"/>
                                      </p:to>
                                    </p:set>
                                    <p:animEffect transition="in" filter="wipe(down)">
                                      <p:cBhvr>
                                        <p:cTn id="11" dur="500"/>
                                        <p:tgtEl>
                                          <p:spTgt spid="195633"/>
                                        </p:tgtEl>
                                      </p:cBhvr>
                                    </p:animEffect>
                                  </p:childTnLst>
                                </p:cTn>
                              </p:par>
                            </p:childTnLst>
                          </p:cTn>
                        </p:par>
                        <p:par>
                          <p:cTn id="12" fill="hold" nodeType="with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95636"/>
                                        </p:tgtEl>
                                        <p:attrNameLst>
                                          <p:attrName>style.visibility</p:attrName>
                                        </p:attrNameLst>
                                      </p:cBhvr>
                                      <p:to>
                                        <p:strVal val="visible"/>
                                      </p:to>
                                    </p:set>
                                    <p:animEffect transition="in" filter="wipe(down)">
                                      <p:cBhvr>
                                        <p:cTn id="15" dur="500"/>
                                        <p:tgtEl>
                                          <p:spTgt spid="195636"/>
                                        </p:tgtEl>
                                      </p:cBhvr>
                                    </p:animEffect>
                                  </p:childTnLst>
                                </p:cTn>
                              </p:par>
                            </p:childTnLst>
                          </p:cTn>
                        </p:par>
                        <p:par>
                          <p:cTn id="16" fill="hold" nodeType="withGroup">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95631"/>
                                        </p:tgtEl>
                                        <p:attrNameLst>
                                          <p:attrName>style.visibility</p:attrName>
                                        </p:attrNameLst>
                                      </p:cBhvr>
                                      <p:to>
                                        <p:strVal val="visible"/>
                                      </p:to>
                                    </p:set>
                                    <p:animEffect transition="in" filter="wipe(down)">
                                      <p:cBhvr>
                                        <p:cTn id="19" dur="500"/>
                                        <p:tgtEl>
                                          <p:spTgt spid="195631"/>
                                        </p:tgtEl>
                                      </p:cBhvr>
                                    </p:animEffect>
                                  </p:childTnLst>
                                </p:cTn>
                              </p:par>
                            </p:childTnLst>
                          </p:cTn>
                        </p:par>
                        <p:par>
                          <p:cTn id="20" fill="hold" nodeType="withGroup">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95630"/>
                                        </p:tgtEl>
                                        <p:attrNameLst>
                                          <p:attrName>style.visibility</p:attrName>
                                        </p:attrNameLst>
                                      </p:cBhvr>
                                      <p:to>
                                        <p:strVal val="visible"/>
                                      </p:to>
                                    </p:set>
                                    <p:animEffect transition="in" filter="wipe(down)">
                                      <p:cBhvr>
                                        <p:cTn id="23" dur="500"/>
                                        <p:tgtEl>
                                          <p:spTgt spid="195630"/>
                                        </p:tgtEl>
                                      </p:cBhvr>
                                    </p:animEffect>
                                  </p:childTnLst>
                                </p:cTn>
                              </p:par>
                            </p:childTnLst>
                          </p:cTn>
                        </p:par>
                        <p:par>
                          <p:cTn id="24" fill="hold" nodeType="withGroup">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95632"/>
                                        </p:tgtEl>
                                        <p:attrNameLst>
                                          <p:attrName>style.visibility</p:attrName>
                                        </p:attrNameLst>
                                      </p:cBhvr>
                                      <p:to>
                                        <p:strVal val="visible"/>
                                      </p:to>
                                    </p:set>
                                    <p:animEffect transition="in" filter="wipe(down)">
                                      <p:cBhvr>
                                        <p:cTn id="27" dur="500"/>
                                        <p:tgtEl>
                                          <p:spTgt spid="195632"/>
                                        </p:tgtEl>
                                      </p:cBhvr>
                                    </p:animEffect>
                                  </p:childTnLst>
                                </p:cTn>
                              </p:par>
                            </p:childTnLst>
                          </p:cTn>
                        </p:par>
                        <p:par>
                          <p:cTn id="28" fill="hold" nodeType="withGroup">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195635"/>
                                        </p:tgtEl>
                                        <p:attrNameLst>
                                          <p:attrName>style.visibility</p:attrName>
                                        </p:attrNameLst>
                                      </p:cBhvr>
                                      <p:to>
                                        <p:strVal val="visible"/>
                                      </p:to>
                                    </p:set>
                                    <p:animEffect transition="in" filter="wipe(down)">
                                      <p:cBhvr>
                                        <p:cTn id="31" dur="500"/>
                                        <p:tgtEl>
                                          <p:spTgt spid="195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30" grpId="0" animBg="1"/>
      <p:bldP spid="195631" grpId="0" animBg="1"/>
      <p:bldP spid="195632" grpId="0" animBg="1"/>
      <p:bldP spid="195633" grpId="0" animBg="1"/>
      <p:bldP spid="195634" grpId="0" animBg="1"/>
      <p:bldP spid="195635" grpId="0" animBg="1"/>
      <p:bldP spid="19563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057079" y="2647667"/>
            <a:ext cx="6909940" cy="1050877"/>
          </a:xfrm>
          <a:prstGeom prst="snip2DiagRect">
            <a:avLst/>
          </a:prstGeom>
          <a:gradFill flip="none" rotWithShape="1">
            <a:gsLst>
              <a:gs pos="0">
                <a:srgbClr val="001E00"/>
              </a:gs>
              <a:gs pos="50000">
                <a:srgbClr val="19C602"/>
              </a:gs>
              <a:gs pos="100000">
                <a:srgbClr val="CCFFFF"/>
              </a:gs>
            </a:gsLst>
            <a:lin ang="0" scaled="1"/>
            <a:tileRect/>
          </a:gradFill>
          <a:ln w="57150">
            <a:solidFill>
              <a:srgbClr val="000000"/>
            </a:solidFill>
          </a:ln>
          <a:effectLst>
            <a:glow rad="139700">
              <a:schemeClr val="accent1">
                <a:satMod val="175000"/>
                <a:alpha val="40000"/>
              </a:schemeClr>
            </a:glow>
            <a:outerShdw blurRad="241300" dist="50800" dir="5400000" sx="93000" sy="93000" algn="ctr" rotWithShape="0">
              <a:srgbClr val="000000">
                <a:alpha val="74000"/>
              </a:srgbClr>
            </a:outerShdw>
          </a:effectLst>
          <a:scene3d>
            <a:camera prst="orthographicFront"/>
            <a:lightRig rig="threePt" dir="t"/>
          </a:scene3d>
          <a:sp3d extrusionH="38100">
            <a:bevelT w="101600" prst="riblet"/>
          </a:sp3d>
        </p:spPr>
        <p:style>
          <a:lnRef idx="2">
            <a:schemeClr val="accent1">
              <a:shade val="50000"/>
            </a:schemeClr>
          </a:lnRef>
          <a:fillRef idx="1">
            <a:schemeClr val="accent1"/>
          </a:fillRef>
          <a:effectRef idx="0">
            <a:schemeClr val="accent1"/>
          </a:effectRef>
          <a:fontRef idx="minor">
            <a:schemeClr val="lt1"/>
          </a:fontRef>
        </p:style>
        <p:txBody>
          <a:bodyPr lIns="91420" tIns="45711" rIns="91420" bIns="45711" anchor="ctr"/>
          <a:lstStyle/>
          <a:p>
            <a:pPr marL="0" marR="0" lvl="0" indent="0" algn="ctr" defTabSz="914400" rtl="0" eaLnBrk="0" fontAlgn="base" latinLnBrk="0" hangingPunct="0">
              <a:lnSpc>
                <a:spcPct val="100000"/>
              </a:lnSpc>
              <a:spcBef>
                <a:spcPct val="0"/>
              </a:spcBef>
              <a:spcAft>
                <a:spcPct val="0"/>
              </a:spcAft>
              <a:buClrTx/>
              <a:buSzTx/>
              <a:buFont typeface="Times New Roman" pitchFamily="16" charset="0"/>
              <a:buNone/>
              <a:tabLst/>
              <a:defRPr/>
            </a:pPr>
            <a:r>
              <a:rPr kumimoji="0" lang="en-NZ" sz="4800" b="1" i="0" u="none" strike="noStrike" kern="1200" cap="none" spc="0" normalizeH="0" baseline="0" noProof="0" dirty="0">
                <a:ln w="18415" cmpd="sng">
                  <a:solidFill>
                    <a:srgbClr val="FFFFFF"/>
                  </a:solidFill>
                  <a:prstDash val="solid"/>
                </a:ln>
                <a:solidFill>
                  <a:srgbClr val="0000FF"/>
                </a:solidFill>
                <a:effectLst>
                  <a:outerShdw blurRad="63500" dir="3600000" algn="tl" rotWithShape="0">
                    <a:srgbClr val="000000">
                      <a:alpha val="70000"/>
                    </a:srgbClr>
                  </a:outerShdw>
                </a:effectLst>
                <a:uLnTx/>
                <a:uFillTx/>
                <a:latin typeface="Arial"/>
                <a:ea typeface="+mn-ea"/>
                <a:cs typeface="+mn-cs"/>
              </a:rPr>
              <a:t>Evaluating a network</a:t>
            </a:r>
            <a:endParaRPr kumimoji="0" lang="en-US" sz="4800" b="1" i="0" u="none" strike="noStrike" kern="1200" cap="none" spc="0" normalizeH="0" baseline="0" noProof="0" dirty="0">
              <a:ln w="18415" cmpd="sng">
                <a:solidFill>
                  <a:srgbClr val="FFFFFF"/>
                </a:solidFill>
                <a:prstDash val="solid"/>
              </a:ln>
              <a:solidFill>
                <a:srgbClr val="0000FF"/>
              </a:solidFill>
              <a:effectLst>
                <a:outerShdw blurRad="63500" dir="3600000" algn="tl" rotWithShape="0">
                  <a:srgbClr val="000000">
                    <a:alpha val="70000"/>
                  </a:srgbClr>
                </a:outerShdw>
              </a:effectLst>
              <a:uLnTx/>
              <a:uFillTx/>
              <a:latin typeface="Arial"/>
              <a:ea typeface="+mn-ea"/>
              <a:cs typeface="+mn-cs"/>
            </a:endParaRPr>
          </a:p>
        </p:txBody>
      </p:sp>
    </p:spTree>
    <p:extLst>
      <p:ext uri="{BB962C8B-B14F-4D97-AF65-F5344CB8AC3E}">
        <p14:creationId xmlns:p14="http://schemas.microsoft.com/office/powerpoint/2010/main" val="2314576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74750" y="172254"/>
            <a:ext cx="7772400" cy="1257300"/>
          </a:xfrm>
          <a:gradFill rotWithShape="0">
            <a:gsLst>
              <a:gs pos="0">
                <a:srgbClr val="FFF200"/>
              </a:gs>
              <a:gs pos="45000">
                <a:srgbClr val="FF7A00"/>
              </a:gs>
              <a:gs pos="70000">
                <a:srgbClr val="FF0300"/>
              </a:gs>
              <a:gs pos="100000">
                <a:srgbClr val="4D0808"/>
              </a:gs>
            </a:gsLst>
            <a:lin ang="5400000" scaled="1"/>
          </a:gradFill>
        </p:spPr>
        <p:txBody>
          <a:bodyPr/>
          <a:lstStyle/>
          <a:p>
            <a:pPr>
              <a:defRPr/>
            </a:pPr>
            <a:r>
              <a:rPr lang="en-US" b="1">
                <a:solidFill>
                  <a:srgbClr val="FFFF00"/>
                </a:solidFill>
                <a:effectLst>
                  <a:outerShdw blurRad="38100" dist="38100" dir="2700000" algn="tl">
                    <a:srgbClr val="000000"/>
                  </a:outerShdw>
                </a:effectLst>
              </a:rPr>
              <a:t>Artificial Neural Networks</a:t>
            </a:r>
          </a:p>
        </p:txBody>
      </p:sp>
      <p:sp>
        <p:nvSpPr>
          <p:cNvPr id="6147" name="Rectangle 3"/>
          <p:cNvSpPr>
            <a:spLocks noGrp="1" noChangeArrowheads="1"/>
          </p:cNvSpPr>
          <p:nvPr>
            <p:ph type="body" idx="1"/>
          </p:nvPr>
        </p:nvSpPr>
        <p:spPr>
          <a:xfrm>
            <a:off x="1173163" y="1714500"/>
            <a:ext cx="7772400" cy="2095500"/>
          </a:xfrm>
          <a:gradFill rotWithShape="0">
            <a:gsLst>
              <a:gs pos="0">
                <a:srgbClr val="FFFF00"/>
              </a:gs>
              <a:gs pos="100000">
                <a:schemeClr val="accent1"/>
              </a:gs>
            </a:gsLst>
            <a:lin ang="2700000" scaled="1"/>
          </a:gradFill>
        </p:spPr>
        <p:txBody>
          <a:bodyPr/>
          <a:lstStyle/>
          <a:p>
            <a:r>
              <a:rPr lang="en-US" altLang="en-US"/>
              <a:t>adaptive sets of interconnected simple biologically-inspired units which operate in some parallel and distributed mode to perform some common global task</a:t>
            </a:r>
          </a:p>
        </p:txBody>
      </p:sp>
      <p:sp>
        <p:nvSpPr>
          <p:cNvPr id="136196" name="Rectangle 1028"/>
          <p:cNvSpPr>
            <a:spLocks noChangeArrowheads="1"/>
          </p:cNvSpPr>
          <p:nvPr/>
        </p:nvSpPr>
        <p:spPr bwMode="auto">
          <a:xfrm>
            <a:off x="1203325" y="4089400"/>
            <a:ext cx="7715250" cy="1554163"/>
          </a:xfrm>
          <a:prstGeom prst="rect">
            <a:avLst/>
          </a:prstGeom>
          <a:gradFill rotWithShape="0">
            <a:gsLst>
              <a:gs pos="0">
                <a:srgbClr val="FFFF00"/>
              </a:gs>
              <a:gs pos="100000">
                <a:schemeClr val="accent1"/>
              </a:gs>
            </a:gsLst>
            <a:lin ang="27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pPr marL="400050" lvl="1" indent="-285750" algn="l">
              <a:spcBef>
                <a:spcPct val="20000"/>
              </a:spcBef>
              <a:buClr>
                <a:schemeClr val="accent1"/>
              </a:buClr>
              <a:buSzPct val="70000"/>
              <a:buFont typeface="Monotype Sorts" pitchFamily="2" charset="2"/>
              <a:buChar char="n"/>
            </a:pPr>
            <a:r>
              <a:rPr kumimoji="1" lang="en-US" altLang="en-US" sz="3200" b="0">
                <a:solidFill>
                  <a:schemeClr val="tx1"/>
                </a:solidFill>
                <a:latin typeface="Arial" charset="0"/>
              </a:rPr>
              <a:t>Connectionism, PDP networks, Neural Computing, Empirical Learning Systems...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randombar(vertical)">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6196"/>
                                        </p:tgtEl>
                                        <p:attrNameLst>
                                          <p:attrName>style.visibility</p:attrName>
                                        </p:attrNameLst>
                                      </p:cBhvr>
                                      <p:to>
                                        <p:strVal val="visible"/>
                                      </p:to>
                                    </p:set>
                                    <p:animEffect transition="in" filter="randombar(horizontal)">
                                      <p:cBhvr>
                                        <p:cTn id="12" dur="500"/>
                                        <p:tgtEl>
                                          <p:spTgt spid="136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P spid="13619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9077" name="Group 39"/>
          <p:cNvGrpSpPr>
            <a:grpSpLocks/>
          </p:cNvGrpSpPr>
          <p:nvPr/>
        </p:nvGrpSpPr>
        <p:grpSpPr bwMode="auto">
          <a:xfrm>
            <a:off x="569913" y="1045394"/>
            <a:ext cx="2982912" cy="3111500"/>
            <a:chOff x="633" y="888"/>
            <a:chExt cx="1879" cy="1960"/>
          </a:xfrm>
        </p:grpSpPr>
        <p:grpSp>
          <p:nvGrpSpPr>
            <p:cNvPr id="259103" name="Group 40"/>
            <p:cNvGrpSpPr>
              <a:grpSpLocks/>
            </p:cNvGrpSpPr>
            <p:nvPr/>
          </p:nvGrpSpPr>
          <p:grpSpPr bwMode="auto">
            <a:xfrm>
              <a:off x="750" y="985"/>
              <a:ext cx="1762" cy="1575"/>
              <a:chOff x="1515" y="1081"/>
              <a:chExt cx="2901" cy="2663"/>
            </a:xfrm>
          </p:grpSpPr>
          <p:sp>
            <p:nvSpPr>
              <p:cNvPr id="259110" name="Line 41"/>
              <p:cNvSpPr>
                <a:spLocks noChangeShapeType="1"/>
              </p:cNvSpPr>
              <p:nvPr/>
            </p:nvSpPr>
            <p:spPr bwMode="auto">
              <a:xfrm flipH="1" flipV="1">
                <a:off x="3120" y="1248"/>
                <a:ext cx="1104" cy="2304"/>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259111" name="Group 42"/>
              <p:cNvGrpSpPr>
                <a:grpSpLocks/>
              </p:cNvGrpSpPr>
              <p:nvPr/>
            </p:nvGrpSpPr>
            <p:grpSpPr bwMode="auto">
              <a:xfrm>
                <a:off x="1968" y="1248"/>
                <a:ext cx="2256" cy="2352"/>
                <a:chOff x="1968" y="1248"/>
                <a:chExt cx="2256" cy="2352"/>
              </a:xfrm>
            </p:grpSpPr>
            <p:sp>
              <p:nvSpPr>
                <p:cNvPr id="259133" name="Line 43"/>
                <p:cNvSpPr>
                  <a:spLocks noChangeShapeType="1"/>
                </p:cNvSpPr>
                <p:nvPr/>
              </p:nvSpPr>
              <p:spPr bwMode="auto">
                <a:xfrm flipV="1">
                  <a:off x="1968" y="1248"/>
                  <a:ext cx="1104" cy="220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4" name="Line 44"/>
                <p:cNvSpPr>
                  <a:spLocks noChangeShapeType="1"/>
                </p:cNvSpPr>
                <p:nvPr/>
              </p:nvSpPr>
              <p:spPr bwMode="auto">
                <a:xfrm flipV="1">
                  <a:off x="3072" y="1296"/>
                  <a:ext cx="0" cy="105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5" name="Line 45"/>
                <p:cNvSpPr>
                  <a:spLocks noChangeShapeType="1"/>
                </p:cNvSpPr>
                <p:nvPr/>
              </p:nvSpPr>
              <p:spPr bwMode="auto">
                <a:xfrm flipV="1">
                  <a:off x="1968" y="2352"/>
                  <a:ext cx="1056" cy="115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6" name="Line 46"/>
                <p:cNvSpPr>
                  <a:spLocks noChangeShapeType="1"/>
                </p:cNvSpPr>
                <p:nvPr/>
              </p:nvSpPr>
              <p:spPr bwMode="auto">
                <a:xfrm flipH="1" flipV="1">
                  <a:off x="3120" y="2352"/>
                  <a:ext cx="1104" cy="124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7" name="Line 47"/>
                <p:cNvSpPr>
                  <a:spLocks noChangeShapeType="1"/>
                </p:cNvSpPr>
                <p:nvPr/>
              </p:nvSpPr>
              <p:spPr bwMode="auto">
                <a:xfrm flipV="1">
                  <a:off x="1968" y="1248"/>
                  <a:ext cx="1104"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259112" name="Line 48"/>
              <p:cNvSpPr>
                <a:spLocks noChangeShapeType="1"/>
              </p:cNvSpPr>
              <p:nvPr/>
            </p:nvSpPr>
            <p:spPr bwMode="auto">
              <a:xfrm flipV="1">
                <a:off x="3072" y="2400"/>
                <a:ext cx="1"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3" name="Text Box 49"/>
              <p:cNvSpPr txBox="1">
                <a:spLocks noChangeArrowheads="1"/>
              </p:cNvSpPr>
              <p:nvPr/>
            </p:nvSpPr>
            <p:spPr bwMode="auto">
              <a:xfrm>
                <a:off x="3723" y="2134"/>
                <a:ext cx="52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-4.95</a:t>
                </a:r>
              </a:p>
            </p:txBody>
          </p:sp>
          <p:sp>
            <p:nvSpPr>
              <p:cNvPr id="259114" name="Text Box 50"/>
              <p:cNvSpPr txBox="1">
                <a:spLocks noChangeArrowheads="1"/>
              </p:cNvSpPr>
              <p:nvPr/>
            </p:nvSpPr>
            <p:spPr bwMode="auto">
              <a:xfrm>
                <a:off x="1515" y="2181"/>
                <a:ext cx="520"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-4.95</a:t>
                </a:r>
              </a:p>
            </p:txBody>
          </p:sp>
          <p:sp>
            <p:nvSpPr>
              <p:cNvPr id="259115" name="Text Box 51"/>
              <p:cNvSpPr txBox="1">
                <a:spLocks noChangeArrowheads="1"/>
              </p:cNvSpPr>
              <p:nvPr/>
            </p:nvSpPr>
            <p:spPr bwMode="auto">
              <a:xfrm>
                <a:off x="2333" y="3069"/>
                <a:ext cx="38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7.1</a:t>
                </a:r>
              </a:p>
            </p:txBody>
          </p:sp>
          <p:sp>
            <p:nvSpPr>
              <p:cNvPr id="259116" name="Line 52"/>
              <p:cNvSpPr>
                <a:spLocks noChangeShapeType="1"/>
              </p:cNvSpPr>
              <p:nvPr/>
            </p:nvSpPr>
            <p:spPr bwMode="auto">
              <a:xfrm flipH="1" flipV="1">
                <a:off x="3120" y="1248"/>
                <a:ext cx="1104" cy="2304"/>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7" name="Line 53"/>
              <p:cNvSpPr>
                <a:spLocks noChangeShapeType="1"/>
              </p:cNvSpPr>
              <p:nvPr/>
            </p:nvSpPr>
            <p:spPr bwMode="auto">
              <a:xfrm flipV="1">
                <a:off x="1968" y="1248"/>
                <a:ext cx="1104" cy="220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8" name="Line 54"/>
              <p:cNvSpPr>
                <a:spLocks noChangeShapeType="1"/>
              </p:cNvSpPr>
              <p:nvPr/>
            </p:nvSpPr>
            <p:spPr bwMode="auto">
              <a:xfrm flipV="1">
                <a:off x="3072" y="1296"/>
                <a:ext cx="1" cy="1056"/>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9" name="Line 55"/>
              <p:cNvSpPr>
                <a:spLocks noChangeShapeType="1"/>
              </p:cNvSpPr>
              <p:nvPr/>
            </p:nvSpPr>
            <p:spPr bwMode="auto">
              <a:xfrm flipV="1">
                <a:off x="1968" y="2352"/>
                <a:ext cx="1056" cy="1152"/>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0" name="Line 56"/>
              <p:cNvSpPr>
                <a:spLocks noChangeShapeType="1"/>
              </p:cNvSpPr>
              <p:nvPr/>
            </p:nvSpPr>
            <p:spPr bwMode="auto">
              <a:xfrm flipH="1" flipV="1">
                <a:off x="3120" y="2352"/>
                <a:ext cx="1104" cy="124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1" name="Line 57"/>
              <p:cNvSpPr>
                <a:spLocks noChangeShapeType="1"/>
              </p:cNvSpPr>
              <p:nvPr/>
            </p:nvSpPr>
            <p:spPr bwMode="auto">
              <a:xfrm flipV="1">
                <a:off x="1968" y="1248"/>
                <a:ext cx="1104" cy="19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2" name="Line 58"/>
              <p:cNvSpPr>
                <a:spLocks noChangeShapeType="1"/>
              </p:cNvSpPr>
              <p:nvPr/>
            </p:nvSpPr>
            <p:spPr bwMode="auto">
              <a:xfrm flipV="1">
                <a:off x="3072" y="2400"/>
                <a:ext cx="1" cy="72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3" name="Oval 59"/>
              <p:cNvSpPr>
                <a:spLocks noChangeArrowheads="1"/>
              </p:cNvSpPr>
              <p:nvPr/>
            </p:nvSpPr>
            <p:spPr bwMode="auto">
              <a:xfrm>
                <a:off x="2738" y="1081"/>
                <a:ext cx="670" cy="392"/>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3300"/>
                    </a:solidFill>
                    <a:effectLst/>
                    <a:uLnTx/>
                    <a:uFillTx/>
                    <a:latin typeface="Arial"/>
                    <a:ea typeface="+mn-ea"/>
                    <a:cs typeface="+mn-cs"/>
                  </a:rPr>
                  <a:t>0.93</a:t>
                </a:r>
              </a:p>
            </p:txBody>
          </p:sp>
          <p:sp>
            <p:nvSpPr>
              <p:cNvPr id="259124" name="Oval 60"/>
              <p:cNvSpPr>
                <a:spLocks noChangeArrowheads="1"/>
              </p:cNvSpPr>
              <p:nvPr/>
            </p:nvSpPr>
            <p:spPr bwMode="auto">
              <a:xfrm>
                <a:off x="2736" y="2172"/>
                <a:ext cx="672" cy="392"/>
              </a:xfrm>
              <a:prstGeom prst="ellipse">
                <a:avLst/>
              </a:prstGeom>
              <a:gradFill rotWithShape="0">
                <a:gsLst>
                  <a:gs pos="0">
                    <a:srgbClr val="3D22C6"/>
                  </a:gs>
                  <a:gs pos="100000">
                    <a:srgbClr val="FFFFFF"/>
                  </a:gs>
                </a:gsLst>
                <a:lin ang="5400000" scaled="1"/>
              </a:gradFill>
              <a:ln>
                <a:noFill/>
              </a:ln>
              <a:effectLst>
                <a:glow rad="101600">
                  <a:srgbClr val="FF0000">
                    <a:alpha val="40000"/>
                  </a:srgbClr>
                </a:glow>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Arial"/>
                    <a:ea typeface="+mn-ea"/>
                    <a:cs typeface="+mn-cs"/>
                  </a:rPr>
                  <a:t>0.99</a:t>
                </a:r>
              </a:p>
            </p:txBody>
          </p:sp>
          <p:sp>
            <p:nvSpPr>
              <p:cNvPr id="259125" name="Oval 61"/>
              <p:cNvSpPr>
                <a:spLocks noChangeArrowheads="1"/>
              </p:cNvSpPr>
              <p:nvPr/>
            </p:nvSpPr>
            <p:spPr bwMode="auto">
              <a:xfrm>
                <a:off x="1778" y="3318"/>
                <a:ext cx="381" cy="37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259126" name="Oval 62"/>
              <p:cNvSpPr>
                <a:spLocks noChangeArrowheads="1"/>
              </p:cNvSpPr>
              <p:nvPr/>
            </p:nvSpPr>
            <p:spPr bwMode="auto">
              <a:xfrm>
                <a:off x="4032" y="3360"/>
                <a:ext cx="384" cy="38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7" name="Oval 63"/>
              <p:cNvSpPr>
                <a:spLocks noChangeArrowheads="1"/>
              </p:cNvSpPr>
              <p:nvPr/>
            </p:nvSpPr>
            <p:spPr bwMode="auto">
              <a:xfrm>
                <a:off x="1826" y="1253"/>
                <a:ext cx="285"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a:ea typeface="+mn-ea"/>
                    <a:cs typeface="+mn-cs"/>
                  </a:rPr>
                  <a:t>1</a:t>
                </a:r>
              </a:p>
            </p:txBody>
          </p:sp>
          <p:sp>
            <p:nvSpPr>
              <p:cNvPr id="259128" name="Oval 64"/>
              <p:cNvSpPr>
                <a:spLocks noChangeArrowheads="1"/>
              </p:cNvSpPr>
              <p:nvPr/>
            </p:nvSpPr>
            <p:spPr bwMode="auto">
              <a:xfrm>
                <a:off x="2927" y="2934"/>
                <a:ext cx="289"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a:ea typeface="+mn-ea"/>
                    <a:cs typeface="+mn-cs"/>
                  </a:rPr>
                  <a:t>1</a:t>
                </a:r>
              </a:p>
            </p:txBody>
          </p:sp>
          <p:sp>
            <p:nvSpPr>
              <p:cNvPr id="259129" name="Text Box 65"/>
              <p:cNvSpPr txBox="1">
                <a:spLocks noChangeArrowheads="1"/>
              </p:cNvSpPr>
              <p:nvPr/>
            </p:nvSpPr>
            <p:spPr bwMode="auto">
              <a:xfrm>
                <a:off x="2797" y="2653"/>
                <a:ext cx="52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-2.76</a:t>
                </a:r>
              </a:p>
            </p:txBody>
          </p:sp>
          <p:sp>
            <p:nvSpPr>
              <p:cNvPr id="259130" name="Text Box 66"/>
              <p:cNvSpPr txBox="1">
                <a:spLocks noChangeArrowheads="1"/>
              </p:cNvSpPr>
              <p:nvPr/>
            </p:nvSpPr>
            <p:spPr bwMode="auto">
              <a:xfrm>
                <a:off x="3006" y="1820"/>
                <a:ext cx="467"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10.9</a:t>
                </a:r>
              </a:p>
            </p:txBody>
          </p:sp>
          <p:sp>
            <p:nvSpPr>
              <p:cNvPr id="259131" name="Text Box 67"/>
              <p:cNvSpPr txBox="1">
                <a:spLocks noChangeArrowheads="1"/>
              </p:cNvSpPr>
              <p:nvPr/>
            </p:nvSpPr>
            <p:spPr bwMode="auto">
              <a:xfrm>
                <a:off x="3423" y="3084"/>
                <a:ext cx="38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7.1</a:t>
                </a:r>
              </a:p>
            </p:txBody>
          </p:sp>
          <p:sp>
            <p:nvSpPr>
              <p:cNvPr id="259132" name="Text Box 68"/>
              <p:cNvSpPr txBox="1">
                <a:spLocks noChangeArrowheads="1"/>
              </p:cNvSpPr>
              <p:nvPr/>
            </p:nvSpPr>
            <p:spPr bwMode="auto">
              <a:xfrm>
                <a:off x="2012" y="1087"/>
                <a:ext cx="520"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-3.29</a:t>
                </a:r>
              </a:p>
            </p:txBody>
          </p:sp>
        </p:grpSp>
        <p:sp>
          <p:nvSpPr>
            <p:cNvPr id="261189" name="Text Box 69"/>
            <p:cNvSpPr txBox="1">
              <a:spLocks noChangeArrowheads="1"/>
            </p:cNvSpPr>
            <p:nvPr/>
          </p:nvSpPr>
          <p:spPr bwMode="auto">
            <a:xfrm>
              <a:off x="1000" y="2560"/>
              <a:ext cx="212" cy="288"/>
            </a:xfrm>
            <a:prstGeom prst="rect">
              <a:avLst/>
            </a:prstGeom>
            <a:noFill/>
            <a:ln w="9525">
              <a:no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x</a:t>
              </a:r>
            </a:p>
          </p:txBody>
        </p:sp>
        <p:sp>
          <p:nvSpPr>
            <p:cNvPr id="261190" name="Text Box 70"/>
            <p:cNvSpPr txBox="1">
              <a:spLocks noChangeArrowheads="1"/>
            </p:cNvSpPr>
            <p:nvPr/>
          </p:nvSpPr>
          <p:spPr bwMode="auto">
            <a:xfrm>
              <a:off x="2116" y="2560"/>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y</a:t>
              </a:r>
            </a:p>
          </p:txBody>
        </p:sp>
        <p:sp>
          <p:nvSpPr>
            <p:cNvPr id="261191" name="Text Box 71"/>
            <p:cNvSpPr txBox="1">
              <a:spLocks noChangeArrowheads="1"/>
            </p:cNvSpPr>
            <p:nvPr/>
          </p:nvSpPr>
          <p:spPr bwMode="auto">
            <a:xfrm>
              <a:off x="1886" y="88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z</a:t>
              </a:r>
            </a:p>
          </p:txBody>
        </p:sp>
        <p:sp>
          <p:nvSpPr>
            <p:cNvPr id="261192" name="Text Box 72"/>
            <p:cNvSpPr txBox="1">
              <a:spLocks noChangeArrowheads="1"/>
            </p:cNvSpPr>
            <p:nvPr/>
          </p:nvSpPr>
          <p:spPr bwMode="auto">
            <a:xfrm>
              <a:off x="1835" y="162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3" name="Text Box 73"/>
            <p:cNvSpPr txBox="1">
              <a:spLocks noChangeArrowheads="1"/>
            </p:cNvSpPr>
            <p:nvPr/>
          </p:nvSpPr>
          <p:spPr bwMode="auto">
            <a:xfrm>
              <a:off x="1505" y="2247"/>
              <a:ext cx="380"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4" name="Text Box 74"/>
            <p:cNvSpPr txBox="1">
              <a:spLocks noChangeArrowheads="1"/>
            </p:cNvSpPr>
            <p:nvPr/>
          </p:nvSpPr>
          <p:spPr bwMode="auto">
            <a:xfrm>
              <a:off x="633" y="1057"/>
              <a:ext cx="285" cy="233"/>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dirty="0" err="1">
                  <a:ln>
                    <a:noFill/>
                  </a:ln>
                  <a:solidFill>
                    <a:srgbClr val="000000"/>
                  </a:solidFill>
                  <a:effectLst>
                    <a:outerShdw blurRad="38100" dist="38100" dir="2700000" algn="tl">
                      <a:srgbClr val="C0C0C0"/>
                    </a:outerShdw>
                  </a:effectLst>
                  <a:uLnTx/>
                  <a:uFillTx/>
                  <a:latin typeface="Arial"/>
                  <a:ea typeface="+mn-ea"/>
                  <a:cs typeface="+mn-cs"/>
                </a:rPr>
                <a:t>z</a:t>
              </a:r>
              <a:endParaRPr kumimoji="0" lang="en-US" sz="1800" b="0" i="0" u="none" strike="noStrike" kern="1200" cap="none" spc="0" normalizeH="0" baseline="-25000" noProof="0" dirty="0">
                <a:ln>
                  <a:noFill/>
                </a:ln>
                <a:solidFill>
                  <a:srgbClr val="000000"/>
                </a:solidFill>
                <a:effectLst>
                  <a:outerShdw blurRad="38100" dist="38100" dir="2700000" algn="tl">
                    <a:srgbClr val="C0C0C0"/>
                  </a:outerShdw>
                </a:effectLst>
                <a:uLnTx/>
                <a:uFillTx/>
                <a:latin typeface="Arial"/>
                <a:ea typeface="+mn-ea"/>
                <a:cs typeface="+mn-cs"/>
              </a:endParaRPr>
            </a:p>
          </p:txBody>
        </p:sp>
      </p:grpSp>
      <p:sp>
        <p:nvSpPr>
          <p:cNvPr id="261197" name="Rectangle 77"/>
          <p:cNvSpPr>
            <a:spLocks noChangeArrowheads="1"/>
          </p:cNvSpPr>
          <p:nvPr/>
        </p:nvSpPr>
        <p:spPr bwMode="auto">
          <a:xfrm>
            <a:off x="-15875" y="12700"/>
            <a:ext cx="9159875" cy="914400"/>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a:ln>
                  <a:noFill/>
                </a:ln>
                <a:solidFill>
                  <a:srgbClr val="FFFFFF"/>
                </a:solidFill>
                <a:effectLst>
                  <a:outerShdw blurRad="38100" dist="38100" dir="2700000" algn="tl">
                    <a:srgbClr val="000000"/>
                  </a:outerShdw>
                </a:effectLst>
                <a:uLnTx/>
                <a:uFillTx/>
                <a:latin typeface="Arial"/>
                <a:ea typeface="+mn-ea"/>
                <a:cs typeface="+mn-cs"/>
              </a:rPr>
              <a:t>Evaluating a Network</a:t>
            </a:r>
          </a:p>
        </p:txBody>
      </p:sp>
      <p:cxnSp>
        <p:nvCxnSpPr>
          <p:cNvPr id="3" name="Straight Arrow Connector 2"/>
          <p:cNvCxnSpPr/>
          <p:nvPr/>
        </p:nvCxnSpPr>
        <p:spPr bwMode="auto">
          <a:xfrm flipV="1">
            <a:off x="1169945" y="3625618"/>
            <a:ext cx="9483" cy="531276"/>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cxnSp>
        <p:nvCxnSpPr>
          <p:cNvPr id="48" name="Straight Arrow Connector 47"/>
          <p:cNvCxnSpPr/>
          <p:nvPr/>
        </p:nvCxnSpPr>
        <p:spPr bwMode="auto">
          <a:xfrm flipV="1">
            <a:off x="3390106" y="3663200"/>
            <a:ext cx="10387" cy="509372"/>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sp>
        <p:nvSpPr>
          <p:cNvPr id="2" name="TextBox 1"/>
          <p:cNvSpPr txBox="1"/>
          <p:nvPr/>
        </p:nvSpPr>
        <p:spPr>
          <a:xfrm>
            <a:off x="3923928" y="1213872"/>
            <a:ext cx="1133644" cy="369332"/>
          </a:xfrm>
          <a:prstGeom prst="rect">
            <a:avLst/>
          </a:prstGeom>
          <a:solidFill>
            <a:schemeClr val="bg1">
              <a:lumMod val="65000"/>
            </a:schemeClr>
          </a:solidFill>
          <a:ln>
            <a:solidFill>
              <a:srgbClr val="FF0000"/>
            </a:solidFill>
          </a:ln>
          <a:effectLst>
            <a:outerShdw blurRad="50800" dist="38100" dir="8100000" algn="tr" rotWithShape="0">
              <a:prstClr val="black">
                <a:alpha val="40000"/>
              </a:prstClr>
            </a:outerShd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000000"/>
                </a:solidFill>
                <a:effectLst/>
                <a:uLnTx/>
                <a:uFillTx/>
                <a:latin typeface="Arial"/>
                <a:ea typeface="+mn-ea"/>
                <a:cs typeface="+mn-cs"/>
              </a:rPr>
              <a:t>Example</a:t>
            </a:r>
          </a:p>
        </p:txBody>
      </p:sp>
      <p:sp>
        <p:nvSpPr>
          <p:cNvPr id="4" name="TextBox 3"/>
          <p:cNvSpPr txBox="1"/>
          <p:nvPr/>
        </p:nvSpPr>
        <p:spPr>
          <a:xfrm>
            <a:off x="926794"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1.0</a:t>
            </a:r>
          </a:p>
        </p:txBody>
      </p:sp>
      <p:sp>
        <p:nvSpPr>
          <p:cNvPr id="50" name="TextBox 49"/>
          <p:cNvSpPr txBox="1"/>
          <p:nvPr/>
        </p:nvSpPr>
        <p:spPr>
          <a:xfrm>
            <a:off x="3115063"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0.0</a:t>
            </a:r>
          </a:p>
        </p:txBody>
      </p:sp>
      <p:sp>
        <p:nvSpPr>
          <p:cNvPr id="45" name="Rectangle 36"/>
          <p:cNvSpPr>
            <a:spLocks noChangeArrowheads="1"/>
          </p:cNvSpPr>
          <p:nvPr/>
        </p:nvSpPr>
        <p:spPr bwMode="auto">
          <a:xfrm>
            <a:off x="162185" y="4862028"/>
            <a:ext cx="9050337" cy="923330"/>
          </a:xfrm>
          <a:prstGeom prst="rect">
            <a:avLst/>
          </a:prstGeom>
          <a:gradFill rotWithShape="1">
            <a:gsLst>
              <a:gs pos="0">
                <a:srgbClr val="3399FF"/>
              </a:gs>
              <a:gs pos="100000">
                <a:srgbClr val="FFFFFF"/>
              </a:gs>
            </a:gsLst>
            <a:lin ang="2700000" scaled="1"/>
          </a:gradFill>
          <a:ln w="9525">
            <a:solidFill>
              <a:srgbClr val="FF0000"/>
            </a:solidFill>
            <a:miter lim="800000"/>
            <a:headEnd/>
            <a:tailEnd/>
          </a:ln>
          <a:effectLst>
            <a:glow rad="228600">
              <a:srgbClr val="C00000">
                <a:alpha val="40000"/>
              </a:srgbClr>
            </a:glow>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To compute the value of the output unit, z, we place values for x and y on the input layer units,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say </a:t>
            </a:r>
            <a:r>
              <a:rPr kumimoji="0" lang="en-US" sz="1800" b="1" i="0" u="none" strike="noStrike" kern="1200" cap="none" spc="0" normalizeH="0" baseline="0" noProof="0" dirty="0">
                <a:ln>
                  <a:noFill/>
                </a:ln>
                <a:solidFill>
                  <a:srgbClr val="000000"/>
                </a:solidFill>
                <a:effectLst/>
                <a:uLnTx/>
                <a:uFillTx/>
                <a:latin typeface="Arial"/>
                <a:ea typeface="+mn-ea"/>
                <a:cs typeface="+mn-cs"/>
              </a:rPr>
              <a:t>x</a:t>
            </a:r>
            <a:r>
              <a:rPr kumimoji="0" lang="en-US" sz="1800" b="0" i="0" u="none" strike="noStrike" kern="1200" cap="none" spc="0" normalizeH="0" baseline="0" noProof="0" dirty="0">
                <a:ln>
                  <a:noFill/>
                </a:ln>
                <a:solidFill>
                  <a:srgbClr val="000000"/>
                </a:solidFill>
                <a:effectLst/>
                <a:uLnTx/>
                <a:uFillTx/>
                <a:latin typeface="Arial"/>
                <a:ea typeface="+mn-ea"/>
                <a:cs typeface="+mn-cs"/>
              </a:rPr>
              <a:t> = </a:t>
            </a:r>
            <a:r>
              <a:rPr kumimoji="0" lang="en-US"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1.0</a:t>
            </a:r>
            <a:r>
              <a:rPr kumimoji="0" lang="en-US" sz="1800" b="0" i="0" u="none" strike="noStrike" kern="1200" cap="none" spc="0" normalizeH="0" baseline="0" noProof="0" dirty="0">
                <a:ln>
                  <a:noFill/>
                </a:ln>
                <a:solidFill>
                  <a:srgbClr val="000000"/>
                </a:solidFill>
                <a:effectLst/>
                <a:uLnTx/>
                <a:uFillTx/>
                <a:latin typeface="Arial"/>
                <a:ea typeface="+mn-ea"/>
                <a:cs typeface="+mn-cs"/>
              </a:rPr>
              <a:t> and </a:t>
            </a:r>
            <a:r>
              <a:rPr kumimoji="0" lang="en-US" sz="1800" b="1" i="0" u="none" strike="noStrike" kern="1200" cap="none" spc="0" normalizeH="0" baseline="0" noProof="0" dirty="0">
                <a:ln>
                  <a:noFill/>
                </a:ln>
                <a:solidFill>
                  <a:srgbClr val="000000"/>
                </a:solidFill>
                <a:effectLst/>
                <a:uLnTx/>
                <a:uFillTx/>
                <a:latin typeface="Arial"/>
                <a:ea typeface="+mn-ea"/>
                <a:cs typeface="+mn-cs"/>
              </a:rPr>
              <a:t>y</a:t>
            </a:r>
            <a:r>
              <a:rPr kumimoji="0" lang="en-US" sz="1800" b="0" i="0" u="none" strike="noStrike" kern="1200" cap="none" spc="0" normalizeH="0" baseline="0" noProof="0" dirty="0">
                <a:ln>
                  <a:noFill/>
                </a:ln>
                <a:solidFill>
                  <a:srgbClr val="000000"/>
                </a:solidFill>
                <a:effectLst/>
                <a:uLnTx/>
                <a:uFillTx/>
                <a:latin typeface="Arial"/>
                <a:ea typeface="+mn-ea"/>
                <a:cs typeface="+mn-cs"/>
              </a:rPr>
              <a:t> = </a:t>
            </a:r>
            <a:r>
              <a:rPr kumimoji="0" lang="en-US"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0.0</a:t>
            </a:r>
            <a:r>
              <a:rPr kumimoji="0" lang="en-US" sz="1800" b="0" i="0" u="none" strike="noStrike" kern="1200" cap="none" spc="0" normalizeH="0" baseline="0" noProof="0" dirty="0">
                <a:ln>
                  <a:noFill/>
                </a:ln>
                <a:solidFill>
                  <a:srgbClr val="000000"/>
                </a:solidFill>
                <a:effectLst/>
                <a:uLnTx/>
                <a:uFillTx/>
                <a:latin typeface="Arial"/>
                <a:ea typeface="+mn-ea"/>
                <a:cs typeface="+mn-cs"/>
              </a:rPr>
              <a:t>, then propagate the signals up to the next succeeding layer.</a:t>
            </a:r>
          </a:p>
        </p:txBody>
      </p:sp>
      <p:sp>
        <p:nvSpPr>
          <p:cNvPr id="46" name="Rectangle 36"/>
          <p:cNvSpPr>
            <a:spLocks noChangeArrowheads="1"/>
          </p:cNvSpPr>
          <p:nvPr/>
        </p:nvSpPr>
        <p:spPr bwMode="auto">
          <a:xfrm>
            <a:off x="3923928" y="1616121"/>
            <a:ext cx="5050656" cy="923330"/>
          </a:xfrm>
          <a:prstGeom prst="rect">
            <a:avLst/>
          </a:prstGeom>
          <a:gradFill rotWithShape="1">
            <a:gsLst>
              <a:gs pos="0">
                <a:srgbClr val="3399FF"/>
              </a:gs>
              <a:gs pos="100000">
                <a:srgbClr val="FFFFFF"/>
              </a:gs>
            </a:gsLst>
            <a:lin ang="2700000" scaled="1"/>
          </a:gradFill>
          <a:ln w="9525">
            <a:solidFill>
              <a:srgbClr val="FF0000"/>
            </a:solidFill>
            <a:miter lim="800000"/>
            <a:headEnd/>
            <a:tailEnd/>
          </a:ln>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Given a trained NN, and the following input values, calculate the output of the NN.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a:ea typeface="+mn-ea"/>
                <a:cs typeface="+mn-cs"/>
              </a:rPr>
              <a:t>            x</a:t>
            </a:r>
            <a:r>
              <a:rPr kumimoji="0" lang="en-US" sz="1800" b="0" i="0" u="none" strike="noStrike" kern="1200" cap="none" spc="0" normalizeH="0" baseline="0" noProof="0" dirty="0">
                <a:ln>
                  <a:noFill/>
                </a:ln>
                <a:solidFill>
                  <a:srgbClr val="000000"/>
                </a:solidFill>
                <a:effectLst/>
                <a:uLnTx/>
                <a:uFillTx/>
                <a:latin typeface="Arial"/>
                <a:ea typeface="+mn-ea"/>
                <a:cs typeface="+mn-cs"/>
              </a:rPr>
              <a:t> = </a:t>
            </a:r>
            <a:r>
              <a:rPr kumimoji="0" lang="en-US"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1.0</a:t>
            </a:r>
            <a:r>
              <a:rPr kumimoji="0" lang="en-US" sz="1800" b="0" i="0" u="none" strike="noStrike" kern="1200" cap="none" spc="0" normalizeH="0" baseline="0" noProof="0" dirty="0">
                <a:ln>
                  <a:noFill/>
                </a:ln>
                <a:solidFill>
                  <a:srgbClr val="000000"/>
                </a:solidFill>
                <a:effectLst/>
                <a:uLnTx/>
                <a:uFillTx/>
                <a:latin typeface="Arial"/>
                <a:ea typeface="+mn-ea"/>
                <a:cs typeface="+mn-cs"/>
              </a:rPr>
              <a:t> and </a:t>
            </a:r>
            <a:r>
              <a:rPr kumimoji="0" lang="en-US" sz="1800" b="1" i="0" u="none" strike="noStrike" kern="1200" cap="none" spc="0" normalizeH="0" baseline="0" noProof="0" dirty="0">
                <a:ln>
                  <a:noFill/>
                </a:ln>
                <a:solidFill>
                  <a:srgbClr val="000000"/>
                </a:solidFill>
                <a:effectLst/>
                <a:uLnTx/>
                <a:uFillTx/>
                <a:latin typeface="Arial"/>
                <a:ea typeface="+mn-ea"/>
                <a:cs typeface="+mn-cs"/>
              </a:rPr>
              <a:t>y</a:t>
            </a:r>
            <a:r>
              <a:rPr kumimoji="0" lang="en-US" sz="1800" b="0" i="0" u="none" strike="noStrike" kern="1200" cap="none" spc="0" normalizeH="0" baseline="0" noProof="0" dirty="0">
                <a:ln>
                  <a:noFill/>
                </a:ln>
                <a:solidFill>
                  <a:srgbClr val="000000"/>
                </a:solidFill>
                <a:effectLst/>
                <a:uLnTx/>
                <a:uFillTx/>
                <a:latin typeface="Arial"/>
                <a:ea typeface="+mn-ea"/>
                <a:cs typeface="+mn-cs"/>
              </a:rPr>
              <a:t> = </a:t>
            </a:r>
            <a:r>
              <a:rPr kumimoji="0" lang="en-US"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0.0</a:t>
            </a:r>
            <a:r>
              <a:rPr kumimoji="0" lang="en-US" sz="1800" b="0" i="0" u="none" strike="noStrike" kern="1200" cap="none" spc="0" normalizeH="0" baseline="0" noProof="0" dirty="0">
                <a:ln>
                  <a:noFill/>
                </a:ln>
                <a:solidFill>
                  <a:srgbClr val="000000"/>
                </a:solidFill>
                <a:effectLst/>
                <a:uLnTx/>
                <a:uFillTx/>
                <a:latin typeface="Arial"/>
                <a:ea typeface="+mn-ea"/>
                <a:cs typeface="+mn-cs"/>
              </a:rPr>
              <a:t>,</a:t>
            </a:r>
          </a:p>
        </p:txBody>
      </p:sp>
    </p:spTree>
    <p:extLst>
      <p:ext uri="{BB962C8B-B14F-4D97-AF65-F5344CB8AC3E}">
        <p14:creationId xmlns:p14="http://schemas.microsoft.com/office/powerpoint/2010/main" val="83632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after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par>
                                <p:cTn id="11" presetID="32" presetClass="emph" presetSubtype="0" repeatCount="indefinite" fill="hold" nodeType="withEffect">
                                  <p:stCondLst>
                                    <p:cond delay="0"/>
                                  </p:stCondLst>
                                  <p:childTnLst>
                                    <p:animRot by="120000">
                                      <p:cBhvr>
                                        <p:cTn id="12" dur="100" fill="hold">
                                          <p:stCondLst>
                                            <p:cond delay="0"/>
                                          </p:stCondLst>
                                        </p:cTn>
                                        <p:tgtEl>
                                          <p:spTgt spid="48"/>
                                        </p:tgtEl>
                                        <p:attrNameLst>
                                          <p:attrName>r</p:attrName>
                                        </p:attrNameLst>
                                      </p:cBhvr>
                                    </p:animRot>
                                    <p:animRot by="-240000">
                                      <p:cBhvr>
                                        <p:cTn id="13" dur="200" fill="hold">
                                          <p:stCondLst>
                                            <p:cond delay="200"/>
                                          </p:stCondLst>
                                        </p:cTn>
                                        <p:tgtEl>
                                          <p:spTgt spid="48"/>
                                        </p:tgtEl>
                                        <p:attrNameLst>
                                          <p:attrName>r</p:attrName>
                                        </p:attrNameLst>
                                      </p:cBhvr>
                                    </p:animRot>
                                    <p:animRot by="240000">
                                      <p:cBhvr>
                                        <p:cTn id="14" dur="200" fill="hold">
                                          <p:stCondLst>
                                            <p:cond delay="400"/>
                                          </p:stCondLst>
                                        </p:cTn>
                                        <p:tgtEl>
                                          <p:spTgt spid="48"/>
                                        </p:tgtEl>
                                        <p:attrNameLst>
                                          <p:attrName>r</p:attrName>
                                        </p:attrNameLst>
                                      </p:cBhvr>
                                    </p:animRot>
                                    <p:animRot by="-240000">
                                      <p:cBhvr>
                                        <p:cTn id="15" dur="200" fill="hold">
                                          <p:stCondLst>
                                            <p:cond delay="600"/>
                                          </p:stCondLst>
                                        </p:cTn>
                                        <p:tgtEl>
                                          <p:spTgt spid="48"/>
                                        </p:tgtEl>
                                        <p:attrNameLst>
                                          <p:attrName>r</p:attrName>
                                        </p:attrNameLst>
                                      </p:cBhvr>
                                    </p:animRot>
                                    <p:animRot by="120000">
                                      <p:cBhvr>
                                        <p:cTn id="16" dur="200" fill="hold">
                                          <p:stCondLst>
                                            <p:cond delay="800"/>
                                          </p:stCondLst>
                                        </p:cTn>
                                        <p:tgtEl>
                                          <p:spTgt spid="4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9077" name="Group 39"/>
          <p:cNvGrpSpPr>
            <a:grpSpLocks/>
          </p:cNvGrpSpPr>
          <p:nvPr/>
        </p:nvGrpSpPr>
        <p:grpSpPr bwMode="auto">
          <a:xfrm>
            <a:off x="569913" y="1045394"/>
            <a:ext cx="2982912" cy="3111500"/>
            <a:chOff x="633" y="888"/>
            <a:chExt cx="1879" cy="1960"/>
          </a:xfrm>
        </p:grpSpPr>
        <p:grpSp>
          <p:nvGrpSpPr>
            <p:cNvPr id="259103" name="Group 40"/>
            <p:cNvGrpSpPr>
              <a:grpSpLocks/>
            </p:cNvGrpSpPr>
            <p:nvPr/>
          </p:nvGrpSpPr>
          <p:grpSpPr bwMode="auto">
            <a:xfrm>
              <a:off x="750" y="985"/>
              <a:ext cx="1762" cy="1575"/>
              <a:chOff x="1515" y="1081"/>
              <a:chExt cx="2901" cy="2663"/>
            </a:xfrm>
          </p:grpSpPr>
          <p:sp>
            <p:nvSpPr>
              <p:cNvPr id="259110" name="Line 41"/>
              <p:cNvSpPr>
                <a:spLocks noChangeShapeType="1"/>
              </p:cNvSpPr>
              <p:nvPr/>
            </p:nvSpPr>
            <p:spPr bwMode="auto">
              <a:xfrm flipH="1" flipV="1">
                <a:off x="3120" y="1248"/>
                <a:ext cx="1104" cy="2304"/>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259111" name="Group 42"/>
              <p:cNvGrpSpPr>
                <a:grpSpLocks/>
              </p:cNvGrpSpPr>
              <p:nvPr/>
            </p:nvGrpSpPr>
            <p:grpSpPr bwMode="auto">
              <a:xfrm>
                <a:off x="1968" y="1248"/>
                <a:ext cx="2256" cy="2352"/>
                <a:chOff x="1968" y="1248"/>
                <a:chExt cx="2256" cy="2352"/>
              </a:xfrm>
            </p:grpSpPr>
            <p:sp>
              <p:nvSpPr>
                <p:cNvPr id="259133" name="Line 43"/>
                <p:cNvSpPr>
                  <a:spLocks noChangeShapeType="1"/>
                </p:cNvSpPr>
                <p:nvPr/>
              </p:nvSpPr>
              <p:spPr bwMode="auto">
                <a:xfrm flipV="1">
                  <a:off x="1968" y="1248"/>
                  <a:ext cx="1104" cy="220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4" name="Line 44"/>
                <p:cNvSpPr>
                  <a:spLocks noChangeShapeType="1"/>
                </p:cNvSpPr>
                <p:nvPr/>
              </p:nvSpPr>
              <p:spPr bwMode="auto">
                <a:xfrm flipV="1">
                  <a:off x="3072" y="1296"/>
                  <a:ext cx="0" cy="105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5" name="Line 45"/>
                <p:cNvSpPr>
                  <a:spLocks noChangeShapeType="1"/>
                </p:cNvSpPr>
                <p:nvPr/>
              </p:nvSpPr>
              <p:spPr bwMode="auto">
                <a:xfrm flipV="1">
                  <a:off x="1968" y="2352"/>
                  <a:ext cx="1056" cy="115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6" name="Line 46"/>
                <p:cNvSpPr>
                  <a:spLocks noChangeShapeType="1"/>
                </p:cNvSpPr>
                <p:nvPr/>
              </p:nvSpPr>
              <p:spPr bwMode="auto">
                <a:xfrm flipH="1" flipV="1">
                  <a:off x="3120" y="2352"/>
                  <a:ext cx="1104" cy="124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7" name="Line 47"/>
                <p:cNvSpPr>
                  <a:spLocks noChangeShapeType="1"/>
                </p:cNvSpPr>
                <p:nvPr/>
              </p:nvSpPr>
              <p:spPr bwMode="auto">
                <a:xfrm flipV="1">
                  <a:off x="1968" y="1248"/>
                  <a:ext cx="1104"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259112" name="Line 48"/>
              <p:cNvSpPr>
                <a:spLocks noChangeShapeType="1"/>
              </p:cNvSpPr>
              <p:nvPr/>
            </p:nvSpPr>
            <p:spPr bwMode="auto">
              <a:xfrm flipV="1">
                <a:off x="3072" y="2400"/>
                <a:ext cx="1"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3" name="Text Box 49"/>
              <p:cNvSpPr txBox="1">
                <a:spLocks noChangeArrowheads="1"/>
              </p:cNvSpPr>
              <p:nvPr/>
            </p:nvSpPr>
            <p:spPr bwMode="auto">
              <a:xfrm>
                <a:off x="3723" y="2134"/>
                <a:ext cx="52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-4.95</a:t>
                </a:r>
              </a:p>
            </p:txBody>
          </p:sp>
          <p:sp>
            <p:nvSpPr>
              <p:cNvPr id="259114" name="Text Box 50"/>
              <p:cNvSpPr txBox="1">
                <a:spLocks noChangeArrowheads="1"/>
              </p:cNvSpPr>
              <p:nvPr/>
            </p:nvSpPr>
            <p:spPr bwMode="auto">
              <a:xfrm>
                <a:off x="1515" y="2181"/>
                <a:ext cx="520"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-4.95</a:t>
                </a:r>
              </a:p>
            </p:txBody>
          </p:sp>
          <p:sp>
            <p:nvSpPr>
              <p:cNvPr id="259115" name="Text Box 51"/>
              <p:cNvSpPr txBox="1">
                <a:spLocks noChangeArrowheads="1"/>
              </p:cNvSpPr>
              <p:nvPr/>
            </p:nvSpPr>
            <p:spPr bwMode="auto">
              <a:xfrm>
                <a:off x="2333" y="3069"/>
                <a:ext cx="38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7.1</a:t>
                </a:r>
              </a:p>
            </p:txBody>
          </p:sp>
          <p:sp>
            <p:nvSpPr>
              <p:cNvPr id="259116" name="Line 52"/>
              <p:cNvSpPr>
                <a:spLocks noChangeShapeType="1"/>
              </p:cNvSpPr>
              <p:nvPr/>
            </p:nvSpPr>
            <p:spPr bwMode="auto">
              <a:xfrm flipH="1" flipV="1">
                <a:off x="3120" y="1248"/>
                <a:ext cx="1104" cy="2304"/>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7" name="Line 53"/>
              <p:cNvSpPr>
                <a:spLocks noChangeShapeType="1"/>
              </p:cNvSpPr>
              <p:nvPr/>
            </p:nvSpPr>
            <p:spPr bwMode="auto">
              <a:xfrm flipV="1">
                <a:off x="1968" y="1248"/>
                <a:ext cx="1104" cy="220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8" name="Line 54"/>
              <p:cNvSpPr>
                <a:spLocks noChangeShapeType="1"/>
              </p:cNvSpPr>
              <p:nvPr/>
            </p:nvSpPr>
            <p:spPr bwMode="auto">
              <a:xfrm flipV="1">
                <a:off x="3072" y="1296"/>
                <a:ext cx="1" cy="1056"/>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9" name="Line 55"/>
              <p:cNvSpPr>
                <a:spLocks noChangeShapeType="1"/>
              </p:cNvSpPr>
              <p:nvPr/>
            </p:nvSpPr>
            <p:spPr bwMode="auto">
              <a:xfrm flipV="1">
                <a:off x="1968" y="2352"/>
                <a:ext cx="1056" cy="1152"/>
              </a:xfrm>
              <a:prstGeom prst="line">
                <a:avLst/>
              </a:prstGeom>
              <a:noFill/>
              <a:ln w="76200">
                <a:solidFill>
                  <a:srgbClr val="00CC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0" name="Line 56"/>
              <p:cNvSpPr>
                <a:spLocks noChangeShapeType="1"/>
              </p:cNvSpPr>
              <p:nvPr/>
            </p:nvSpPr>
            <p:spPr bwMode="auto">
              <a:xfrm flipH="1" flipV="1">
                <a:off x="3120" y="2352"/>
                <a:ext cx="1104" cy="1248"/>
              </a:xfrm>
              <a:prstGeom prst="line">
                <a:avLst/>
              </a:prstGeom>
              <a:noFill/>
              <a:ln w="76200">
                <a:solidFill>
                  <a:srgbClr val="00CC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1" name="Line 57"/>
              <p:cNvSpPr>
                <a:spLocks noChangeShapeType="1"/>
              </p:cNvSpPr>
              <p:nvPr/>
            </p:nvSpPr>
            <p:spPr bwMode="auto">
              <a:xfrm flipV="1">
                <a:off x="1968" y="1248"/>
                <a:ext cx="1104" cy="19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2" name="Line 58"/>
              <p:cNvSpPr>
                <a:spLocks noChangeShapeType="1"/>
              </p:cNvSpPr>
              <p:nvPr/>
            </p:nvSpPr>
            <p:spPr bwMode="auto">
              <a:xfrm flipV="1">
                <a:off x="3072" y="2400"/>
                <a:ext cx="1" cy="720"/>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3" name="Oval 59"/>
              <p:cNvSpPr>
                <a:spLocks noChangeArrowheads="1"/>
              </p:cNvSpPr>
              <p:nvPr/>
            </p:nvSpPr>
            <p:spPr bwMode="auto">
              <a:xfrm>
                <a:off x="2738" y="1081"/>
                <a:ext cx="670" cy="392"/>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3300"/>
                    </a:solidFill>
                    <a:effectLst/>
                    <a:uLnTx/>
                    <a:uFillTx/>
                    <a:latin typeface="Arial"/>
                    <a:ea typeface="+mn-ea"/>
                    <a:cs typeface="+mn-cs"/>
                  </a:rPr>
                  <a:t>0.93</a:t>
                </a:r>
              </a:p>
            </p:txBody>
          </p:sp>
          <p:sp>
            <p:nvSpPr>
              <p:cNvPr id="259124" name="Oval 60"/>
              <p:cNvSpPr>
                <a:spLocks noChangeArrowheads="1"/>
              </p:cNvSpPr>
              <p:nvPr/>
            </p:nvSpPr>
            <p:spPr bwMode="auto">
              <a:xfrm>
                <a:off x="2736" y="2172"/>
                <a:ext cx="672" cy="392"/>
              </a:xfrm>
              <a:prstGeom prst="ellipse">
                <a:avLst/>
              </a:prstGeom>
              <a:gradFill rotWithShape="0">
                <a:gsLst>
                  <a:gs pos="0">
                    <a:srgbClr val="3D22C6"/>
                  </a:gs>
                  <a:gs pos="100000">
                    <a:srgbClr val="FFFFFF"/>
                  </a:gs>
                </a:gsLst>
                <a:lin ang="5400000" scaled="1"/>
              </a:gradFill>
              <a:ln>
                <a:noFill/>
              </a:ln>
              <a:effectLst>
                <a:glow rad="101600">
                  <a:srgbClr val="FF0000">
                    <a:alpha val="40000"/>
                  </a:srgbClr>
                </a:glow>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Arial"/>
                    <a:ea typeface="+mn-ea"/>
                    <a:cs typeface="+mn-cs"/>
                  </a:rPr>
                  <a:t>0.99</a:t>
                </a:r>
              </a:p>
            </p:txBody>
          </p:sp>
          <p:sp>
            <p:nvSpPr>
              <p:cNvPr id="259125" name="Oval 61"/>
              <p:cNvSpPr>
                <a:spLocks noChangeArrowheads="1"/>
              </p:cNvSpPr>
              <p:nvPr/>
            </p:nvSpPr>
            <p:spPr bwMode="auto">
              <a:xfrm>
                <a:off x="1778" y="3318"/>
                <a:ext cx="381" cy="37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259126" name="Oval 62"/>
              <p:cNvSpPr>
                <a:spLocks noChangeArrowheads="1"/>
              </p:cNvSpPr>
              <p:nvPr/>
            </p:nvSpPr>
            <p:spPr bwMode="auto">
              <a:xfrm>
                <a:off x="4032" y="3360"/>
                <a:ext cx="384" cy="38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7" name="Oval 63"/>
              <p:cNvSpPr>
                <a:spLocks noChangeArrowheads="1"/>
              </p:cNvSpPr>
              <p:nvPr/>
            </p:nvSpPr>
            <p:spPr bwMode="auto">
              <a:xfrm>
                <a:off x="1826" y="1253"/>
                <a:ext cx="285"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a:ea typeface="+mn-ea"/>
                    <a:cs typeface="+mn-cs"/>
                  </a:rPr>
                  <a:t>1</a:t>
                </a:r>
              </a:p>
            </p:txBody>
          </p:sp>
          <p:sp>
            <p:nvSpPr>
              <p:cNvPr id="259128" name="Oval 64"/>
              <p:cNvSpPr>
                <a:spLocks noChangeArrowheads="1"/>
              </p:cNvSpPr>
              <p:nvPr/>
            </p:nvSpPr>
            <p:spPr bwMode="auto">
              <a:xfrm>
                <a:off x="2927" y="2934"/>
                <a:ext cx="289"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a:ea typeface="+mn-ea"/>
                    <a:cs typeface="+mn-cs"/>
                  </a:rPr>
                  <a:t>1</a:t>
                </a:r>
              </a:p>
            </p:txBody>
          </p:sp>
          <p:sp>
            <p:nvSpPr>
              <p:cNvPr id="259129" name="Text Box 65"/>
              <p:cNvSpPr txBox="1">
                <a:spLocks noChangeArrowheads="1"/>
              </p:cNvSpPr>
              <p:nvPr/>
            </p:nvSpPr>
            <p:spPr bwMode="auto">
              <a:xfrm>
                <a:off x="2797" y="2733"/>
                <a:ext cx="52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-2.76</a:t>
                </a:r>
              </a:p>
            </p:txBody>
          </p:sp>
          <p:sp>
            <p:nvSpPr>
              <p:cNvPr id="259130" name="Text Box 66"/>
              <p:cNvSpPr txBox="1">
                <a:spLocks noChangeArrowheads="1"/>
              </p:cNvSpPr>
              <p:nvPr/>
            </p:nvSpPr>
            <p:spPr bwMode="auto">
              <a:xfrm>
                <a:off x="3006" y="1820"/>
                <a:ext cx="467"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10.9</a:t>
                </a:r>
              </a:p>
            </p:txBody>
          </p:sp>
          <p:sp>
            <p:nvSpPr>
              <p:cNvPr id="259131" name="Text Box 67"/>
              <p:cNvSpPr txBox="1">
                <a:spLocks noChangeArrowheads="1"/>
              </p:cNvSpPr>
              <p:nvPr/>
            </p:nvSpPr>
            <p:spPr bwMode="auto">
              <a:xfrm>
                <a:off x="3423" y="3084"/>
                <a:ext cx="38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7.1</a:t>
                </a:r>
              </a:p>
            </p:txBody>
          </p:sp>
          <p:sp>
            <p:nvSpPr>
              <p:cNvPr id="259132" name="Text Box 68"/>
              <p:cNvSpPr txBox="1">
                <a:spLocks noChangeArrowheads="1"/>
              </p:cNvSpPr>
              <p:nvPr/>
            </p:nvSpPr>
            <p:spPr bwMode="auto">
              <a:xfrm>
                <a:off x="2012" y="1087"/>
                <a:ext cx="520"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-3.29</a:t>
                </a:r>
              </a:p>
            </p:txBody>
          </p:sp>
        </p:grpSp>
        <p:sp>
          <p:nvSpPr>
            <p:cNvPr id="261189" name="Text Box 69"/>
            <p:cNvSpPr txBox="1">
              <a:spLocks noChangeArrowheads="1"/>
            </p:cNvSpPr>
            <p:nvPr/>
          </p:nvSpPr>
          <p:spPr bwMode="auto">
            <a:xfrm>
              <a:off x="1000" y="2560"/>
              <a:ext cx="212" cy="288"/>
            </a:xfrm>
            <a:prstGeom prst="rect">
              <a:avLst/>
            </a:prstGeom>
            <a:noFill/>
            <a:ln w="9525">
              <a:no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x</a:t>
              </a:r>
            </a:p>
          </p:txBody>
        </p:sp>
        <p:sp>
          <p:nvSpPr>
            <p:cNvPr id="261190" name="Text Box 70"/>
            <p:cNvSpPr txBox="1">
              <a:spLocks noChangeArrowheads="1"/>
            </p:cNvSpPr>
            <p:nvPr/>
          </p:nvSpPr>
          <p:spPr bwMode="auto">
            <a:xfrm>
              <a:off x="2116" y="2560"/>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y</a:t>
              </a:r>
            </a:p>
          </p:txBody>
        </p:sp>
        <p:sp>
          <p:nvSpPr>
            <p:cNvPr id="261191" name="Text Box 71"/>
            <p:cNvSpPr txBox="1">
              <a:spLocks noChangeArrowheads="1"/>
            </p:cNvSpPr>
            <p:nvPr/>
          </p:nvSpPr>
          <p:spPr bwMode="auto">
            <a:xfrm>
              <a:off x="1886" y="88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z</a:t>
              </a:r>
            </a:p>
          </p:txBody>
        </p:sp>
        <p:sp>
          <p:nvSpPr>
            <p:cNvPr id="261192" name="Text Box 72"/>
            <p:cNvSpPr txBox="1">
              <a:spLocks noChangeArrowheads="1"/>
            </p:cNvSpPr>
            <p:nvPr/>
          </p:nvSpPr>
          <p:spPr bwMode="auto">
            <a:xfrm>
              <a:off x="1835" y="162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3" name="Text Box 73"/>
            <p:cNvSpPr txBox="1">
              <a:spLocks noChangeArrowheads="1"/>
            </p:cNvSpPr>
            <p:nvPr/>
          </p:nvSpPr>
          <p:spPr bwMode="auto">
            <a:xfrm>
              <a:off x="1505" y="2247"/>
              <a:ext cx="380"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4" name="Text Box 74"/>
            <p:cNvSpPr txBox="1">
              <a:spLocks noChangeArrowheads="1"/>
            </p:cNvSpPr>
            <p:nvPr/>
          </p:nvSpPr>
          <p:spPr bwMode="auto">
            <a:xfrm>
              <a:off x="633" y="1057"/>
              <a:ext cx="285" cy="233"/>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dirty="0" err="1">
                  <a:ln>
                    <a:noFill/>
                  </a:ln>
                  <a:solidFill>
                    <a:srgbClr val="000000"/>
                  </a:solidFill>
                  <a:effectLst>
                    <a:outerShdw blurRad="38100" dist="38100" dir="2700000" algn="tl">
                      <a:srgbClr val="C0C0C0"/>
                    </a:outerShdw>
                  </a:effectLst>
                  <a:uLnTx/>
                  <a:uFillTx/>
                  <a:latin typeface="Arial"/>
                  <a:ea typeface="+mn-ea"/>
                  <a:cs typeface="+mn-cs"/>
                </a:rPr>
                <a:t>z</a:t>
              </a:r>
              <a:endParaRPr kumimoji="0" lang="en-US" sz="1800" b="0" i="0" u="none" strike="noStrike" kern="1200" cap="none" spc="0" normalizeH="0" baseline="-25000" noProof="0" dirty="0">
                <a:ln>
                  <a:noFill/>
                </a:ln>
                <a:solidFill>
                  <a:srgbClr val="000000"/>
                </a:solidFill>
                <a:effectLst>
                  <a:outerShdw blurRad="38100" dist="38100" dir="2700000" algn="tl">
                    <a:srgbClr val="C0C0C0"/>
                  </a:outerShdw>
                </a:effectLst>
                <a:uLnTx/>
                <a:uFillTx/>
                <a:latin typeface="Arial"/>
                <a:ea typeface="+mn-ea"/>
                <a:cs typeface="+mn-cs"/>
              </a:endParaRPr>
            </a:p>
          </p:txBody>
        </p:sp>
      </p:grpSp>
      <p:sp>
        <p:nvSpPr>
          <p:cNvPr id="259078" name="Rectangle 75"/>
          <p:cNvSpPr>
            <a:spLocks noChangeArrowheads="1"/>
          </p:cNvSpPr>
          <p:nvPr/>
        </p:nvSpPr>
        <p:spPr bwMode="auto">
          <a:xfrm>
            <a:off x="3923928" y="3236950"/>
            <a:ext cx="5050656" cy="2031325"/>
          </a:xfrm>
          <a:prstGeom prst="rect">
            <a:avLst/>
          </a:prstGeom>
          <a:gradFill rotWithShape="1">
            <a:gsLst>
              <a:gs pos="0">
                <a:srgbClr val="3399FF"/>
              </a:gs>
              <a:gs pos="100000">
                <a:srgbClr val="FFFFFF"/>
              </a:gs>
            </a:gsLst>
            <a:lin ang="2700000" scaled="1"/>
          </a:gradFill>
          <a:ln w="9525">
            <a:solidFill>
              <a:srgbClr val="FF0000"/>
            </a:solidFill>
            <a:miter lim="800000"/>
            <a:headEnd/>
            <a:tailEnd/>
          </a:ln>
          <a:effectLst>
            <a:glow rad="228600">
              <a:srgbClr val="C00000">
                <a:alpha val="40000"/>
              </a:srgbClr>
            </a:glow>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For the hidden node </a:t>
            </a:r>
            <a:r>
              <a:rPr kumimoji="0" lang="en-US" altLang="en-US" sz="1800" b="1" i="1" u="none" strike="noStrike" kern="1200" cap="none" spc="0" normalizeH="0" baseline="0" noProof="0" dirty="0">
                <a:ln>
                  <a:noFill/>
                </a:ln>
                <a:solidFill>
                  <a:srgbClr val="0000FF"/>
                </a:solidFill>
                <a:effectLst/>
                <a:uLnTx/>
                <a:uFillTx/>
                <a:latin typeface="Arial"/>
                <a:ea typeface="+mn-ea"/>
                <a:cs typeface="+mn-cs"/>
              </a:rPr>
              <a:t>h</a:t>
            </a: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 find all lower level units connected to it.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For each of the connections, multiply the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weight attached to the link by the value of the unit, then sum them all up.  This sum is the net input of node </a:t>
            </a:r>
            <a:r>
              <a:rPr kumimoji="0" lang="en-US" altLang="en-US" sz="1800" b="1" i="1" u="none" strike="noStrike" kern="1200" cap="none" spc="0" normalizeH="0" baseline="0" noProof="0" dirty="0">
                <a:ln>
                  <a:noFill/>
                </a:ln>
                <a:solidFill>
                  <a:srgbClr val="0000FF"/>
                </a:solidFill>
                <a:effectLst/>
                <a:uLnTx/>
                <a:uFillTx/>
                <a:latin typeface="Arial"/>
                <a:ea typeface="+mn-ea"/>
                <a:cs typeface="+mn-cs"/>
              </a:rPr>
              <a:t>h</a:t>
            </a: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a:t>
            </a:r>
          </a:p>
        </p:txBody>
      </p:sp>
      <p:sp>
        <p:nvSpPr>
          <p:cNvPr id="259079" name="Freeform 76"/>
          <p:cNvSpPr>
            <a:spLocks/>
          </p:cNvSpPr>
          <p:nvPr/>
        </p:nvSpPr>
        <p:spPr bwMode="auto">
          <a:xfrm>
            <a:off x="3182568" y="5264578"/>
            <a:ext cx="1821480" cy="1116750"/>
          </a:xfrm>
          <a:custGeom>
            <a:avLst/>
            <a:gdLst>
              <a:gd name="T0" fmla="*/ 2147483647 w 351"/>
              <a:gd name="T1" fmla="*/ 0 h 65"/>
              <a:gd name="T2" fmla="*/ 2147483647 w 351"/>
              <a:gd name="T3" fmla="*/ 2147483647 h 65"/>
              <a:gd name="T4" fmla="*/ 2147483647 w 351"/>
              <a:gd name="T5" fmla="*/ 2147483647 h 65"/>
              <a:gd name="T6" fmla="*/ 0 w 351"/>
              <a:gd name="T7" fmla="*/ 2147483647 h 65"/>
              <a:gd name="T8" fmla="*/ 0 60000 65536"/>
              <a:gd name="T9" fmla="*/ 0 60000 65536"/>
              <a:gd name="T10" fmla="*/ 0 60000 65536"/>
              <a:gd name="T11" fmla="*/ 0 60000 65536"/>
              <a:gd name="T12" fmla="*/ 0 w 351"/>
              <a:gd name="T13" fmla="*/ 0 h 65"/>
              <a:gd name="T14" fmla="*/ 351 w 351"/>
              <a:gd name="T15" fmla="*/ 65 h 65"/>
            </a:gdLst>
            <a:ahLst/>
            <a:cxnLst>
              <a:cxn ang="T8">
                <a:pos x="T0" y="T1"/>
              </a:cxn>
              <a:cxn ang="T9">
                <a:pos x="T2" y="T3"/>
              </a:cxn>
              <a:cxn ang="T10">
                <a:pos x="T4" y="T5"/>
              </a:cxn>
              <a:cxn ang="T11">
                <a:pos x="T6" y="T7"/>
              </a:cxn>
            </a:cxnLst>
            <a:rect l="T12" t="T13" r="T14" b="T15"/>
            <a:pathLst>
              <a:path w="351" h="65">
                <a:moveTo>
                  <a:pt x="351" y="0"/>
                </a:moveTo>
                <a:cubicBezTo>
                  <a:pt x="335" y="2"/>
                  <a:pt x="272" y="5"/>
                  <a:pt x="239" y="14"/>
                </a:cubicBezTo>
                <a:cubicBezTo>
                  <a:pt x="206" y="23"/>
                  <a:pt x="194" y="49"/>
                  <a:pt x="154" y="57"/>
                </a:cubicBezTo>
                <a:cubicBezTo>
                  <a:pt x="114" y="65"/>
                  <a:pt x="32" y="63"/>
                  <a:pt x="0" y="64"/>
                </a:cubicBezTo>
              </a:path>
            </a:pathLst>
          </a:custGeom>
          <a:noFill/>
          <a:ln w="38100">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61197" name="Rectangle 77"/>
          <p:cNvSpPr>
            <a:spLocks noChangeArrowheads="1"/>
          </p:cNvSpPr>
          <p:nvPr/>
        </p:nvSpPr>
        <p:spPr bwMode="auto">
          <a:xfrm>
            <a:off x="-15875" y="12700"/>
            <a:ext cx="9159875" cy="914400"/>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Evaluating a Network </a:t>
            </a:r>
            <a:r>
              <a:rPr kumimoji="0" lang="en-US" sz="36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(XOR Problem)</a:t>
            </a:r>
            <a:endPar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endParaRPr>
          </a:p>
        </p:txBody>
      </p:sp>
      <p:sp>
        <p:nvSpPr>
          <p:cNvPr id="259081" name="TextBox 1"/>
          <p:cNvSpPr txBox="1">
            <a:spLocks noChangeArrowheads="1"/>
          </p:cNvSpPr>
          <p:nvPr/>
        </p:nvSpPr>
        <p:spPr bwMode="auto">
          <a:xfrm>
            <a:off x="887382" y="4733697"/>
            <a:ext cx="2404104" cy="400050"/>
          </a:xfrm>
          <a:prstGeom prst="rect">
            <a:avLst/>
          </a:prstGeom>
          <a:solidFill>
            <a:srgbClr val="FFFFCC"/>
          </a:solidFill>
          <a:ln w="9525">
            <a:solidFill>
              <a:srgbClr val="FF0000"/>
            </a:solidFill>
            <a:miter lim="800000"/>
            <a:headEnd/>
            <a:tailEnd/>
          </a:ln>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000" b="1" i="0" u="none" strike="noStrike" kern="1200" cap="none" spc="0" normalizeH="0" baseline="0" noProof="0" dirty="0">
                <a:ln>
                  <a:noFill/>
                </a:ln>
                <a:solidFill>
                  <a:srgbClr val="000000"/>
                </a:solidFill>
                <a:effectLst/>
                <a:uLnTx/>
                <a:uFillTx/>
                <a:latin typeface="Times New Roman" pitchFamily="18" charset="0"/>
                <a:ea typeface="+mn-ea"/>
                <a:cs typeface="+mn-cs"/>
              </a:rPr>
              <a:t>Hidden Node </a:t>
            </a:r>
            <a:r>
              <a:rPr kumimoji="0" lang="en-NZ" sz="2000" b="1" i="0" u="none" strike="noStrike" kern="1200" cap="none" spc="0" normalizeH="0" baseline="0" noProof="0" dirty="0">
                <a:ln>
                  <a:noFill/>
                </a:ln>
                <a:solidFill>
                  <a:srgbClr val="0000FF"/>
                </a:solidFill>
                <a:effectLst/>
                <a:uLnTx/>
                <a:uFillTx/>
                <a:latin typeface="Times New Roman" pitchFamily="18" charset="0"/>
                <a:ea typeface="+mn-ea"/>
                <a:cs typeface="+mn-cs"/>
              </a:rPr>
              <a:t>h</a:t>
            </a:r>
            <a:r>
              <a:rPr kumimoji="0" lang="en-NZ" sz="2000" b="0" i="0" u="none" strike="noStrike" kern="1200" cap="none" spc="0" normalizeH="0" baseline="0" noProof="0" dirty="0">
                <a:ln>
                  <a:noFill/>
                </a:ln>
                <a:solidFill>
                  <a:srgbClr val="000000"/>
                </a:solidFill>
                <a:effectLst/>
                <a:uLnTx/>
                <a:uFillTx/>
                <a:latin typeface="Times New Roman" pitchFamily="18" charset="0"/>
                <a:ea typeface="+mn-ea"/>
                <a:cs typeface="+mn-cs"/>
              </a:rPr>
              <a:t>:</a:t>
            </a:r>
          </a:p>
        </p:txBody>
      </p:sp>
      <p:graphicFrame>
        <p:nvGraphicFramePr>
          <p:cNvPr id="46" name="Table 45"/>
          <p:cNvGraphicFramePr>
            <a:graphicFrameLocks noGrp="1"/>
          </p:cNvGraphicFramePr>
          <p:nvPr>
            <p:extLst>
              <p:ext uri="{D42A27DB-BD31-4B8C-83A1-F6EECF244321}">
                <p14:modId xmlns:p14="http://schemas.microsoft.com/office/powerpoint/2010/main" val="2465655852"/>
              </p:ext>
            </p:extLst>
          </p:nvPr>
        </p:nvGraphicFramePr>
        <p:xfrm>
          <a:off x="825075" y="5155570"/>
          <a:ext cx="2328493" cy="1397285"/>
        </p:xfrm>
        <a:graphic>
          <a:graphicData uri="http://schemas.openxmlformats.org/drawingml/2006/table">
            <a:tbl>
              <a:tblPr/>
              <a:tblGrid>
                <a:gridCol w="738303">
                  <a:extLst>
                    <a:ext uri="{9D8B030D-6E8A-4147-A177-3AD203B41FA5}">
                      <a16:colId xmlns:a16="http://schemas.microsoft.com/office/drawing/2014/main" val="20000"/>
                    </a:ext>
                  </a:extLst>
                </a:gridCol>
                <a:gridCol w="269764">
                  <a:extLst>
                    <a:ext uri="{9D8B030D-6E8A-4147-A177-3AD203B41FA5}">
                      <a16:colId xmlns:a16="http://schemas.microsoft.com/office/drawing/2014/main" val="20001"/>
                    </a:ext>
                  </a:extLst>
                </a:gridCol>
                <a:gridCol w="582123">
                  <a:extLst>
                    <a:ext uri="{9D8B030D-6E8A-4147-A177-3AD203B41FA5}">
                      <a16:colId xmlns:a16="http://schemas.microsoft.com/office/drawing/2014/main" val="20002"/>
                    </a:ext>
                  </a:extLst>
                </a:gridCol>
                <a:gridCol w="738303">
                  <a:extLst>
                    <a:ext uri="{9D8B030D-6E8A-4147-A177-3AD203B41FA5}">
                      <a16:colId xmlns:a16="http://schemas.microsoft.com/office/drawing/2014/main" val="20003"/>
                    </a:ext>
                  </a:extLst>
                </a:gridCol>
              </a:tblGrid>
              <a:tr h="180340">
                <a:tc>
                  <a:txBody>
                    <a:bodyPr/>
                    <a:lstStyle/>
                    <a:p>
                      <a:pPr algn="r" fontAlgn="b"/>
                      <a:r>
                        <a:rPr lang="en-NZ" sz="1800" b="0" i="0" u="none" strike="noStrike" dirty="0">
                          <a:solidFill>
                            <a:srgbClr val="000000"/>
                          </a:solidFill>
                          <a:effectLst/>
                          <a:latin typeface="Calibri"/>
                        </a:rPr>
                        <a:t>1.00</a:t>
                      </a:r>
                    </a:p>
                  </a:txBody>
                  <a:tcPr marL="5137" marR="5137" marT="5137" marB="0" anchor="b">
                    <a:lnL>
                      <a:noFill/>
                    </a:lnL>
                    <a:lnR>
                      <a:noFill/>
                    </a:lnR>
                    <a:lnT>
                      <a:noFill/>
                    </a:lnT>
                    <a:lnB>
                      <a:noFill/>
                    </a:lnB>
                  </a:tcPr>
                </a:tc>
                <a:tc>
                  <a:txBody>
                    <a:bodyPr/>
                    <a:lstStyle/>
                    <a:p>
                      <a:pPr algn="ctr" fontAlgn="b"/>
                      <a:r>
                        <a:rPr lang="en-NZ" sz="1800" b="0" i="0" u="none" strike="noStrike" dirty="0">
                          <a:solidFill>
                            <a:srgbClr val="000000"/>
                          </a:solidFill>
                          <a:effectLst/>
                          <a:latin typeface="Calibri"/>
                        </a:rPr>
                        <a:t>*</a:t>
                      </a:r>
                    </a:p>
                  </a:txBody>
                  <a:tcPr marL="5137" marR="5137" marT="5137" marB="0" anchor="b">
                    <a:lnL>
                      <a:noFill/>
                    </a:lnL>
                    <a:lnR>
                      <a:noFill/>
                    </a:lnR>
                    <a:lnT>
                      <a:noFill/>
                    </a:lnT>
                    <a:lnB>
                      <a:noFill/>
                    </a:lnB>
                  </a:tcPr>
                </a:tc>
                <a:tc>
                  <a:txBody>
                    <a:bodyPr/>
                    <a:lstStyle/>
                    <a:p>
                      <a:pPr algn="r" fontAlgn="b"/>
                      <a:r>
                        <a:rPr lang="en-NZ" sz="1800" b="0" i="0" u="none" strike="noStrike" dirty="0">
                          <a:solidFill>
                            <a:srgbClr val="000000"/>
                          </a:solidFill>
                          <a:effectLst/>
                          <a:latin typeface="Calibri"/>
                        </a:rPr>
                        <a:t>7.1</a:t>
                      </a:r>
                    </a:p>
                  </a:txBody>
                  <a:tcPr marL="5137" marR="5137" marT="5137" marB="0" anchor="b">
                    <a:lnL>
                      <a:noFill/>
                    </a:lnL>
                    <a:lnR>
                      <a:noFill/>
                    </a:lnR>
                    <a:lnT>
                      <a:noFill/>
                    </a:lnT>
                    <a:lnB>
                      <a:noFill/>
                    </a:lnB>
                  </a:tcPr>
                </a:tc>
                <a:tc>
                  <a:txBody>
                    <a:bodyPr/>
                    <a:lstStyle/>
                    <a:p>
                      <a:pPr algn="r" fontAlgn="b"/>
                      <a:r>
                        <a:rPr lang="en-NZ" sz="1800" b="0" i="0" u="none" strike="noStrike" dirty="0">
                          <a:solidFill>
                            <a:srgbClr val="000000"/>
                          </a:solidFill>
                          <a:effectLst/>
                          <a:latin typeface="Calibri"/>
                        </a:rPr>
                        <a:t>=7.1</a:t>
                      </a:r>
                    </a:p>
                  </a:txBody>
                  <a:tcPr marL="5137" marR="5137" marT="5137" marB="0" anchor="b">
                    <a:lnL>
                      <a:noFill/>
                    </a:lnL>
                    <a:lnR>
                      <a:noFill/>
                    </a:lnR>
                    <a:lnT>
                      <a:noFill/>
                    </a:lnT>
                    <a:lnB>
                      <a:noFill/>
                    </a:lnB>
                  </a:tcPr>
                </a:tc>
                <a:extLst>
                  <a:ext uri="{0D108BD9-81ED-4DB2-BD59-A6C34878D82A}">
                    <a16:rowId xmlns:a16="http://schemas.microsoft.com/office/drawing/2014/main" val="10000"/>
                  </a:ext>
                </a:extLst>
              </a:tr>
              <a:tr h="180340">
                <a:tc>
                  <a:txBody>
                    <a:bodyPr/>
                    <a:lstStyle/>
                    <a:p>
                      <a:pPr algn="r" fontAlgn="b"/>
                      <a:r>
                        <a:rPr lang="en-NZ" sz="1800" b="0" i="0" u="none" strike="noStrike" dirty="0">
                          <a:solidFill>
                            <a:srgbClr val="000000"/>
                          </a:solidFill>
                          <a:effectLst/>
                          <a:latin typeface="Calibri"/>
                        </a:rPr>
                        <a:t>1.00</a:t>
                      </a:r>
                    </a:p>
                  </a:txBody>
                  <a:tcPr marL="5137" marR="5137" marT="5137" marB="0" anchor="b">
                    <a:lnL>
                      <a:noFill/>
                    </a:lnL>
                    <a:lnR>
                      <a:noFill/>
                    </a:lnR>
                    <a:lnT>
                      <a:noFill/>
                    </a:lnT>
                    <a:lnB>
                      <a:noFill/>
                    </a:lnB>
                  </a:tcPr>
                </a:tc>
                <a:tc>
                  <a:txBody>
                    <a:bodyPr/>
                    <a:lstStyle/>
                    <a:p>
                      <a:pPr algn="ctr" fontAlgn="b"/>
                      <a:r>
                        <a:rPr lang="en-NZ" sz="1800" b="0" i="0" u="none" strike="noStrike" dirty="0">
                          <a:solidFill>
                            <a:srgbClr val="000000"/>
                          </a:solidFill>
                          <a:effectLst/>
                          <a:latin typeface="Calibri"/>
                        </a:rPr>
                        <a:t>*</a:t>
                      </a:r>
                    </a:p>
                  </a:txBody>
                  <a:tcPr marL="5137" marR="5137" marT="5137" marB="0" anchor="b">
                    <a:lnL>
                      <a:noFill/>
                    </a:lnL>
                    <a:lnR>
                      <a:noFill/>
                    </a:lnR>
                    <a:lnT>
                      <a:noFill/>
                    </a:lnT>
                    <a:lnB>
                      <a:noFill/>
                    </a:lnB>
                  </a:tcPr>
                </a:tc>
                <a:tc>
                  <a:txBody>
                    <a:bodyPr/>
                    <a:lstStyle/>
                    <a:p>
                      <a:pPr algn="r" fontAlgn="b"/>
                      <a:r>
                        <a:rPr lang="en-NZ" sz="1800" b="0" i="0" u="none" strike="noStrike" dirty="0">
                          <a:solidFill>
                            <a:srgbClr val="000000"/>
                          </a:solidFill>
                          <a:effectLst/>
                          <a:latin typeface="Calibri"/>
                        </a:rPr>
                        <a:t>-2.76</a:t>
                      </a:r>
                    </a:p>
                  </a:txBody>
                  <a:tcPr marL="5137" marR="5137" marT="5137" marB="0" anchor="b">
                    <a:lnL>
                      <a:noFill/>
                    </a:lnL>
                    <a:lnR>
                      <a:noFill/>
                    </a:lnR>
                    <a:lnT>
                      <a:noFill/>
                    </a:lnT>
                    <a:lnB>
                      <a:noFill/>
                    </a:lnB>
                  </a:tcPr>
                </a:tc>
                <a:tc>
                  <a:txBody>
                    <a:bodyPr/>
                    <a:lstStyle/>
                    <a:p>
                      <a:pPr algn="r" fontAlgn="b"/>
                      <a:r>
                        <a:rPr lang="en-NZ" sz="1800" b="0" i="0" u="none" strike="noStrike" dirty="0">
                          <a:solidFill>
                            <a:srgbClr val="000000"/>
                          </a:solidFill>
                          <a:effectLst/>
                          <a:latin typeface="Calibri"/>
                        </a:rPr>
                        <a:t>=-2.76</a:t>
                      </a:r>
                    </a:p>
                  </a:txBody>
                  <a:tcPr marL="5137" marR="5137" marT="5137" marB="0" anchor="b">
                    <a:lnL>
                      <a:noFill/>
                    </a:lnL>
                    <a:lnR>
                      <a:noFill/>
                    </a:lnR>
                    <a:lnT>
                      <a:noFill/>
                    </a:lnT>
                    <a:lnB>
                      <a:noFill/>
                    </a:lnB>
                  </a:tcPr>
                </a:tc>
                <a:extLst>
                  <a:ext uri="{0D108BD9-81ED-4DB2-BD59-A6C34878D82A}">
                    <a16:rowId xmlns:a16="http://schemas.microsoft.com/office/drawing/2014/main" val="10001"/>
                  </a:ext>
                </a:extLst>
              </a:tr>
              <a:tr h="180340">
                <a:tc>
                  <a:txBody>
                    <a:bodyPr/>
                    <a:lstStyle/>
                    <a:p>
                      <a:pPr algn="r" fontAlgn="b"/>
                      <a:r>
                        <a:rPr lang="en-NZ" sz="1800" b="0" i="0" u="none" strike="noStrike">
                          <a:solidFill>
                            <a:srgbClr val="000000"/>
                          </a:solidFill>
                          <a:effectLst/>
                          <a:latin typeface="Calibri"/>
                        </a:rPr>
                        <a:t>0.00</a:t>
                      </a:r>
                    </a:p>
                  </a:txBody>
                  <a:tcPr marL="5137" marR="5137" marT="5137" marB="0" anchor="b">
                    <a:lnL>
                      <a:noFill/>
                    </a:lnL>
                    <a:lnR>
                      <a:noFill/>
                    </a:lnR>
                    <a:lnT>
                      <a:noFill/>
                    </a:lnT>
                    <a:lnB>
                      <a:noFill/>
                    </a:lnB>
                  </a:tcPr>
                </a:tc>
                <a:tc>
                  <a:txBody>
                    <a:bodyPr/>
                    <a:lstStyle/>
                    <a:p>
                      <a:pPr algn="ctr" fontAlgn="b"/>
                      <a:r>
                        <a:rPr lang="en-NZ" sz="1800" b="0" i="0" u="none" strike="noStrike" dirty="0">
                          <a:solidFill>
                            <a:srgbClr val="000000"/>
                          </a:solidFill>
                          <a:effectLst/>
                          <a:latin typeface="Calibri"/>
                        </a:rPr>
                        <a:t>*</a:t>
                      </a:r>
                    </a:p>
                  </a:txBody>
                  <a:tcPr marL="5137" marR="5137" marT="5137" marB="0" anchor="b">
                    <a:lnL>
                      <a:noFill/>
                    </a:lnL>
                    <a:lnR>
                      <a:noFill/>
                    </a:lnR>
                    <a:lnT>
                      <a:noFill/>
                    </a:lnT>
                    <a:lnB>
                      <a:noFill/>
                    </a:lnB>
                  </a:tcPr>
                </a:tc>
                <a:tc>
                  <a:txBody>
                    <a:bodyPr/>
                    <a:lstStyle/>
                    <a:p>
                      <a:pPr algn="r" fontAlgn="b"/>
                      <a:r>
                        <a:rPr lang="en-NZ" sz="1800" b="0" i="0" u="none" strike="noStrike" dirty="0">
                          <a:solidFill>
                            <a:srgbClr val="000000"/>
                          </a:solidFill>
                          <a:effectLst/>
                          <a:latin typeface="Calibri"/>
                        </a:rPr>
                        <a:t>7.1</a:t>
                      </a:r>
                    </a:p>
                  </a:txBody>
                  <a:tcPr marL="5137" marR="5137" marT="5137" marB="0" anchor="b">
                    <a:lnL>
                      <a:noFill/>
                    </a:lnL>
                    <a:lnR>
                      <a:noFill/>
                    </a:lnR>
                    <a:lnT>
                      <a:noFill/>
                    </a:lnT>
                    <a:lnB>
                      <a:noFill/>
                    </a:lnB>
                  </a:tcPr>
                </a:tc>
                <a:tc>
                  <a:txBody>
                    <a:bodyPr/>
                    <a:lstStyle/>
                    <a:p>
                      <a:pPr algn="r" fontAlgn="b"/>
                      <a:r>
                        <a:rPr lang="en-NZ" sz="1800" b="0" i="0" u="none" strike="noStrike" dirty="0">
                          <a:solidFill>
                            <a:srgbClr val="000000"/>
                          </a:solidFill>
                          <a:effectLst/>
                          <a:latin typeface="Calibri"/>
                        </a:rPr>
                        <a:t>=0</a:t>
                      </a:r>
                    </a:p>
                  </a:txBody>
                  <a:tcPr marL="5137" marR="5137" marT="5137" marB="0" anchor="b">
                    <a:lnL>
                      <a:noFill/>
                    </a:lnL>
                    <a:lnR>
                      <a:noFill/>
                    </a:lnR>
                    <a:lnT>
                      <a:noFill/>
                    </a:lnT>
                    <a:lnB>
                      <a:noFill/>
                    </a:lnB>
                  </a:tcPr>
                </a:tc>
                <a:extLst>
                  <a:ext uri="{0D108BD9-81ED-4DB2-BD59-A6C34878D82A}">
                    <a16:rowId xmlns:a16="http://schemas.microsoft.com/office/drawing/2014/main" val="10002"/>
                  </a:ext>
                </a:extLst>
              </a:tr>
              <a:tr h="134363">
                <a:tc>
                  <a:txBody>
                    <a:bodyPr/>
                    <a:lstStyle/>
                    <a:p>
                      <a:pPr algn="l" fontAlgn="b"/>
                      <a:endParaRPr lang="en-NZ" sz="1800" b="0" i="0" u="none" strike="noStrike">
                        <a:solidFill>
                          <a:srgbClr val="000000"/>
                        </a:solidFill>
                        <a:effectLst/>
                        <a:latin typeface="Calibri"/>
                      </a:endParaRPr>
                    </a:p>
                  </a:txBody>
                  <a:tcPr marL="5137" marR="5137" marT="5137" marB="0" anchor="b">
                    <a:lnL>
                      <a:noFill/>
                    </a:lnL>
                    <a:lnR>
                      <a:noFill/>
                    </a:lnR>
                    <a:lnT>
                      <a:noFill/>
                    </a:lnT>
                    <a:lnB>
                      <a:noFill/>
                    </a:lnB>
                  </a:tcPr>
                </a:tc>
                <a:tc>
                  <a:txBody>
                    <a:bodyPr/>
                    <a:lstStyle/>
                    <a:p>
                      <a:pPr algn="l" fontAlgn="b"/>
                      <a:endParaRPr lang="en-NZ" sz="1800" b="0" i="0" u="none" strike="noStrike">
                        <a:solidFill>
                          <a:srgbClr val="000000"/>
                        </a:solidFill>
                        <a:effectLst/>
                        <a:latin typeface="Calibri"/>
                      </a:endParaRPr>
                    </a:p>
                  </a:txBody>
                  <a:tcPr marL="5137" marR="5137" marT="5137" marB="0" anchor="b">
                    <a:lnL>
                      <a:noFill/>
                    </a:lnL>
                    <a:lnR>
                      <a:noFill/>
                    </a:lnR>
                    <a:lnT>
                      <a:noFill/>
                    </a:lnT>
                    <a:lnB>
                      <a:noFill/>
                    </a:lnB>
                  </a:tcPr>
                </a:tc>
                <a:tc>
                  <a:txBody>
                    <a:bodyPr/>
                    <a:lstStyle/>
                    <a:p>
                      <a:pPr algn="l" fontAlgn="b"/>
                      <a:endParaRPr lang="en-NZ" sz="1800" b="0" i="0" u="none" strike="noStrike">
                        <a:solidFill>
                          <a:srgbClr val="000000"/>
                        </a:solidFill>
                        <a:effectLst/>
                        <a:latin typeface="Calibri"/>
                      </a:endParaRPr>
                    </a:p>
                  </a:txBody>
                  <a:tcPr marL="5137" marR="5137" marT="5137" marB="0" anchor="b">
                    <a:lnL>
                      <a:noFill/>
                    </a:lnL>
                    <a:lnR>
                      <a:noFill/>
                    </a:lnR>
                    <a:lnT>
                      <a:noFill/>
                    </a:lnT>
                    <a:lnB>
                      <a:noFill/>
                    </a:lnB>
                  </a:tcPr>
                </a:tc>
                <a:tc>
                  <a:txBody>
                    <a:bodyPr/>
                    <a:lstStyle/>
                    <a:p>
                      <a:pPr algn="l" fontAlgn="b"/>
                      <a:endParaRPr lang="en-NZ" sz="1800" b="0" i="0" u="none" strike="noStrike" dirty="0">
                        <a:solidFill>
                          <a:srgbClr val="000000"/>
                        </a:solidFill>
                        <a:effectLst/>
                        <a:latin typeface="Calibri"/>
                      </a:endParaRPr>
                    </a:p>
                  </a:txBody>
                  <a:tcPr marL="5137" marR="5137" marT="5137" marB="0" anchor="b">
                    <a:lnL>
                      <a:noFill/>
                    </a:lnL>
                    <a:lnR>
                      <a:noFill/>
                    </a:lnR>
                    <a:lnT>
                      <a:noFill/>
                    </a:lnT>
                    <a:lnB>
                      <a:noFill/>
                    </a:lnB>
                  </a:tcPr>
                </a:tc>
                <a:extLst>
                  <a:ext uri="{0D108BD9-81ED-4DB2-BD59-A6C34878D82A}">
                    <a16:rowId xmlns:a16="http://schemas.microsoft.com/office/drawing/2014/main" val="10003"/>
                  </a:ext>
                </a:extLst>
              </a:tr>
              <a:tr h="180340">
                <a:tc>
                  <a:txBody>
                    <a:bodyPr/>
                    <a:lstStyle/>
                    <a:p>
                      <a:pPr algn="l" fontAlgn="b"/>
                      <a:endParaRPr lang="en-NZ" sz="1800" b="0" i="0" u="none" strike="noStrike">
                        <a:solidFill>
                          <a:srgbClr val="000000"/>
                        </a:solidFill>
                        <a:effectLst/>
                        <a:latin typeface="Calibri"/>
                      </a:endParaRPr>
                    </a:p>
                  </a:txBody>
                  <a:tcPr marL="5137" marR="5137" marT="5137" marB="0" anchor="b">
                    <a:lnL>
                      <a:noFill/>
                    </a:lnL>
                    <a:lnR>
                      <a:noFill/>
                    </a:lnR>
                    <a:lnT>
                      <a:noFill/>
                    </a:lnT>
                    <a:lnB>
                      <a:noFill/>
                    </a:lnB>
                  </a:tcPr>
                </a:tc>
                <a:tc>
                  <a:txBody>
                    <a:bodyPr/>
                    <a:lstStyle/>
                    <a:p>
                      <a:pPr algn="l" fontAlgn="b"/>
                      <a:endParaRPr lang="en-NZ" sz="1800" b="0" i="0" u="none" strike="noStrike">
                        <a:solidFill>
                          <a:srgbClr val="000000"/>
                        </a:solidFill>
                        <a:effectLst/>
                        <a:latin typeface="Calibri"/>
                      </a:endParaRPr>
                    </a:p>
                  </a:txBody>
                  <a:tcPr marL="5137" marR="5137" marT="5137" marB="0" anchor="b">
                    <a:lnL>
                      <a:noFill/>
                    </a:lnL>
                    <a:lnR>
                      <a:noFill/>
                    </a:lnR>
                    <a:lnT>
                      <a:noFill/>
                    </a:lnT>
                    <a:lnB>
                      <a:noFill/>
                    </a:lnB>
                  </a:tcPr>
                </a:tc>
                <a:tc>
                  <a:txBody>
                    <a:bodyPr/>
                    <a:lstStyle/>
                    <a:p>
                      <a:pPr algn="r" fontAlgn="b"/>
                      <a:r>
                        <a:rPr lang="en-NZ" sz="1800" b="1" i="0" u="none" strike="noStrike" dirty="0">
                          <a:solidFill>
                            <a:srgbClr val="000000"/>
                          </a:solidFill>
                          <a:effectLst/>
                          <a:latin typeface="Calibri"/>
                        </a:rPr>
                        <a:t>sum</a:t>
                      </a:r>
                    </a:p>
                  </a:txBody>
                  <a:tcPr marL="5137" marR="5137" marT="5137" marB="0" anchor="b">
                    <a:lnL>
                      <a:noFill/>
                    </a:lnL>
                    <a:lnR>
                      <a:noFill/>
                    </a:lnR>
                    <a:lnT>
                      <a:noFill/>
                    </a:lnT>
                    <a:lnB>
                      <a:noFill/>
                    </a:lnB>
                  </a:tcPr>
                </a:tc>
                <a:tc>
                  <a:txBody>
                    <a:bodyPr/>
                    <a:lstStyle/>
                    <a:p>
                      <a:pPr algn="r" fontAlgn="b"/>
                      <a:r>
                        <a:rPr lang="en-NZ" sz="1800" b="0" i="0" u="none" strike="noStrike" dirty="0">
                          <a:solidFill>
                            <a:srgbClr val="000000"/>
                          </a:solidFill>
                          <a:effectLst/>
                          <a:latin typeface="Calibri"/>
                        </a:rPr>
                        <a:t>4.34</a:t>
                      </a:r>
                    </a:p>
                  </a:txBody>
                  <a:tcPr marL="5137" marR="5137" marT="5137" marB="0" anchor="b">
                    <a:lnL>
                      <a:noFill/>
                    </a:lnL>
                    <a:lnR>
                      <a:noFill/>
                    </a:lnR>
                    <a:lnT>
                      <a:noFill/>
                    </a:lnT>
                    <a:lnB>
                      <a:noFill/>
                    </a:lnB>
                  </a:tcPr>
                </a:tc>
                <a:extLst>
                  <a:ext uri="{0D108BD9-81ED-4DB2-BD59-A6C34878D82A}">
                    <a16:rowId xmlns:a16="http://schemas.microsoft.com/office/drawing/2014/main" val="10004"/>
                  </a:ext>
                </a:extLst>
              </a:tr>
            </a:tbl>
          </a:graphicData>
        </a:graphic>
      </p:graphicFrame>
      <p:cxnSp>
        <p:nvCxnSpPr>
          <p:cNvPr id="3" name="Straight Arrow Connector 2"/>
          <p:cNvCxnSpPr/>
          <p:nvPr/>
        </p:nvCxnSpPr>
        <p:spPr bwMode="auto">
          <a:xfrm flipV="1">
            <a:off x="1169945" y="3625618"/>
            <a:ext cx="9483" cy="531276"/>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cxnSp>
        <p:nvCxnSpPr>
          <p:cNvPr id="48" name="Straight Arrow Connector 47"/>
          <p:cNvCxnSpPr/>
          <p:nvPr/>
        </p:nvCxnSpPr>
        <p:spPr bwMode="auto">
          <a:xfrm flipV="1">
            <a:off x="3390106" y="3663200"/>
            <a:ext cx="10387" cy="509372"/>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sp>
        <p:nvSpPr>
          <p:cNvPr id="2" name="TextBox 1"/>
          <p:cNvSpPr txBox="1"/>
          <p:nvPr/>
        </p:nvSpPr>
        <p:spPr>
          <a:xfrm>
            <a:off x="3923928" y="1213872"/>
            <a:ext cx="1133644" cy="369332"/>
          </a:xfrm>
          <a:prstGeom prst="rect">
            <a:avLst/>
          </a:prstGeom>
          <a:solidFill>
            <a:schemeClr val="bg1">
              <a:lumMod val="65000"/>
            </a:schemeClr>
          </a:solidFill>
          <a:ln>
            <a:solidFill>
              <a:srgbClr val="FF0000"/>
            </a:solidFill>
          </a:ln>
          <a:effectLst>
            <a:outerShdw blurRad="50800" dist="38100" dir="8100000" algn="tr" rotWithShape="0">
              <a:prstClr val="black">
                <a:alpha val="40000"/>
              </a:prstClr>
            </a:outerShd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000000"/>
                </a:solidFill>
                <a:effectLst/>
                <a:uLnTx/>
                <a:uFillTx/>
                <a:latin typeface="Arial"/>
                <a:ea typeface="+mn-ea"/>
                <a:cs typeface="+mn-cs"/>
              </a:rPr>
              <a:t>Example</a:t>
            </a:r>
          </a:p>
        </p:txBody>
      </p:sp>
      <p:sp>
        <p:nvSpPr>
          <p:cNvPr id="4" name="TextBox 3"/>
          <p:cNvSpPr txBox="1"/>
          <p:nvPr/>
        </p:nvSpPr>
        <p:spPr>
          <a:xfrm>
            <a:off x="926794"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1.0</a:t>
            </a:r>
          </a:p>
        </p:txBody>
      </p:sp>
      <p:sp>
        <p:nvSpPr>
          <p:cNvPr id="50" name="TextBox 49"/>
          <p:cNvSpPr txBox="1"/>
          <p:nvPr/>
        </p:nvSpPr>
        <p:spPr>
          <a:xfrm>
            <a:off x="3115063"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0.0</a:t>
            </a:r>
          </a:p>
        </p:txBody>
      </p:sp>
      <p:cxnSp>
        <p:nvCxnSpPr>
          <p:cNvPr id="6" name="Straight Connector 5"/>
          <p:cNvCxnSpPr>
            <a:cxnSpLocks/>
          </p:cNvCxnSpPr>
          <p:nvPr/>
        </p:nvCxnSpPr>
        <p:spPr bwMode="auto">
          <a:xfrm>
            <a:off x="755650" y="6165304"/>
            <a:ext cx="2520206" cy="0"/>
          </a:xfrm>
          <a:prstGeom prst="line">
            <a:avLst/>
          </a:prstGeom>
          <a:solidFill>
            <a:schemeClr val="accent1"/>
          </a:solidFill>
          <a:ln w="22225" cap="flat" cmpd="sng" algn="ctr">
            <a:solidFill>
              <a:schemeClr val="tx1"/>
            </a:solidFill>
            <a:prstDash val="solid"/>
            <a:round/>
            <a:headEnd type="none" w="med" len="med"/>
            <a:tailEnd type="none" w="med" len="med"/>
          </a:ln>
          <a:effectLst/>
        </p:spPr>
      </p:cxnSp>
      <p:sp>
        <p:nvSpPr>
          <p:cNvPr id="52" name="Rectangle 36"/>
          <p:cNvSpPr>
            <a:spLocks noChangeArrowheads="1"/>
          </p:cNvSpPr>
          <p:nvPr/>
        </p:nvSpPr>
        <p:spPr bwMode="auto">
          <a:xfrm>
            <a:off x="3923928" y="1616121"/>
            <a:ext cx="5050656" cy="923330"/>
          </a:xfrm>
          <a:prstGeom prst="rect">
            <a:avLst/>
          </a:prstGeom>
          <a:gradFill rotWithShape="1">
            <a:gsLst>
              <a:gs pos="0">
                <a:srgbClr val="3399FF"/>
              </a:gs>
              <a:gs pos="100000">
                <a:srgbClr val="FFFFFF"/>
              </a:gs>
            </a:gsLst>
            <a:lin ang="2700000" scaled="1"/>
          </a:gradFill>
          <a:ln w="9525">
            <a:solidFill>
              <a:srgbClr val="FF0000"/>
            </a:solidFill>
            <a:miter lim="800000"/>
            <a:headEnd/>
            <a:tailEnd/>
          </a:ln>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Given a trained NN, and the following input values, calculate the output of the NN.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a:ea typeface="+mn-ea"/>
                <a:cs typeface="+mn-cs"/>
              </a:rPr>
              <a:t>            x</a:t>
            </a:r>
            <a:r>
              <a:rPr kumimoji="0" lang="en-US" sz="1800" b="0" i="0" u="none" strike="noStrike" kern="1200" cap="none" spc="0" normalizeH="0" baseline="0" noProof="0" dirty="0">
                <a:ln>
                  <a:noFill/>
                </a:ln>
                <a:solidFill>
                  <a:srgbClr val="000000"/>
                </a:solidFill>
                <a:effectLst/>
                <a:uLnTx/>
                <a:uFillTx/>
                <a:latin typeface="Arial"/>
                <a:ea typeface="+mn-ea"/>
                <a:cs typeface="+mn-cs"/>
              </a:rPr>
              <a:t> = </a:t>
            </a:r>
            <a:r>
              <a:rPr kumimoji="0" lang="en-US"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1.0</a:t>
            </a:r>
            <a:r>
              <a:rPr kumimoji="0" lang="en-US" sz="1800" b="0" i="0" u="none" strike="noStrike" kern="1200" cap="none" spc="0" normalizeH="0" baseline="0" noProof="0" dirty="0">
                <a:ln>
                  <a:noFill/>
                </a:ln>
                <a:solidFill>
                  <a:srgbClr val="000000"/>
                </a:solidFill>
                <a:effectLst/>
                <a:uLnTx/>
                <a:uFillTx/>
                <a:latin typeface="Arial"/>
                <a:ea typeface="+mn-ea"/>
                <a:cs typeface="+mn-cs"/>
              </a:rPr>
              <a:t> and </a:t>
            </a:r>
            <a:r>
              <a:rPr kumimoji="0" lang="en-US" sz="1800" b="1" i="0" u="none" strike="noStrike" kern="1200" cap="none" spc="0" normalizeH="0" baseline="0" noProof="0" dirty="0">
                <a:ln>
                  <a:noFill/>
                </a:ln>
                <a:solidFill>
                  <a:srgbClr val="000000"/>
                </a:solidFill>
                <a:effectLst/>
                <a:uLnTx/>
                <a:uFillTx/>
                <a:latin typeface="Arial"/>
                <a:ea typeface="+mn-ea"/>
                <a:cs typeface="+mn-cs"/>
              </a:rPr>
              <a:t>y</a:t>
            </a:r>
            <a:r>
              <a:rPr kumimoji="0" lang="en-US" sz="1800" b="0" i="0" u="none" strike="noStrike" kern="1200" cap="none" spc="0" normalizeH="0" baseline="0" noProof="0" dirty="0">
                <a:ln>
                  <a:noFill/>
                </a:ln>
                <a:solidFill>
                  <a:srgbClr val="000000"/>
                </a:solidFill>
                <a:effectLst/>
                <a:uLnTx/>
                <a:uFillTx/>
                <a:latin typeface="Arial"/>
                <a:ea typeface="+mn-ea"/>
                <a:cs typeface="+mn-cs"/>
              </a:rPr>
              <a:t> = </a:t>
            </a:r>
            <a:r>
              <a:rPr kumimoji="0" lang="en-US"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0.0</a:t>
            </a:r>
            <a:r>
              <a:rPr kumimoji="0" lang="en-US" sz="1800" b="0" i="0" u="none" strike="noStrike" kern="1200" cap="none" spc="0" normalizeH="0" baseline="0" noProof="0" dirty="0">
                <a:ln>
                  <a:noFill/>
                </a:ln>
                <a:solidFill>
                  <a:srgbClr val="000000"/>
                </a:solidFill>
                <a:effectLst/>
                <a:uLnTx/>
                <a:uFillTx/>
                <a:latin typeface="Arial"/>
                <a:ea typeface="+mn-ea"/>
                <a:cs typeface="+mn-cs"/>
              </a:rPr>
              <a:t>,</a:t>
            </a:r>
          </a:p>
        </p:txBody>
      </p:sp>
      <p:sp>
        <p:nvSpPr>
          <p:cNvPr id="5" name="TextBox 4">
            <a:extLst>
              <a:ext uri="{FF2B5EF4-FFF2-40B4-BE49-F238E27FC236}">
                <a16:creationId xmlns:a16="http://schemas.microsoft.com/office/drawing/2014/main" id="{48A286F8-8802-4B9D-A351-895F30EC70D9}"/>
              </a:ext>
            </a:extLst>
          </p:cNvPr>
          <p:cNvSpPr txBox="1"/>
          <p:nvPr/>
        </p:nvSpPr>
        <p:spPr>
          <a:xfrm>
            <a:off x="518245" y="5082653"/>
            <a:ext cx="474809" cy="923330"/>
          </a:xfrm>
          <a:prstGeom prst="rect">
            <a:avLst/>
          </a:prstGeom>
          <a:noFill/>
        </p:spPr>
        <p:txBody>
          <a:bodyPr wrap="none" rtlCol="0">
            <a:spAutoFit/>
          </a:bodyPr>
          <a:lstStyle/>
          <a:p>
            <a:r>
              <a:rPr lang="en-GB" sz="1800" dirty="0">
                <a:solidFill>
                  <a:srgbClr val="008000"/>
                </a:solidFill>
              </a:rPr>
              <a:t>x:</a:t>
            </a:r>
          </a:p>
          <a:p>
            <a:r>
              <a:rPr lang="en-GB" sz="1800" dirty="0" err="1">
                <a:solidFill>
                  <a:srgbClr val="008000"/>
                </a:solidFill>
              </a:rPr>
              <a:t>b</a:t>
            </a:r>
            <a:r>
              <a:rPr lang="en-GB" sz="1800" baseline="-25000" dirty="0" err="1">
                <a:solidFill>
                  <a:srgbClr val="008000"/>
                </a:solidFill>
              </a:rPr>
              <a:t>h</a:t>
            </a:r>
            <a:r>
              <a:rPr lang="en-GB" sz="1800" dirty="0">
                <a:solidFill>
                  <a:srgbClr val="008000"/>
                </a:solidFill>
              </a:rPr>
              <a:t>:</a:t>
            </a:r>
          </a:p>
          <a:p>
            <a:r>
              <a:rPr lang="en-GB" sz="1800" dirty="0">
                <a:solidFill>
                  <a:srgbClr val="008000"/>
                </a:solidFill>
              </a:rPr>
              <a:t>y:</a:t>
            </a:r>
            <a:endParaRPr lang="en-NZ" sz="1800" dirty="0">
              <a:solidFill>
                <a:srgbClr val="008000"/>
              </a:solidFill>
            </a:endParaRPr>
          </a:p>
        </p:txBody>
      </p:sp>
    </p:spTree>
    <p:extLst>
      <p:ext uri="{BB962C8B-B14F-4D97-AF65-F5344CB8AC3E}">
        <p14:creationId xmlns:p14="http://schemas.microsoft.com/office/powerpoint/2010/main" val="35276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after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par>
                                <p:cTn id="11" presetID="32" presetClass="emph" presetSubtype="0" repeatCount="indefinite" fill="hold" nodeType="withEffect">
                                  <p:stCondLst>
                                    <p:cond delay="0"/>
                                  </p:stCondLst>
                                  <p:childTnLst>
                                    <p:animRot by="120000">
                                      <p:cBhvr>
                                        <p:cTn id="12" dur="100" fill="hold">
                                          <p:stCondLst>
                                            <p:cond delay="0"/>
                                          </p:stCondLst>
                                        </p:cTn>
                                        <p:tgtEl>
                                          <p:spTgt spid="48"/>
                                        </p:tgtEl>
                                        <p:attrNameLst>
                                          <p:attrName>r</p:attrName>
                                        </p:attrNameLst>
                                      </p:cBhvr>
                                    </p:animRot>
                                    <p:animRot by="-240000">
                                      <p:cBhvr>
                                        <p:cTn id="13" dur="200" fill="hold">
                                          <p:stCondLst>
                                            <p:cond delay="200"/>
                                          </p:stCondLst>
                                        </p:cTn>
                                        <p:tgtEl>
                                          <p:spTgt spid="48"/>
                                        </p:tgtEl>
                                        <p:attrNameLst>
                                          <p:attrName>r</p:attrName>
                                        </p:attrNameLst>
                                      </p:cBhvr>
                                    </p:animRot>
                                    <p:animRot by="240000">
                                      <p:cBhvr>
                                        <p:cTn id="14" dur="200" fill="hold">
                                          <p:stCondLst>
                                            <p:cond delay="400"/>
                                          </p:stCondLst>
                                        </p:cTn>
                                        <p:tgtEl>
                                          <p:spTgt spid="48"/>
                                        </p:tgtEl>
                                        <p:attrNameLst>
                                          <p:attrName>r</p:attrName>
                                        </p:attrNameLst>
                                      </p:cBhvr>
                                    </p:animRot>
                                    <p:animRot by="-240000">
                                      <p:cBhvr>
                                        <p:cTn id="15" dur="200" fill="hold">
                                          <p:stCondLst>
                                            <p:cond delay="600"/>
                                          </p:stCondLst>
                                        </p:cTn>
                                        <p:tgtEl>
                                          <p:spTgt spid="48"/>
                                        </p:tgtEl>
                                        <p:attrNameLst>
                                          <p:attrName>r</p:attrName>
                                        </p:attrNameLst>
                                      </p:cBhvr>
                                    </p:animRot>
                                    <p:animRot by="120000">
                                      <p:cBhvr>
                                        <p:cTn id="16" dur="200" fill="hold">
                                          <p:stCondLst>
                                            <p:cond delay="800"/>
                                          </p:stCondLst>
                                        </p:cTn>
                                        <p:tgtEl>
                                          <p:spTgt spid="4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9077" name="Group 39"/>
          <p:cNvGrpSpPr>
            <a:grpSpLocks/>
          </p:cNvGrpSpPr>
          <p:nvPr/>
        </p:nvGrpSpPr>
        <p:grpSpPr bwMode="auto">
          <a:xfrm>
            <a:off x="569913" y="1045394"/>
            <a:ext cx="2982912" cy="3111500"/>
            <a:chOff x="633" y="888"/>
            <a:chExt cx="1879" cy="1960"/>
          </a:xfrm>
        </p:grpSpPr>
        <p:grpSp>
          <p:nvGrpSpPr>
            <p:cNvPr id="259103" name="Group 40"/>
            <p:cNvGrpSpPr>
              <a:grpSpLocks/>
            </p:cNvGrpSpPr>
            <p:nvPr/>
          </p:nvGrpSpPr>
          <p:grpSpPr bwMode="auto">
            <a:xfrm>
              <a:off x="750" y="985"/>
              <a:ext cx="1762" cy="1575"/>
              <a:chOff x="1515" y="1081"/>
              <a:chExt cx="2901" cy="2663"/>
            </a:xfrm>
          </p:grpSpPr>
          <p:sp>
            <p:nvSpPr>
              <p:cNvPr id="259110" name="Line 41"/>
              <p:cNvSpPr>
                <a:spLocks noChangeShapeType="1"/>
              </p:cNvSpPr>
              <p:nvPr/>
            </p:nvSpPr>
            <p:spPr bwMode="auto">
              <a:xfrm flipH="1" flipV="1">
                <a:off x="3120" y="1248"/>
                <a:ext cx="1104" cy="2304"/>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259111" name="Group 42"/>
              <p:cNvGrpSpPr>
                <a:grpSpLocks/>
              </p:cNvGrpSpPr>
              <p:nvPr/>
            </p:nvGrpSpPr>
            <p:grpSpPr bwMode="auto">
              <a:xfrm>
                <a:off x="1968" y="1248"/>
                <a:ext cx="2256" cy="2352"/>
                <a:chOff x="1968" y="1248"/>
                <a:chExt cx="2256" cy="2352"/>
              </a:xfrm>
            </p:grpSpPr>
            <p:sp>
              <p:nvSpPr>
                <p:cNvPr id="259133" name="Line 43"/>
                <p:cNvSpPr>
                  <a:spLocks noChangeShapeType="1"/>
                </p:cNvSpPr>
                <p:nvPr/>
              </p:nvSpPr>
              <p:spPr bwMode="auto">
                <a:xfrm flipV="1">
                  <a:off x="1968" y="1248"/>
                  <a:ext cx="1104" cy="220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4" name="Line 44"/>
                <p:cNvSpPr>
                  <a:spLocks noChangeShapeType="1"/>
                </p:cNvSpPr>
                <p:nvPr/>
              </p:nvSpPr>
              <p:spPr bwMode="auto">
                <a:xfrm flipV="1">
                  <a:off x="3072" y="1296"/>
                  <a:ext cx="0" cy="105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5" name="Line 45"/>
                <p:cNvSpPr>
                  <a:spLocks noChangeShapeType="1"/>
                </p:cNvSpPr>
                <p:nvPr/>
              </p:nvSpPr>
              <p:spPr bwMode="auto">
                <a:xfrm flipV="1">
                  <a:off x="1968" y="2352"/>
                  <a:ext cx="1056" cy="115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6" name="Line 46"/>
                <p:cNvSpPr>
                  <a:spLocks noChangeShapeType="1"/>
                </p:cNvSpPr>
                <p:nvPr/>
              </p:nvSpPr>
              <p:spPr bwMode="auto">
                <a:xfrm flipH="1" flipV="1">
                  <a:off x="3120" y="2352"/>
                  <a:ext cx="1104" cy="124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7" name="Line 47"/>
                <p:cNvSpPr>
                  <a:spLocks noChangeShapeType="1"/>
                </p:cNvSpPr>
                <p:nvPr/>
              </p:nvSpPr>
              <p:spPr bwMode="auto">
                <a:xfrm flipV="1">
                  <a:off x="1968" y="1248"/>
                  <a:ext cx="1104"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259112" name="Line 48"/>
              <p:cNvSpPr>
                <a:spLocks noChangeShapeType="1"/>
              </p:cNvSpPr>
              <p:nvPr/>
            </p:nvSpPr>
            <p:spPr bwMode="auto">
              <a:xfrm flipV="1">
                <a:off x="3072" y="2400"/>
                <a:ext cx="1"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3" name="Text Box 49"/>
              <p:cNvSpPr txBox="1">
                <a:spLocks noChangeArrowheads="1"/>
              </p:cNvSpPr>
              <p:nvPr/>
            </p:nvSpPr>
            <p:spPr bwMode="auto">
              <a:xfrm>
                <a:off x="3723" y="2134"/>
                <a:ext cx="52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-4.95</a:t>
                </a:r>
              </a:p>
            </p:txBody>
          </p:sp>
          <p:sp>
            <p:nvSpPr>
              <p:cNvPr id="259114" name="Text Box 50"/>
              <p:cNvSpPr txBox="1">
                <a:spLocks noChangeArrowheads="1"/>
              </p:cNvSpPr>
              <p:nvPr/>
            </p:nvSpPr>
            <p:spPr bwMode="auto">
              <a:xfrm>
                <a:off x="1515" y="2181"/>
                <a:ext cx="520"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-4.95</a:t>
                </a:r>
              </a:p>
            </p:txBody>
          </p:sp>
          <p:sp>
            <p:nvSpPr>
              <p:cNvPr id="259115" name="Text Box 51"/>
              <p:cNvSpPr txBox="1">
                <a:spLocks noChangeArrowheads="1"/>
              </p:cNvSpPr>
              <p:nvPr/>
            </p:nvSpPr>
            <p:spPr bwMode="auto">
              <a:xfrm>
                <a:off x="2333" y="3069"/>
                <a:ext cx="38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7.1</a:t>
                </a:r>
              </a:p>
            </p:txBody>
          </p:sp>
          <p:sp>
            <p:nvSpPr>
              <p:cNvPr id="259116" name="Line 52"/>
              <p:cNvSpPr>
                <a:spLocks noChangeShapeType="1"/>
              </p:cNvSpPr>
              <p:nvPr/>
            </p:nvSpPr>
            <p:spPr bwMode="auto">
              <a:xfrm flipH="1" flipV="1">
                <a:off x="3120" y="1248"/>
                <a:ext cx="1104" cy="2304"/>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7" name="Line 53"/>
              <p:cNvSpPr>
                <a:spLocks noChangeShapeType="1"/>
              </p:cNvSpPr>
              <p:nvPr/>
            </p:nvSpPr>
            <p:spPr bwMode="auto">
              <a:xfrm flipV="1">
                <a:off x="1968" y="1248"/>
                <a:ext cx="1104" cy="220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8" name="Line 54"/>
              <p:cNvSpPr>
                <a:spLocks noChangeShapeType="1"/>
              </p:cNvSpPr>
              <p:nvPr/>
            </p:nvSpPr>
            <p:spPr bwMode="auto">
              <a:xfrm flipV="1">
                <a:off x="3072" y="1296"/>
                <a:ext cx="1" cy="1056"/>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9" name="Line 55"/>
              <p:cNvSpPr>
                <a:spLocks noChangeShapeType="1"/>
              </p:cNvSpPr>
              <p:nvPr/>
            </p:nvSpPr>
            <p:spPr bwMode="auto">
              <a:xfrm flipV="1">
                <a:off x="1968" y="2352"/>
                <a:ext cx="1056" cy="1152"/>
              </a:xfrm>
              <a:prstGeom prst="line">
                <a:avLst/>
              </a:prstGeom>
              <a:noFill/>
              <a:ln w="76200">
                <a:solidFill>
                  <a:srgbClr val="00CC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0" name="Line 56"/>
              <p:cNvSpPr>
                <a:spLocks noChangeShapeType="1"/>
              </p:cNvSpPr>
              <p:nvPr/>
            </p:nvSpPr>
            <p:spPr bwMode="auto">
              <a:xfrm flipH="1" flipV="1">
                <a:off x="3120" y="2352"/>
                <a:ext cx="1104" cy="1248"/>
              </a:xfrm>
              <a:prstGeom prst="line">
                <a:avLst/>
              </a:prstGeom>
              <a:noFill/>
              <a:ln w="76200">
                <a:solidFill>
                  <a:srgbClr val="00CC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1" name="Line 57"/>
              <p:cNvSpPr>
                <a:spLocks noChangeShapeType="1"/>
              </p:cNvSpPr>
              <p:nvPr/>
            </p:nvSpPr>
            <p:spPr bwMode="auto">
              <a:xfrm flipV="1">
                <a:off x="1968" y="1248"/>
                <a:ext cx="1104" cy="19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2" name="Line 58"/>
              <p:cNvSpPr>
                <a:spLocks noChangeShapeType="1"/>
              </p:cNvSpPr>
              <p:nvPr/>
            </p:nvSpPr>
            <p:spPr bwMode="auto">
              <a:xfrm flipV="1">
                <a:off x="3072" y="2400"/>
                <a:ext cx="1" cy="720"/>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3" name="Oval 59"/>
              <p:cNvSpPr>
                <a:spLocks noChangeArrowheads="1"/>
              </p:cNvSpPr>
              <p:nvPr/>
            </p:nvSpPr>
            <p:spPr bwMode="auto">
              <a:xfrm>
                <a:off x="2738" y="1081"/>
                <a:ext cx="670" cy="392"/>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3300"/>
                    </a:solidFill>
                    <a:effectLst/>
                    <a:uLnTx/>
                    <a:uFillTx/>
                    <a:latin typeface="Arial"/>
                    <a:ea typeface="+mn-ea"/>
                    <a:cs typeface="+mn-cs"/>
                  </a:rPr>
                  <a:t>0.93</a:t>
                </a:r>
              </a:p>
            </p:txBody>
          </p:sp>
          <p:sp>
            <p:nvSpPr>
              <p:cNvPr id="259124" name="Oval 60"/>
              <p:cNvSpPr>
                <a:spLocks noChangeArrowheads="1"/>
              </p:cNvSpPr>
              <p:nvPr/>
            </p:nvSpPr>
            <p:spPr bwMode="auto">
              <a:xfrm>
                <a:off x="2736" y="2172"/>
                <a:ext cx="672" cy="392"/>
              </a:xfrm>
              <a:prstGeom prst="ellipse">
                <a:avLst/>
              </a:prstGeom>
              <a:gradFill rotWithShape="0">
                <a:gsLst>
                  <a:gs pos="0">
                    <a:srgbClr val="3D22C6"/>
                  </a:gs>
                  <a:gs pos="100000">
                    <a:srgbClr val="FFFFFF"/>
                  </a:gs>
                </a:gsLst>
                <a:lin ang="5400000" scaled="1"/>
              </a:gradFill>
              <a:ln>
                <a:noFill/>
              </a:ln>
              <a:effectLst>
                <a:glow rad="101600">
                  <a:srgbClr val="FF0000">
                    <a:alpha val="40000"/>
                  </a:srgbClr>
                </a:glow>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Arial"/>
                    <a:ea typeface="+mn-ea"/>
                    <a:cs typeface="+mn-cs"/>
                  </a:rPr>
                  <a:t>0.99</a:t>
                </a:r>
              </a:p>
            </p:txBody>
          </p:sp>
          <p:sp>
            <p:nvSpPr>
              <p:cNvPr id="259125" name="Oval 61"/>
              <p:cNvSpPr>
                <a:spLocks noChangeArrowheads="1"/>
              </p:cNvSpPr>
              <p:nvPr/>
            </p:nvSpPr>
            <p:spPr bwMode="auto">
              <a:xfrm>
                <a:off x="1778" y="3318"/>
                <a:ext cx="381" cy="37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259126" name="Oval 62"/>
              <p:cNvSpPr>
                <a:spLocks noChangeArrowheads="1"/>
              </p:cNvSpPr>
              <p:nvPr/>
            </p:nvSpPr>
            <p:spPr bwMode="auto">
              <a:xfrm>
                <a:off x="4032" y="3360"/>
                <a:ext cx="384" cy="38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7" name="Oval 63"/>
              <p:cNvSpPr>
                <a:spLocks noChangeArrowheads="1"/>
              </p:cNvSpPr>
              <p:nvPr/>
            </p:nvSpPr>
            <p:spPr bwMode="auto">
              <a:xfrm>
                <a:off x="1826" y="1253"/>
                <a:ext cx="285"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a:ea typeface="+mn-ea"/>
                    <a:cs typeface="+mn-cs"/>
                  </a:rPr>
                  <a:t>1</a:t>
                </a:r>
              </a:p>
            </p:txBody>
          </p:sp>
          <p:sp>
            <p:nvSpPr>
              <p:cNvPr id="259128" name="Oval 64"/>
              <p:cNvSpPr>
                <a:spLocks noChangeArrowheads="1"/>
              </p:cNvSpPr>
              <p:nvPr/>
            </p:nvSpPr>
            <p:spPr bwMode="auto">
              <a:xfrm>
                <a:off x="2927" y="2934"/>
                <a:ext cx="289"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a:ea typeface="+mn-ea"/>
                    <a:cs typeface="+mn-cs"/>
                  </a:rPr>
                  <a:t>1</a:t>
                </a:r>
              </a:p>
            </p:txBody>
          </p:sp>
          <p:sp>
            <p:nvSpPr>
              <p:cNvPr id="259129" name="Text Box 65"/>
              <p:cNvSpPr txBox="1">
                <a:spLocks noChangeArrowheads="1"/>
              </p:cNvSpPr>
              <p:nvPr/>
            </p:nvSpPr>
            <p:spPr bwMode="auto">
              <a:xfrm>
                <a:off x="2797" y="2733"/>
                <a:ext cx="52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-2.76</a:t>
                </a:r>
              </a:p>
            </p:txBody>
          </p:sp>
          <p:sp>
            <p:nvSpPr>
              <p:cNvPr id="259130" name="Text Box 66"/>
              <p:cNvSpPr txBox="1">
                <a:spLocks noChangeArrowheads="1"/>
              </p:cNvSpPr>
              <p:nvPr/>
            </p:nvSpPr>
            <p:spPr bwMode="auto">
              <a:xfrm>
                <a:off x="3006" y="1820"/>
                <a:ext cx="467"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10.9</a:t>
                </a:r>
              </a:p>
            </p:txBody>
          </p:sp>
          <p:sp>
            <p:nvSpPr>
              <p:cNvPr id="259131" name="Text Box 67"/>
              <p:cNvSpPr txBox="1">
                <a:spLocks noChangeArrowheads="1"/>
              </p:cNvSpPr>
              <p:nvPr/>
            </p:nvSpPr>
            <p:spPr bwMode="auto">
              <a:xfrm>
                <a:off x="3423" y="3084"/>
                <a:ext cx="38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7.1</a:t>
                </a:r>
              </a:p>
            </p:txBody>
          </p:sp>
          <p:sp>
            <p:nvSpPr>
              <p:cNvPr id="259132" name="Text Box 68"/>
              <p:cNvSpPr txBox="1">
                <a:spLocks noChangeArrowheads="1"/>
              </p:cNvSpPr>
              <p:nvPr/>
            </p:nvSpPr>
            <p:spPr bwMode="auto">
              <a:xfrm>
                <a:off x="2012" y="1087"/>
                <a:ext cx="520"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-3.29</a:t>
                </a:r>
              </a:p>
            </p:txBody>
          </p:sp>
        </p:grpSp>
        <p:sp>
          <p:nvSpPr>
            <p:cNvPr id="261189" name="Text Box 69"/>
            <p:cNvSpPr txBox="1">
              <a:spLocks noChangeArrowheads="1"/>
            </p:cNvSpPr>
            <p:nvPr/>
          </p:nvSpPr>
          <p:spPr bwMode="auto">
            <a:xfrm>
              <a:off x="1000" y="2560"/>
              <a:ext cx="212" cy="288"/>
            </a:xfrm>
            <a:prstGeom prst="rect">
              <a:avLst/>
            </a:prstGeom>
            <a:noFill/>
            <a:ln w="9525">
              <a:no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x</a:t>
              </a:r>
            </a:p>
          </p:txBody>
        </p:sp>
        <p:sp>
          <p:nvSpPr>
            <p:cNvPr id="261190" name="Text Box 70"/>
            <p:cNvSpPr txBox="1">
              <a:spLocks noChangeArrowheads="1"/>
            </p:cNvSpPr>
            <p:nvPr/>
          </p:nvSpPr>
          <p:spPr bwMode="auto">
            <a:xfrm>
              <a:off x="2116" y="2560"/>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y</a:t>
              </a:r>
            </a:p>
          </p:txBody>
        </p:sp>
        <p:sp>
          <p:nvSpPr>
            <p:cNvPr id="261191" name="Text Box 71"/>
            <p:cNvSpPr txBox="1">
              <a:spLocks noChangeArrowheads="1"/>
            </p:cNvSpPr>
            <p:nvPr/>
          </p:nvSpPr>
          <p:spPr bwMode="auto">
            <a:xfrm>
              <a:off x="1886" y="88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z</a:t>
              </a:r>
            </a:p>
          </p:txBody>
        </p:sp>
        <p:sp>
          <p:nvSpPr>
            <p:cNvPr id="261192" name="Text Box 72"/>
            <p:cNvSpPr txBox="1">
              <a:spLocks noChangeArrowheads="1"/>
            </p:cNvSpPr>
            <p:nvPr/>
          </p:nvSpPr>
          <p:spPr bwMode="auto">
            <a:xfrm>
              <a:off x="1860" y="162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3" name="Text Box 73"/>
            <p:cNvSpPr txBox="1">
              <a:spLocks noChangeArrowheads="1"/>
            </p:cNvSpPr>
            <p:nvPr/>
          </p:nvSpPr>
          <p:spPr bwMode="auto">
            <a:xfrm>
              <a:off x="1505" y="2247"/>
              <a:ext cx="380"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4" name="Text Box 74"/>
            <p:cNvSpPr txBox="1">
              <a:spLocks noChangeArrowheads="1"/>
            </p:cNvSpPr>
            <p:nvPr/>
          </p:nvSpPr>
          <p:spPr bwMode="auto">
            <a:xfrm>
              <a:off x="633" y="1057"/>
              <a:ext cx="285" cy="233"/>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dirty="0" err="1">
                  <a:ln>
                    <a:noFill/>
                  </a:ln>
                  <a:solidFill>
                    <a:srgbClr val="000000"/>
                  </a:solidFill>
                  <a:effectLst>
                    <a:outerShdw blurRad="38100" dist="38100" dir="2700000" algn="tl">
                      <a:srgbClr val="C0C0C0"/>
                    </a:outerShdw>
                  </a:effectLst>
                  <a:uLnTx/>
                  <a:uFillTx/>
                  <a:latin typeface="Arial"/>
                  <a:ea typeface="+mn-ea"/>
                  <a:cs typeface="+mn-cs"/>
                </a:rPr>
                <a:t>z</a:t>
              </a:r>
              <a:endParaRPr kumimoji="0" lang="en-US" sz="1800" b="0" i="0" u="none" strike="noStrike" kern="1200" cap="none" spc="0" normalizeH="0" baseline="-25000" noProof="0" dirty="0">
                <a:ln>
                  <a:noFill/>
                </a:ln>
                <a:solidFill>
                  <a:srgbClr val="000000"/>
                </a:solidFill>
                <a:effectLst>
                  <a:outerShdw blurRad="38100" dist="38100" dir="2700000" algn="tl">
                    <a:srgbClr val="C0C0C0"/>
                  </a:outerShdw>
                </a:effectLst>
                <a:uLnTx/>
                <a:uFillTx/>
                <a:latin typeface="Arial"/>
                <a:ea typeface="+mn-ea"/>
                <a:cs typeface="+mn-cs"/>
              </a:endParaRPr>
            </a:p>
          </p:txBody>
        </p:sp>
      </p:grpSp>
      <p:sp>
        <p:nvSpPr>
          <p:cNvPr id="259078" name="Rectangle 75"/>
          <p:cNvSpPr>
            <a:spLocks noChangeArrowheads="1"/>
          </p:cNvSpPr>
          <p:nvPr/>
        </p:nvSpPr>
        <p:spPr bwMode="auto">
          <a:xfrm>
            <a:off x="3923928" y="3787250"/>
            <a:ext cx="4824536" cy="646331"/>
          </a:xfrm>
          <a:prstGeom prst="rect">
            <a:avLst/>
          </a:prstGeom>
          <a:gradFill rotWithShape="1">
            <a:gsLst>
              <a:gs pos="0">
                <a:srgbClr val="3399FF"/>
              </a:gs>
              <a:gs pos="100000">
                <a:srgbClr val="FFFFFF"/>
              </a:gs>
            </a:gsLst>
            <a:lin ang="2700000" scaled="1"/>
          </a:gradFill>
          <a:ln w="9525">
            <a:solidFill>
              <a:srgbClr val="FF0000"/>
            </a:solidFill>
            <a:miter lim="800000"/>
            <a:headEnd/>
            <a:tailEnd/>
          </a:ln>
          <a:effectLst>
            <a:glow rad="228600">
              <a:srgbClr val="C00000">
                <a:alpha val="40000"/>
              </a:srgbClr>
            </a:glow>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The output or activation value of node h is computed using a non-linear function:</a:t>
            </a:r>
          </a:p>
        </p:txBody>
      </p:sp>
      <p:sp>
        <p:nvSpPr>
          <p:cNvPr id="261197" name="Rectangle 77"/>
          <p:cNvSpPr>
            <a:spLocks noChangeArrowheads="1"/>
          </p:cNvSpPr>
          <p:nvPr/>
        </p:nvSpPr>
        <p:spPr bwMode="auto">
          <a:xfrm>
            <a:off x="-15875" y="12700"/>
            <a:ext cx="9159875" cy="914400"/>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Evaluating a Network </a:t>
            </a:r>
            <a:r>
              <a:rPr kumimoji="0" lang="en-US" sz="36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(XOR Problem)</a:t>
            </a:r>
            <a:endPar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endParaRPr>
          </a:p>
        </p:txBody>
      </p:sp>
      <p:sp>
        <p:nvSpPr>
          <p:cNvPr id="259081" name="TextBox 1"/>
          <p:cNvSpPr txBox="1">
            <a:spLocks noChangeArrowheads="1"/>
          </p:cNvSpPr>
          <p:nvPr/>
        </p:nvSpPr>
        <p:spPr bwMode="auto">
          <a:xfrm>
            <a:off x="887382" y="4733697"/>
            <a:ext cx="2404104" cy="400050"/>
          </a:xfrm>
          <a:prstGeom prst="rect">
            <a:avLst/>
          </a:prstGeom>
          <a:solidFill>
            <a:srgbClr val="FFFFCC"/>
          </a:solidFill>
          <a:ln w="9525">
            <a:solidFill>
              <a:srgbClr val="FF0000"/>
            </a:solidFill>
            <a:miter lim="800000"/>
            <a:headEnd/>
            <a:tailEnd/>
          </a:ln>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000" b="1" i="0" u="none" strike="noStrike" kern="1200" cap="none" spc="0" normalizeH="0" baseline="0" noProof="0" dirty="0">
                <a:ln>
                  <a:noFill/>
                </a:ln>
                <a:solidFill>
                  <a:srgbClr val="000000"/>
                </a:solidFill>
                <a:effectLst/>
                <a:uLnTx/>
                <a:uFillTx/>
                <a:latin typeface="Times New Roman" pitchFamily="18" charset="0"/>
                <a:ea typeface="+mn-ea"/>
                <a:cs typeface="+mn-cs"/>
              </a:rPr>
              <a:t>Hidden Node </a:t>
            </a:r>
            <a:r>
              <a:rPr kumimoji="0" lang="en-NZ" sz="2000" b="1" i="0" u="none" strike="noStrike" kern="1200" cap="none" spc="0" normalizeH="0" baseline="0" noProof="0" dirty="0">
                <a:ln>
                  <a:noFill/>
                </a:ln>
                <a:solidFill>
                  <a:srgbClr val="0000FF"/>
                </a:solidFill>
                <a:effectLst/>
                <a:uLnTx/>
                <a:uFillTx/>
                <a:latin typeface="Times New Roman" pitchFamily="18" charset="0"/>
                <a:ea typeface="+mn-ea"/>
                <a:cs typeface="+mn-cs"/>
              </a:rPr>
              <a:t>h</a:t>
            </a:r>
            <a:r>
              <a:rPr kumimoji="0" lang="en-NZ" sz="2000" b="0" i="0" u="none" strike="noStrike" kern="1200" cap="none" spc="0" normalizeH="0" baseline="0" noProof="0" dirty="0">
                <a:ln>
                  <a:noFill/>
                </a:ln>
                <a:solidFill>
                  <a:srgbClr val="000000"/>
                </a:solidFill>
                <a:effectLst/>
                <a:uLnTx/>
                <a:uFillTx/>
                <a:latin typeface="Times New Roman" pitchFamily="18" charset="0"/>
                <a:ea typeface="+mn-ea"/>
                <a:cs typeface="+mn-cs"/>
              </a:rPr>
              <a:t>:</a:t>
            </a:r>
          </a:p>
        </p:txBody>
      </p:sp>
      <p:graphicFrame>
        <p:nvGraphicFramePr>
          <p:cNvPr id="46" name="Table 45"/>
          <p:cNvGraphicFramePr>
            <a:graphicFrameLocks noGrp="1"/>
          </p:cNvGraphicFramePr>
          <p:nvPr/>
        </p:nvGraphicFramePr>
        <p:xfrm>
          <a:off x="825075" y="5155570"/>
          <a:ext cx="2328493" cy="1397285"/>
        </p:xfrm>
        <a:graphic>
          <a:graphicData uri="http://schemas.openxmlformats.org/drawingml/2006/table">
            <a:tbl>
              <a:tblPr/>
              <a:tblGrid>
                <a:gridCol w="738303">
                  <a:extLst>
                    <a:ext uri="{9D8B030D-6E8A-4147-A177-3AD203B41FA5}">
                      <a16:colId xmlns:a16="http://schemas.microsoft.com/office/drawing/2014/main" val="20000"/>
                    </a:ext>
                  </a:extLst>
                </a:gridCol>
                <a:gridCol w="269764">
                  <a:extLst>
                    <a:ext uri="{9D8B030D-6E8A-4147-A177-3AD203B41FA5}">
                      <a16:colId xmlns:a16="http://schemas.microsoft.com/office/drawing/2014/main" val="20001"/>
                    </a:ext>
                  </a:extLst>
                </a:gridCol>
                <a:gridCol w="582123">
                  <a:extLst>
                    <a:ext uri="{9D8B030D-6E8A-4147-A177-3AD203B41FA5}">
                      <a16:colId xmlns:a16="http://schemas.microsoft.com/office/drawing/2014/main" val="20002"/>
                    </a:ext>
                  </a:extLst>
                </a:gridCol>
                <a:gridCol w="738303">
                  <a:extLst>
                    <a:ext uri="{9D8B030D-6E8A-4147-A177-3AD203B41FA5}">
                      <a16:colId xmlns:a16="http://schemas.microsoft.com/office/drawing/2014/main" val="20003"/>
                    </a:ext>
                  </a:extLst>
                </a:gridCol>
              </a:tblGrid>
              <a:tr h="180340">
                <a:tc>
                  <a:txBody>
                    <a:bodyPr/>
                    <a:lstStyle/>
                    <a:p>
                      <a:pPr algn="r" fontAlgn="b"/>
                      <a:r>
                        <a:rPr lang="en-NZ" sz="1800" b="0" i="0" u="none" strike="noStrike" dirty="0">
                          <a:solidFill>
                            <a:srgbClr val="000000"/>
                          </a:solidFill>
                          <a:effectLst/>
                          <a:latin typeface="Calibri"/>
                        </a:rPr>
                        <a:t>1.00</a:t>
                      </a:r>
                    </a:p>
                  </a:txBody>
                  <a:tcPr marL="5137" marR="5137" marT="5137" marB="0" anchor="b">
                    <a:lnL>
                      <a:noFill/>
                    </a:lnL>
                    <a:lnR>
                      <a:noFill/>
                    </a:lnR>
                    <a:lnT>
                      <a:noFill/>
                    </a:lnT>
                    <a:lnB>
                      <a:noFill/>
                    </a:lnB>
                  </a:tcPr>
                </a:tc>
                <a:tc>
                  <a:txBody>
                    <a:bodyPr/>
                    <a:lstStyle/>
                    <a:p>
                      <a:pPr algn="ctr" fontAlgn="b"/>
                      <a:r>
                        <a:rPr lang="en-NZ" sz="1800" b="0" i="0" u="none" strike="noStrike" dirty="0">
                          <a:solidFill>
                            <a:srgbClr val="000000"/>
                          </a:solidFill>
                          <a:effectLst/>
                          <a:latin typeface="Calibri"/>
                        </a:rPr>
                        <a:t>*</a:t>
                      </a:r>
                    </a:p>
                  </a:txBody>
                  <a:tcPr marL="5137" marR="5137" marT="5137" marB="0" anchor="b">
                    <a:lnL>
                      <a:noFill/>
                    </a:lnL>
                    <a:lnR>
                      <a:noFill/>
                    </a:lnR>
                    <a:lnT>
                      <a:noFill/>
                    </a:lnT>
                    <a:lnB>
                      <a:noFill/>
                    </a:lnB>
                  </a:tcPr>
                </a:tc>
                <a:tc>
                  <a:txBody>
                    <a:bodyPr/>
                    <a:lstStyle/>
                    <a:p>
                      <a:pPr algn="r" fontAlgn="b"/>
                      <a:r>
                        <a:rPr lang="en-NZ" sz="1800" b="0" i="0" u="none" strike="noStrike">
                          <a:solidFill>
                            <a:srgbClr val="000000"/>
                          </a:solidFill>
                          <a:effectLst/>
                          <a:latin typeface="Calibri"/>
                        </a:rPr>
                        <a:t>7.1</a:t>
                      </a:r>
                    </a:p>
                  </a:txBody>
                  <a:tcPr marL="5137" marR="5137" marT="5137" marB="0" anchor="b">
                    <a:lnL>
                      <a:noFill/>
                    </a:lnL>
                    <a:lnR>
                      <a:noFill/>
                    </a:lnR>
                    <a:lnT>
                      <a:noFill/>
                    </a:lnT>
                    <a:lnB>
                      <a:noFill/>
                    </a:lnB>
                  </a:tcPr>
                </a:tc>
                <a:tc>
                  <a:txBody>
                    <a:bodyPr/>
                    <a:lstStyle/>
                    <a:p>
                      <a:pPr algn="r" fontAlgn="b"/>
                      <a:r>
                        <a:rPr lang="en-NZ" sz="1800" b="0" i="0" u="none" strike="noStrike">
                          <a:solidFill>
                            <a:srgbClr val="000000"/>
                          </a:solidFill>
                          <a:effectLst/>
                          <a:latin typeface="Calibri"/>
                        </a:rPr>
                        <a:t>7.1</a:t>
                      </a:r>
                    </a:p>
                  </a:txBody>
                  <a:tcPr marL="5137" marR="5137" marT="5137" marB="0" anchor="b">
                    <a:lnL>
                      <a:noFill/>
                    </a:lnL>
                    <a:lnR>
                      <a:noFill/>
                    </a:lnR>
                    <a:lnT>
                      <a:noFill/>
                    </a:lnT>
                    <a:lnB>
                      <a:noFill/>
                    </a:lnB>
                  </a:tcPr>
                </a:tc>
                <a:extLst>
                  <a:ext uri="{0D108BD9-81ED-4DB2-BD59-A6C34878D82A}">
                    <a16:rowId xmlns:a16="http://schemas.microsoft.com/office/drawing/2014/main" val="10000"/>
                  </a:ext>
                </a:extLst>
              </a:tr>
              <a:tr h="180340">
                <a:tc>
                  <a:txBody>
                    <a:bodyPr/>
                    <a:lstStyle/>
                    <a:p>
                      <a:pPr algn="r" fontAlgn="b"/>
                      <a:r>
                        <a:rPr lang="en-NZ" sz="1800" b="0" i="0" u="none" strike="noStrike" dirty="0">
                          <a:solidFill>
                            <a:srgbClr val="000000"/>
                          </a:solidFill>
                          <a:effectLst/>
                          <a:latin typeface="Calibri"/>
                        </a:rPr>
                        <a:t>1.00</a:t>
                      </a:r>
                    </a:p>
                  </a:txBody>
                  <a:tcPr marL="5137" marR="5137" marT="5137" marB="0" anchor="b">
                    <a:lnL>
                      <a:noFill/>
                    </a:lnL>
                    <a:lnR>
                      <a:noFill/>
                    </a:lnR>
                    <a:lnT>
                      <a:noFill/>
                    </a:lnT>
                    <a:lnB>
                      <a:noFill/>
                    </a:lnB>
                  </a:tcPr>
                </a:tc>
                <a:tc>
                  <a:txBody>
                    <a:bodyPr/>
                    <a:lstStyle/>
                    <a:p>
                      <a:pPr algn="ctr" fontAlgn="b"/>
                      <a:r>
                        <a:rPr lang="en-NZ" sz="1800" b="0" i="0" u="none" strike="noStrike" dirty="0">
                          <a:solidFill>
                            <a:srgbClr val="000000"/>
                          </a:solidFill>
                          <a:effectLst/>
                          <a:latin typeface="Calibri"/>
                        </a:rPr>
                        <a:t>*</a:t>
                      </a:r>
                    </a:p>
                  </a:txBody>
                  <a:tcPr marL="5137" marR="5137" marT="5137" marB="0" anchor="b">
                    <a:lnL>
                      <a:noFill/>
                    </a:lnL>
                    <a:lnR>
                      <a:noFill/>
                    </a:lnR>
                    <a:lnT>
                      <a:noFill/>
                    </a:lnT>
                    <a:lnB>
                      <a:noFill/>
                    </a:lnB>
                  </a:tcPr>
                </a:tc>
                <a:tc>
                  <a:txBody>
                    <a:bodyPr/>
                    <a:lstStyle/>
                    <a:p>
                      <a:pPr algn="r" fontAlgn="b"/>
                      <a:r>
                        <a:rPr lang="en-NZ" sz="1800" b="0" i="0" u="none" strike="noStrike" dirty="0">
                          <a:solidFill>
                            <a:srgbClr val="000000"/>
                          </a:solidFill>
                          <a:effectLst/>
                          <a:latin typeface="Calibri"/>
                        </a:rPr>
                        <a:t>-2.76</a:t>
                      </a:r>
                    </a:p>
                  </a:txBody>
                  <a:tcPr marL="5137" marR="5137" marT="5137" marB="0" anchor="b">
                    <a:lnL>
                      <a:noFill/>
                    </a:lnL>
                    <a:lnR>
                      <a:noFill/>
                    </a:lnR>
                    <a:lnT>
                      <a:noFill/>
                    </a:lnT>
                    <a:lnB>
                      <a:noFill/>
                    </a:lnB>
                  </a:tcPr>
                </a:tc>
                <a:tc>
                  <a:txBody>
                    <a:bodyPr/>
                    <a:lstStyle/>
                    <a:p>
                      <a:pPr algn="r" fontAlgn="b"/>
                      <a:r>
                        <a:rPr lang="en-NZ" sz="1800" b="0" i="0" u="none" strike="noStrike" dirty="0">
                          <a:solidFill>
                            <a:srgbClr val="000000"/>
                          </a:solidFill>
                          <a:effectLst/>
                          <a:latin typeface="Calibri"/>
                        </a:rPr>
                        <a:t>-2.76</a:t>
                      </a:r>
                    </a:p>
                  </a:txBody>
                  <a:tcPr marL="5137" marR="5137" marT="5137" marB="0" anchor="b">
                    <a:lnL>
                      <a:noFill/>
                    </a:lnL>
                    <a:lnR>
                      <a:noFill/>
                    </a:lnR>
                    <a:lnT>
                      <a:noFill/>
                    </a:lnT>
                    <a:lnB>
                      <a:noFill/>
                    </a:lnB>
                  </a:tcPr>
                </a:tc>
                <a:extLst>
                  <a:ext uri="{0D108BD9-81ED-4DB2-BD59-A6C34878D82A}">
                    <a16:rowId xmlns:a16="http://schemas.microsoft.com/office/drawing/2014/main" val="10001"/>
                  </a:ext>
                </a:extLst>
              </a:tr>
              <a:tr h="180340">
                <a:tc>
                  <a:txBody>
                    <a:bodyPr/>
                    <a:lstStyle/>
                    <a:p>
                      <a:pPr algn="r" fontAlgn="b"/>
                      <a:r>
                        <a:rPr lang="en-NZ" sz="1800" b="0" i="0" u="none" strike="noStrike">
                          <a:solidFill>
                            <a:srgbClr val="000000"/>
                          </a:solidFill>
                          <a:effectLst/>
                          <a:latin typeface="Calibri"/>
                        </a:rPr>
                        <a:t>0.00</a:t>
                      </a:r>
                    </a:p>
                  </a:txBody>
                  <a:tcPr marL="5137" marR="5137" marT="5137" marB="0" anchor="b">
                    <a:lnL>
                      <a:noFill/>
                    </a:lnL>
                    <a:lnR>
                      <a:noFill/>
                    </a:lnR>
                    <a:lnT>
                      <a:noFill/>
                    </a:lnT>
                    <a:lnB>
                      <a:noFill/>
                    </a:lnB>
                  </a:tcPr>
                </a:tc>
                <a:tc>
                  <a:txBody>
                    <a:bodyPr/>
                    <a:lstStyle/>
                    <a:p>
                      <a:pPr algn="ctr" fontAlgn="b"/>
                      <a:r>
                        <a:rPr lang="en-NZ" sz="1800" b="0" i="0" u="none" strike="noStrike" dirty="0">
                          <a:solidFill>
                            <a:srgbClr val="000000"/>
                          </a:solidFill>
                          <a:effectLst/>
                          <a:latin typeface="Calibri"/>
                        </a:rPr>
                        <a:t>*</a:t>
                      </a:r>
                    </a:p>
                  </a:txBody>
                  <a:tcPr marL="5137" marR="5137" marT="5137" marB="0" anchor="b">
                    <a:lnL>
                      <a:noFill/>
                    </a:lnL>
                    <a:lnR>
                      <a:noFill/>
                    </a:lnR>
                    <a:lnT>
                      <a:noFill/>
                    </a:lnT>
                    <a:lnB>
                      <a:noFill/>
                    </a:lnB>
                  </a:tcPr>
                </a:tc>
                <a:tc>
                  <a:txBody>
                    <a:bodyPr/>
                    <a:lstStyle/>
                    <a:p>
                      <a:pPr algn="r" fontAlgn="b"/>
                      <a:r>
                        <a:rPr lang="en-NZ" sz="1800" b="0" i="0" u="none" strike="noStrike" dirty="0">
                          <a:solidFill>
                            <a:srgbClr val="000000"/>
                          </a:solidFill>
                          <a:effectLst/>
                          <a:latin typeface="Calibri"/>
                        </a:rPr>
                        <a:t>7.1</a:t>
                      </a:r>
                    </a:p>
                  </a:txBody>
                  <a:tcPr marL="5137" marR="5137" marT="5137" marB="0" anchor="b">
                    <a:lnL>
                      <a:noFill/>
                    </a:lnL>
                    <a:lnR>
                      <a:noFill/>
                    </a:lnR>
                    <a:lnT>
                      <a:noFill/>
                    </a:lnT>
                    <a:lnB>
                      <a:noFill/>
                    </a:lnB>
                  </a:tcPr>
                </a:tc>
                <a:tc>
                  <a:txBody>
                    <a:bodyPr/>
                    <a:lstStyle/>
                    <a:p>
                      <a:pPr algn="r" fontAlgn="b"/>
                      <a:r>
                        <a:rPr lang="en-NZ" sz="1800" b="0" i="0" u="none" strike="noStrike" dirty="0">
                          <a:solidFill>
                            <a:srgbClr val="000000"/>
                          </a:solidFill>
                          <a:effectLst/>
                          <a:latin typeface="Calibri"/>
                        </a:rPr>
                        <a:t>0</a:t>
                      </a:r>
                    </a:p>
                  </a:txBody>
                  <a:tcPr marL="5137" marR="5137" marT="5137" marB="0" anchor="b">
                    <a:lnL>
                      <a:noFill/>
                    </a:lnL>
                    <a:lnR>
                      <a:noFill/>
                    </a:lnR>
                    <a:lnT>
                      <a:noFill/>
                    </a:lnT>
                    <a:lnB>
                      <a:noFill/>
                    </a:lnB>
                  </a:tcPr>
                </a:tc>
                <a:extLst>
                  <a:ext uri="{0D108BD9-81ED-4DB2-BD59-A6C34878D82A}">
                    <a16:rowId xmlns:a16="http://schemas.microsoft.com/office/drawing/2014/main" val="10002"/>
                  </a:ext>
                </a:extLst>
              </a:tr>
              <a:tr h="134363">
                <a:tc>
                  <a:txBody>
                    <a:bodyPr/>
                    <a:lstStyle/>
                    <a:p>
                      <a:pPr algn="l" fontAlgn="b"/>
                      <a:endParaRPr lang="en-NZ" sz="1800" b="0" i="0" u="none" strike="noStrike">
                        <a:solidFill>
                          <a:srgbClr val="000000"/>
                        </a:solidFill>
                        <a:effectLst/>
                        <a:latin typeface="Calibri"/>
                      </a:endParaRPr>
                    </a:p>
                  </a:txBody>
                  <a:tcPr marL="5137" marR="5137" marT="5137" marB="0" anchor="b">
                    <a:lnL>
                      <a:noFill/>
                    </a:lnL>
                    <a:lnR>
                      <a:noFill/>
                    </a:lnR>
                    <a:lnT>
                      <a:noFill/>
                    </a:lnT>
                    <a:lnB>
                      <a:noFill/>
                    </a:lnB>
                  </a:tcPr>
                </a:tc>
                <a:tc>
                  <a:txBody>
                    <a:bodyPr/>
                    <a:lstStyle/>
                    <a:p>
                      <a:pPr algn="l" fontAlgn="b"/>
                      <a:endParaRPr lang="en-NZ" sz="1800" b="0" i="0" u="none" strike="noStrike">
                        <a:solidFill>
                          <a:srgbClr val="000000"/>
                        </a:solidFill>
                        <a:effectLst/>
                        <a:latin typeface="Calibri"/>
                      </a:endParaRPr>
                    </a:p>
                  </a:txBody>
                  <a:tcPr marL="5137" marR="5137" marT="5137" marB="0" anchor="b">
                    <a:lnL>
                      <a:noFill/>
                    </a:lnL>
                    <a:lnR>
                      <a:noFill/>
                    </a:lnR>
                    <a:lnT>
                      <a:noFill/>
                    </a:lnT>
                    <a:lnB>
                      <a:noFill/>
                    </a:lnB>
                  </a:tcPr>
                </a:tc>
                <a:tc>
                  <a:txBody>
                    <a:bodyPr/>
                    <a:lstStyle/>
                    <a:p>
                      <a:pPr algn="l" fontAlgn="b"/>
                      <a:endParaRPr lang="en-NZ" sz="1800" b="0" i="0" u="none" strike="noStrike">
                        <a:solidFill>
                          <a:srgbClr val="000000"/>
                        </a:solidFill>
                        <a:effectLst/>
                        <a:latin typeface="Calibri"/>
                      </a:endParaRPr>
                    </a:p>
                  </a:txBody>
                  <a:tcPr marL="5137" marR="5137" marT="5137" marB="0" anchor="b">
                    <a:lnL>
                      <a:noFill/>
                    </a:lnL>
                    <a:lnR>
                      <a:noFill/>
                    </a:lnR>
                    <a:lnT>
                      <a:noFill/>
                    </a:lnT>
                    <a:lnB>
                      <a:noFill/>
                    </a:lnB>
                  </a:tcPr>
                </a:tc>
                <a:tc>
                  <a:txBody>
                    <a:bodyPr/>
                    <a:lstStyle/>
                    <a:p>
                      <a:pPr algn="l" fontAlgn="b"/>
                      <a:endParaRPr lang="en-NZ" sz="1800" b="0" i="0" u="none" strike="noStrike" dirty="0">
                        <a:solidFill>
                          <a:srgbClr val="000000"/>
                        </a:solidFill>
                        <a:effectLst/>
                        <a:latin typeface="Calibri"/>
                      </a:endParaRPr>
                    </a:p>
                  </a:txBody>
                  <a:tcPr marL="5137" marR="5137" marT="5137" marB="0" anchor="b">
                    <a:lnL>
                      <a:noFill/>
                    </a:lnL>
                    <a:lnR>
                      <a:noFill/>
                    </a:lnR>
                    <a:lnT>
                      <a:noFill/>
                    </a:lnT>
                    <a:lnB>
                      <a:noFill/>
                    </a:lnB>
                  </a:tcPr>
                </a:tc>
                <a:extLst>
                  <a:ext uri="{0D108BD9-81ED-4DB2-BD59-A6C34878D82A}">
                    <a16:rowId xmlns:a16="http://schemas.microsoft.com/office/drawing/2014/main" val="10003"/>
                  </a:ext>
                </a:extLst>
              </a:tr>
              <a:tr h="180340">
                <a:tc>
                  <a:txBody>
                    <a:bodyPr/>
                    <a:lstStyle/>
                    <a:p>
                      <a:pPr algn="l" fontAlgn="b"/>
                      <a:endParaRPr lang="en-NZ" sz="1800" b="0" i="0" u="none" strike="noStrike">
                        <a:solidFill>
                          <a:srgbClr val="000000"/>
                        </a:solidFill>
                        <a:effectLst/>
                        <a:latin typeface="Calibri"/>
                      </a:endParaRPr>
                    </a:p>
                  </a:txBody>
                  <a:tcPr marL="5137" marR="5137" marT="5137" marB="0" anchor="b">
                    <a:lnL>
                      <a:noFill/>
                    </a:lnL>
                    <a:lnR>
                      <a:noFill/>
                    </a:lnR>
                    <a:lnT>
                      <a:noFill/>
                    </a:lnT>
                    <a:lnB>
                      <a:noFill/>
                    </a:lnB>
                  </a:tcPr>
                </a:tc>
                <a:tc>
                  <a:txBody>
                    <a:bodyPr/>
                    <a:lstStyle/>
                    <a:p>
                      <a:pPr algn="l" fontAlgn="b"/>
                      <a:endParaRPr lang="en-NZ" sz="1800" b="0" i="0" u="none" strike="noStrike">
                        <a:solidFill>
                          <a:srgbClr val="000000"/>
                        </a:solidFill>
                        <a:effectLst/>
                        <a:latin typeface="Calibri"/>
                      </a:endParaRPr>
                    </a:p>
                  </a:txBody>
                  <a:tcPr marL="5137" marR="5137" marT="5137" marB="0" anchor="b">
                    <a:lnL>
                      <a:noFill/>
                    </a:lnL>
                    <a:lnR>
                      <a:noFill/>
                    </a:lnR>
                    <a:lnT>
                      <a:noFill/>
                    </a:lnT>
                    <a:lnB>
                      <a:noFill/>
                    </a:lnB>
                  </a:tcPr>
                </a:tc>
                <a:tc>
                  <a:txBody>
                    <a:bodyPr/>
                    <a:lstStyle/>
                    <a:p>
                      <a:pPr algn="r" fontAlgn="b"/>
                      <a:r>
                        <a:rPr lang="en-NZ" sz="1800" b="1" i="0" u="none" strike="noStrike" dirty="0">
                          <a:solidFill>
                            <a:srgbClr val="000000"/>
                          </a:solidFill>
                          <a:effectLst/>
                          <a:latin typeface="Calibri"/>
                        </a:rPr>
                        <a:t>sum</a:t>
                      </a:r>
                    </a:p>
                  </a:txBody>
                  <a:tcPr marL="5137" marR="5137" marT="5137" marB="0" anchor="b">
                    <a:lnL>
                      <a:noFill/>
                    </a:lnL>
                    <a:lnR>
                      <a:noFill/>
                    </a:lnR>
                    <a:lnT>
                      <a:noFill/>
                    </a:lnT>
                    <a:lnB>
                      <a:noFill/>
                    </a:lnB>
                  </a:tcPr>
                </a:tc>
                <a:tc>
                  <a:txBody>
                    <a:bodyPr/>
                    <a:lstStyle/>
                    <a:p>
                      <a:pPr algn="r" fontAlgn="b"/>
                      <a:r>
                        <a:rPr lang="en-NZ" sz="1800" b="0" i="0" u="none" strike="noStrike" dirty="0">
                          <a:solidFill>
                            <a:srgbClr val="000000"/>
                          </a:solidFill>
                          <a:effectLst/>
                          <a:latin typeface="Calibri"/>
                        </a:rPr>
                        <a:t>4.34</a:t>
                      </a:r>
                    </a:p>
                  </a:txBody>
                  <a:tcPr marL="5137" marR="5137" marT="5137" marB="0" anchor="b">
                    <a:lnL>
                      <a:noFill/>
                    </a:lnL>
                    <a:lnR>
                      <a:noFill/>
                    </a:lnR>
                    <a:lnT>
                      <a:noFill/>
                    </a:lnT>
                    <a:lnB>
                      <a:noFill/>
                    </a:lnB>
                  </a:tcPr>
                </a:tc>
                <a:extLst>
                  <a:ext uri="{0D108BD9-81ED-4DB2-BD59-A6C34878D82A}">
                    <a16:rowId xmlns:a16="http://schemas.microsoft.com/office/drawing/2014/main" val="10004"/>
                  </a:ext>
                </a:extLst>
              </a:tr>
            </a:tbl>
          </a:graphicData>
        </a:graphic>
      </p:graphicFrame>
      <p:cxnSp>
        <p:nvCxnSpPr>
          <p:cNvPr id="3" name="Straight Arrow Connector 2"/>
          <p:cNvCxnSpPr/>
          <p:nvPr/>
        </p:nvCxnSpPr>
        <p:spPr bwMode="auto">
          <a:xfrm flipV="1">
            <a:off x="1169945" y="3625618"/>
            <a:ext cx="9483" cy="531276"/>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cxnSp>
        <p:nvCxnSpPr>
          <p:cNvPr id="48" name="Straight Arrow Connector 47"/>
          <p:cNvCxnSpPr/>
          <p:nvPr/>
        </p:nvCxnSpPr>
        <p:spPr bwMode="auto">
          <a:xfrm flipV="1">
            <a:off x="3390106" y="3663200"/>
            <a:ext cx="10387" cy="509372"/>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sp>
        <p:nvSpPr>
          <p:cNvPr id="2" name="TextBox 1"/>
          <p:cNvSpPr txBox="1"/>
          <p:nvPr/>
        </p:nvSpPr>
        <p:spPr>
          <a:xfrm>
            <a:off x="3923928" y="1213872"/>
            <a:ext cx="1133644" cy="369332"/>
          </a:xfrm>
          <a:prstGeom prst="rect">
            <a:avLst/>
          </a:prstGeom>
          <a:solidFill>
            <a:schemeClr val="bg1">
              <a:lumMod val="65000"/>
            </a:schemeClr>
          </a:solidFill>
          <a:ln>
            <a:solidFill>
              <a:srgbClr val="FF0000"/>
            </a:solidFill>
          </a:ln>
          <a:effectLst>
            <a:outerShdw blurRad="50800" dist="38100" dir="8100000" algn="tr" rotWithShape="0">
              <a:prstClr val="black">
                <a:alpha val="40000"/>
              </a:prstClr>
            </a:outerShd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000000"/>
                </a:solidFill>
                <a:effectLst/>
                <a:uLnTx/>
                <a:uFillTx/>
                <a:latin typeface="Arial"/>
                <a:ea typeface="+mn-ea"/>
                <a:cs typeface="+mn-cs"/>
              </a:rPr>
              <a:t>Example</a:t>
            </a:r>
          </a:p>
        </p:txBody>
      </p:sp>
      <p:sp>
        <p:nvSpPr>
          <p:cNvPr id="4" name="TextBox 3"/>
          <p:cNvSpPr txBox="1"/>
          <p:nvPr/>
        </p:nvSpPr>
        <p:spPr>
          <a:xfrm>
            <a:off x="926794"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1.0</a:t>
            </a:r>
          </a:p>
        </p:txBody>
      </p:sp>
      <p:sp>
        <p:nvSpPr>
          <p:cNvPr id="50" name="TextBox 49"/>
          <p:cNvSpPr txBox="1"/>
          <p:nvPr/>
        </p:nvSpPr>
        <p:spPr>
          <a:xfrm>
            <a:off x="3115063"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0.0</a:t>
            </a:r>
          </a:p>
        </p:txBody>
      </p:sp>
      <p:graphicFrame>
        <p:nvGraphicFramePr>
          <p:cNvPr id="5" name="Object 4"/>
          <p:cNvGraphicFramePr>
            <a:graphicFrameLocks noChangeAspect="1"/>
          </p:cNvGraphicFramePr>
          <p:nvPr/>
        </p:nvGraphicFramePr>
        <p:xfrm>
          <a:off x="4759337" y="4540021"/>
          <a:ext cx="2934569" cy="689179"/>
        </p:xfrm>
        <a:graphic>
          <a:graphicData uri="http://schemas.openxmlformats.org/presentationml/2006/ole">
            <mc:AlternateContent xmlns:mc="http://schemas.openxmlformats.org/markup-compatibility/2006">
              <mc:Choice xmlns:v="urn:schemas-microsoft-com:vml" Requires="v">
                <p:oleObj spid="_x0000_s343152" name="Equation" r:id="rId4" imgW="1676160" imgH="393480" progId="Equation.3">
                  <p:embed/>
                </p:oleObj>
              </mc:Choice>
              <mc:Fallback>
                <p:oleObj name="Equation" r:id="rId4" imgW="1676160" imgH="393480" progId="Equation.3">
                  <p:embed/>
                  <p:pic>
                    <p:nvPicPr>
                      <p:cNvPr id="5" name="Object 4"/>
                      <p:cNvPicPr/>
                      <p:nvPr/>
                    </p:nvPicPr>
                    <p:blipFill>
                      <a:blip r:embed="rId5"/>
                      <a:stretch>
                        <a:fillRect/>
                      </a:stretch>
                    </p:blipFill>
                    <p:spPr>
                      <a:xfrm>
                        <a:off x="4759337" y="4540021"/>
                        <a:ext cx="2934569" cy="689179"/>
                      </a:xfrm>
                      <a:prstGeom prst="rect">
                        <a:avLst/>
                      </a:prstGeom>
                    </p:spPr>
                  </p:pic>
                </p:oleObj>
              </mc:Fallback>
            </mc:AlternateContent>
          </a:graphicData>
        </a:graphic>
      </p:graphicFrame>
      <p:graphicFrame>
        <p:nvGraphicFramePr>
          <p:cNvPr id="6" name="Object 5"/>
          <p:cNvGraphicFramePr>
            <a:graphicFrameLocks noChangeAspect="1"/>
          </p:cNvGraphicFramePr>
          <p:nvPr/>
        </p:nvGraphicFramePr>
        <p:xfrm>
          <a:off x="4750122" y="5445224"/>
          <a:ext cx="4070350" cy="688975"/>
        </p:xfrm>
        <a:graphic>
          <a:graphicData uri="http://schemas.openxmlformats.org/presentationml/2006/ole">
            <mc:AlternateContent xmlns:mc="http://schemas.openxmlformats.org/markup-compatibility/2006">
              <mc:Choice xmlns:v="urn:schemas-microsoft-com:vml" Requires="v">
                <p:oleObj spid="_x0000_s343153" name="Equation" r:id="rId6" imgW="2323800" imgH="393480" progId="Equation.3">
                  <p:embed/>
                </p:oleObj>
              </mc:Choice>
              <mc:Fallback>
                <p:oleObj name="Equation" r:id="rId6" imgW="2323800" imgH="393480" progId="Equation.3">
                  <p:embed/>
                  <p:pic>
                    <p:nvPicPr>
                      <p:cNvPr id="6" name="Object 5"/>
                      <p:cNvPicPr>
                        <a:picLocks noChangeAspect="1" noChangeArrowheads="1"/>
                      </p:cNvPicPr>
                      <p:nvPr/>
                    </p:nvPicPr>
                    <p:blipFill>
                      <a:blip r:embed="rId7"/>
                      <a:srcRect/>
                      <a:stretch>
                        <a:fillRect/>
                      </a:stretch>
                    </p:blipFill>
                    <p:spPr bwMode="auto">
                      <a:xfrm>
                        <a:off x="4750122" y="5445224"/>
                        <a:ext cx="407035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Freeform 6"/>
          <p:cNvSpPr/>
          <p:nvPr/>
        </p:nvSpPr>
        <p:spPr bwMode="auto">
          <a:xfrm>
            <a:off x="3204308" y="5970954"/>
            <a:ext cx="4382586" cy="470016"/>
          </a:xfrm>
          <a:custGeom>
            <a:avLst/>
            <a:gdLst>
              <a:gd name="connsiteX0" fmla="*/ 0 w 4382586"/>
              <a:gd name="connsiteY0" fmla="*/ 445477 h 470016"/>
              <a:gd name="connsiteX1" fmla="*/ 625230 w 4382586"/>
              <a:gd name="connsiteY1" fmla="*/ 468923 h 470016"/>
              <a:gd name="connsiteX2" fmla="*/ 3094892 w 4382586"/>
              <a:gd name="connsiteY2" fmla="*/ 414215 h 470016"/>
              <a:gd name="connsiteX3" fmla="*/ 4267200 w 4382586"/>
              <a:gd name="connsiteY3" fmla="*/ 343877 h 470016"/>
              <a:gd name="connsiteX4" fmla="*/ 4275015 w 4382586"/>
              <a:gd name="connsiteY4" fmla="*/ 0 h 470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2586" h="470016">
                <a:moveTo>
                  <a:pt x="0" y="445477"/>
                </a:moveTo>
                <a:cubicBezTo>
                  <a:pt x="54707" y="459805"/>
                  <a:pt x="109415" y="474133"/>
                  <a:pt x="625230" y="468923"/>
                </a:cubicBezTo>
                <a:cubicBezTo>
                  <a:pt x="1141045" y="463713"/>
                  <a:pt x="2487897" y="435056"/>
                  <a:pt x="3094892" y="414215"/>
                </a:cubicBezTo>
                <a:cubicBezTo>
                  <a:pt x="3701887" y="393374"/>
                  <a:pt x="4070513" y="412913"/>
                  <a:pt x="4267200" y="343877"/>
                </a:cubicBezTo>
                <a:cubicBezTo>
                  <a:pt x="4463887" y="274841"/>
                  <a:pt x="4369451" y="137420"/>
                  <a:pt x="4275015" y="0"/>
                </a:cubicBezTo>
              </a:path>
            </a:pathLst>
          </a:custGeom>
          <a:noFill/>
          <a:ln w="9525" cap="flat" cmpd="sng" algn="ctr">
            <a:solidFill>
              <a:srgbClr val="FF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a:ln>
                <a:noFill/>
              </a:ln>
              <a:solidFill>
                <a:srgbClr val="000000"/>
              </a:solidFill>
              <a:effectLst/>
              <a:uLnTx/>
              <a:uFillTx/>
              <a:latin typeface="Times" charset="0"/>
              <a:ea typeface="+mn-ea"/>
              <a:cs typeface="+mn-cs"/>
            </a:endParaRPr>
          </a:p>
        </p:txBody>
      </p:sp>
      <p:sp>
        <p:nvSpPr>
          <p:cNvPr id="8" name="Freeform 7"/>
          <p:cNvSpPr/>
          <p:nvPr/>
        </p:nvSpPr>
        <p:spPr bwMode="auto">
          <a:xfrm>
            <a:off x="2493108" y="2493108"/>
            <a:ext cx="6497389" cy="3282461"/>
          </a:xfrm>
          <a:custGeom>
            <a:avLst/>
            <a:gdLst>
              <a:gd name="connsiteX0" fmla="*/ 6353907 w 6497389"/>
              <a:gd name="connsiteY0" fmla="*/ 3259015 h 3282461"/>
              <a:gd name="connsiteX1" fmla="*/ 6463323 w 6497389"/>
              <a:gd name="connsiteY1" fmla="*/ 3048000 h 3282461"/>
              <a:gd name="connsiteX2" fmla="*/ 6486769 w 6497389"/>
              <a:gd name="connsiteY2" fmla="*/ 1570892 h 3282461"/>
              <a:gd name="connsiteX3" fmla="*/ 6307015 w 6497389"/>
              <a:gd name="connsiteY3" fmla="*/ 1148861 h 3282461"/>
              <a:gd name="connsiteX4" fmla="*/ 5689600 w 6497389"/>
              <a:gd name="connsiteY4" fmla="*/ 828430 h 3282461"/>
              <a:gd name="connsiteX5" fmla="*/ 4173415 w 6497389"/>
              <a:gd name="connsiteY5" fmla="*/ 640861 h 3282461"/>
              <a:gd name="connsiteX6" fmla="*/ 1578707 w 6497389"/>
              <a:gd name="connsiteY6" fmla="*/ 422030 h 3282461"/>
              <a:gd name="connsiteX7" fmla="*/ 0 w 6497389"/>
              <a:gd name="connsiteY7" fmla="*/ 0 h 3282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97389" h="3282461">
                <a:moveTo>
                  <a:pt x="6353907" y="3259015"/>
                </a:moveTo>
                <a:cubicBezTo>
                  <a:pt x="6397543" y="3294184"/>
                  <a:pt x="6441179" y="3329354"/>
                  <a:pt x="6463323" y="3048000"/>
                </a:cubicBezTo>
                <a:cubicBezTo>
                  <a:pt x="6485467" y="2766646"/>
                  <a:pt x="6512820" y="1887415"/>
                  <a:pt x="6486769" y="1570892"/>
                </a:cubicBezTo>
                <a:cubicBezTo>
                  <a:pt x="6460718" y="1254369"/>
                  <a:pt x="6439877" y="1272605"/>
                  <a:pt x="6307015" y="1148861"/>
                </a:cubicBezTo>
                <a:cubicBezTo>
                  <a:pt x="6174153" y="1025117"/>
                  <a:pt x="6045200" y="913097"/>
                  <a:pt x="5689600" y="828430"/>
                </a:cubicBezTo>
                <a:cubicBezTo>
                  <a:pt x="5334000" y="743763"/>
                  <a:pt x="4858564" y="708594"/>
                  <a:pt x="4173415" y="640861"/>
                </a:cubicBezTo>
                <a:cubicBezTo>
                  <a:pt x="3488266" y="573128"/>
                  <a:pt x="2274276" y="528840"/>
                  <a:pt x="1578707" y="422030"/>
                </a:cubicBezTo>
                <a:cubicBezTo>
                  <a:pt x="883138" y="315220"/>
                  <a:pt x="441569" y="157610"/>
                  <a:pt x="0" y="0"/>
                </a:cubicBezTo>
              </a:path>
            </a:pathLst>
          </a:custGeom>
          <a:noFill/>
          <a:ln w="9525" cap="flat" cmpd="sng" algn="ctr">
            <a:solidFill>
              <a:srgbClr val="FF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a:ln>
                <a:noFill/>
              </a:ln>
              <a:solidFill>
                <a:srgbClr val="000000"/>
              </a:solidFill>
              <a:effectLst/>
              <a:uLnTx/>
              <a:uFillTx/>
              <a:latin typeface="Times" charset="0"/>
              <a:ea typeface="+mn-ea"/>
              <a:cs typeface="+mn-cs"/>
            </a:endParaRPr>
          </a:p>
        </p:txBody>
      </p:sp>
      <p:sp>
        <p:nvSpPr>
          <p:cNvPr id="53" name="Rectangle 36"/>
          <p:cNvSpPr>
            <a:spLocks noChangeArrowheads="1"/>
          </p:cNvSpPr>
          <p:nvPr/>
        </p:nvSpPr>
        <p:spPr bwMode="auto">
          <a:xfrm>
            <a:off x="3923928" y="1616121"/>
            <a:ext cx="5050656" cy="923330"/>
          </a:xfrm>
          <a:prstGeom prst="rect">
            <a:avLst/>
          </a:prstGeom>
          <a:gradFill rotWithShape="1">
            <a:gsLst>
              <a:gs pos="0">
                <a:srgbClr val="3399FF"/>
              </a:gs>
              <a:gs pos="100000">
                <a:srgbClr val="FFFFFF"/>
              </a:gs>
            </a:gsLst>
            <a:lin ang="2700000" scaled="1"/>
          </a:gradFill>
          <a:ln w="9525">
            <a:solidFill>
              <a:srgbClr val="FF0000"/>
            </a:solidFill>
            <a:miter lim="800000"/>
            <a:headEnd/>
            <a:tailEnd/>
          </a:ln>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Given a trained NN, and the following input values, calculate the output of the NN.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a:ea typeface="+mn-ea"/>
                <a:cs typeface="+mn-cs"/>
              </a:rPr>
              <a:t>            x</a:t>
            </a:r>
            <a:r>
              <a:rPr kumimoji="0" lang="en-US" sz="1800" b="0" i="0" u="none" strike="noStrike" kern="1200" cap="none" spc="0" normalizeH="0" baseline="0" noProof="0" dirty="0">
                <a:ln>
                  <a:noFill/>
                </a:ln>
                <a:solidFill>
                  <a:srgbClr val="000000"/>
                </a:solidFill>
                <a:effectLst/>
                <a:uLnTx/>
                <a:uFillTx/>
                <a:latin typeface="Arial"/>
                <a:ea typeface="+mn-ea"/>
                <a:cs typeface="+mn-cs"/>
              </a:rPr>
              <a:t> = </a:t>
            </a:r>
            <a:r>
              <a:rPr kumimoji="0" lang="en-US"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1.0</a:t>
            </a:r>
            <a:r>
              <a:rPr kumimoji="0" lang="en-US" sz="1800" b="0" i="0" u="none" strike="noStrike" kern="1200" cap="none" spc="0" normalizeH="0" baseline="0" noProof="0" dirty="0">
                <a:ln>
                  <a:noFill/>
                </a:ln>
                <a:solidFill>
                  <a:srgbClr val="000000"/>
                </a:solidFill>
                <a:effectLst/>
                <a:uLnTx/>
                <a:uFillTx/>
                <a:latin typeface="Arial"/>
                <a:ea typeface="+mn-ea"/>
                <a:cs typeface="+mn-cs"/>
              </a:rPr>
              <a:t> and </a:t>
            </a:r>
            <a:r>
              <a:rPr kumimoji="0" lang="en-US" sz="1800" b="1" i="0" u="none" strike="noStrike" kern="1200" cap="none" spc="0" normalizeH="0" baseline="0" noProof="0" dirty="0">
                <a:ln>
                  <a:noFill/>
                </a:ln>
                <a:solidFill>
                  <a:srgbClr val="000000"/>
                </a:solidFill>
                <a:effectLst/>
                <a:uLnTx/>
                <a:uFillTx/>
                <a:latin typeface="Arial"/>
                <a:ea typeface="+mn-ea"/>
                <a:cs typeface="+mn-cs"/>
              </a:rPr>
              <a:t>y</a:t>
            </a:r>
            <a:r>
              <a:rPr kumimoji="0" lang="en-US" sz="1800" b="0" i="0" u="none" strike="noStrike" kern="1200" cap="none" spc="0" normalizeH="0" baseline="0" noProof="0" dirty="0">
                <a:ln>
                  <a:noFill/>
                </a:ln>
                <a:solidFill>
                  <a:srgbClr val="000000"/>
                </a:solidFill>
                <a:effectLst/>
                <a:uLnTx/>
                <a:uFillTx/>
                <a:latin typeface="Arial"/>
                <a:ea typeface="+mn-ea"/>
                <a:cs typeface="+mn-cs"/>
              </a:rPr>
              <a:t> = </a:t>
            </a:r>
            <a:r>
              <a:rPr kumimoji="0" lang="en-US"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0.0</a:t>
            </a:r>
            <a:r>
              <a:rPr kumimoji="0" lang="en-US" sz="1800" b="0" i="0" u="none" strike="noStrike" kern="1200" cap="none" spc="0" normalizeH="0" baseline="0" noProof="0" dirty="0">
                <a:ln>
                  <a:noFill/>
                </a:ln>
                <a:solidFill>
                  <a:srgbClr val="000000"/>
                </a:solidFill>
                <a:effectLst/>
                <a:uLnTx/>
                <a:uFillTx/>
                <a:latin typeface="Arial"/>
                <a:ea typeface="+mn-ea"/>
                <a:cs typeface="+mn-cs"/>
              </a:rPr>
              <a:t>,</a:t>
            </a:r>
          </a:p>
        </p:txBody>
      </p:sp>
      <p:cxnSp>
        <p:nvCxnSpPr>
          <p:cNvPr id="10" name="Straight Connector 9">
            <a:extLst>
              <a:ext uri="{FF2B5EF4-FFF2-40B4-BE49-F238E27FC236}">
                <a16:creationId xmlns:a16="http://schemas.microsoft.com/office/drawing/2014/main" id="{D713F40C-CC4C-4398-B4A5-17286F70323C}"/>
              </a:ext>
            </a:extLst>
          </p:cNvPr>
          <p:cNvCxnSpPr/>
          <p:nvPr/>
        </p:nvCxnSpPr>
        <p:spPr bwMode="auto">
          <a:xfrm>
            <a:off x="926794" y="6134199"/>
            <a:ext cx="227751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4" name="TextBox 53">
            <a:extLst>
              <a:ext uri="{FF2B5EF4-FFF2-40B4-BE49-F238E27FC236}">
                <a16:creationId xmlns:a16="http://schemas.microsoft.com/office/drawing/2014/main" id="{3B67B16A-5FFA-4CD5-9F5E-2833810EAF5E}"/>
              </a:ext>
            </a:extLst>
          </p:cNvPr>
          <p:cNvSpPr txBox="1"/>
          <p:nvPr/>
        </p:nvSpPr>
        <p:spPr>
          <a:xfrm>
            <a:off x="518245" y="5082653"/>
            <a:ext cx="474809" cy="923330"/>
          </a:xfrm>
          <a:prstGeom prst="rect">
            <a:avLst/>
          </a:prstGeom>
          <a:noFill/>
        </p:spPr>
        <p:txBody>
          <a:bodyPr wrap="none" rtlCol="0">
            <a:spAutoFit/>
          </a:bodyPr>
          <a:lstStyle/>
          <a:p>
            <a:r>
              <a:rPr lang="en-GB" sz="1800" dirty="0">
                <a:solidFill>
                  <a:srgbClr val="008000"/>
                </a:solidFill>
              </a:rPr>
              <a:t>x:</a:t>
            </a:r>
          </a:p>
          <a:p>
            <a:r>
              <a:rPr lang="en-GB" sz="1800" dirty="0" err="1">
                <a:solidFill>
                  <a:srgbClr val="008000"/>
                </a:solidFill>
              </a:rPr>
              <a:t>b</a:t>
            </a:r>
            <a:r>
              <a:rPr lang="en-GB" sz="1800" baseline="-25000" dirty="0" err="1">
                <a:solidFill>
                  <a:srgbClr val="008000"/>
                </a:solidFill>
              </a:rPr>
              <a:t>h</a:t>
            </a:r>
            <a:r>
              <a:rPr lang="en-GB" sz="1800" dirty="0">
                <a:solidFill>
                  <a:srgbClr val="008000"/>
                </a:solidFill>
              </a:rPr>
              <a:t>:</a:t>
            </a:r>
          </a:p>
          <a:p>
            <a:r>
              <a:rPr lang="en-GB" sz="1800" dirty="0">
                <a:solidFill>
                  <a:srgbClr val="008000"/>
                </a:solidFill>
              </a:rPr>
              <a:t>y:</a:t>
            </a:r>
            <a:endParaRPr lang="en-NZ" sz="1800" dirty="0">
              <a:solidFill>
                <a:srgbClr val="008000"/>
              </a:solidFill>
            </a:endParaRPr>
          </a:p>
        </p:txBody>
      </p:sp>
    </p:spTree>
    <p:extLst>
      <p:ext uri="{BB962C8B-B14F-4D97-AF65-F5344CB8AC3E}">
        <p14:creationId xmlns:p14="http://schemas.microsoft.com/office/powerpoint/2010/main" val="276792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after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par>
                                <p:cTn id="11" presetID="32" presetClass="emph" presetSubtype="0" repeatCount="indefinite" fill="hold" nodeType="withEffect">
                                  <p:stCondLst>
                                    <p:cond delay="0"/>
                                  </p:stCondLst>
                                  <p:childTnLst>
                                    <p:animRot by="120000">
                                      <p:cBhvr>
                                        <p:cTn id="12" dur="100" fill="hold">
                                          <p:stCondLst>
                                            <p:cond delay="0"/>
                                          </p:stCondLst>
                                        </p:cTn>
                                        <p:tgtEl>
                                          <p:spTgt spid="48"/>
                                        </p:tgtEl>
                                        <p:attrNameLst>
                                          <p:attrName>r</p:attrName>
                                        </p:attrNameLst>
                                      </p:cBhvr>
                                    </p:animRot>
                                    <p:animRot by="-240000">
                                      <p:cBhvr>
                                        <p:cTn id="13" dur="200" fill="hold">
                                          <p:stCondLst>
                                            <p:cond delay="200"/>
                                          </p:stCondLst>
                                        </p:cTn>
                                        <p:tgtEl>
                                          <p:spTgt spid="48"/>
                                        </p:tgtEl>
                                        <p:attrNameLst>
                                          <p:attrName>r</p:attrName>
                                        </p:attrNameLst>
                                      </p:cBhvr>
                                    </p:animRot>
                                    <p:animRot by="240000">
                                      <p:cBhvr>
                                        <p:cTn id="14" dur="200" fill="hold">
                                          <p:stCondLst>
                                            <p:cond delay="400"/>
                                          </p:stCondLst>
                                        </p:cTn>
                                        <p:tgtEl>
                                          <p:spTgt spid="48"/>
                                        </p:tgtEl>
                                        <p:attrNameLst>
                                          <p:attrName>r</p:attrName>
                                        </p:attrNameLst>
                                      </p:cBhvr>
                                    </p:animRot>
                                    <p:animRot by="-240000">
                                      <p:cBhvr>
                                        <p:cTn id="15" dur="200" fill="hold">
                                          <p:stCondLst>
                                            <p:cond delay="600"/>
                                          </p:stCondLst>
                                        </p:cTn>
                                        <p:tgtEl>
                                          <p:spTgt spid="48"/>
                                        </p:tgtEl>
                                        <p:attrNameLst>
                                          <p:attrName>r</p:attrName>
                                        </p:attrNameLst>
                                      </p:cBhvr>
                                    </p:animRot>
                                    <p:animRot by="120000">
                                      <p:cBhvr>
                                        <p:cTn id="16" dur="200" fill="hold">
                                          <p:stCondLst>
                                            <p:cond delay="800"/>
                                          </p:stCondLst>
                                        </p:cTn>
                                        <p:tgtEl>
                                          <p:spTgt spid="48"/>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9077" name="Group 39"/>
          <p:cNvGrpSpPr>
            <a:grpSpLocks/>
          </p:cNvGrpSpPr>
          <p:nvPr/>
        </p:nvGrpSpPr>
        <p:grpSpPr bwMode="auto">
          <a:xfrm>
            <a:off x="569913" y="1045394"/>
            <a:ext cx="2982912" cy="3111500"/>
            <a:chOff x="633" y="888"/>
            <a:chExt cx="1879" cy="1960"/>
          </a:xfrm>
        </p:grpSpPr>
        <p:grpSp>
          <p:nvGrpSpPr>
            <p:cNvPr id="259103" name="Group 40"/>
            <p:cNvGrpSpPr>
              <a:grpSpLocks/>
            </p:cNvGrpSpPr>
            <p:nvPr/>
          </p:nvGrpSpPr>
          <p:grpSpPr bwMode="auto">
            <a:xfrm>
              <a:off x="750" y="985"/>
              <a:ext cx="1762" cy="1575"/>
              <a:chOff x="1515" y="1081"/>
              <a:chExt cx="2901" cy="2663"/>
            </a:xfrm>
          </p:grpSpPr>
          <p:sp>
            <p:nvSpPr>
              <p:cNvPr id="259110" name="Line 41"/>
              <p:cNvSpPr>
                <a:spLocks noChangeShapeType="1"/>
              </p:cNvSpPr>
              <p:nvPr/>
            </p:nvSpPr>
            <p:spPr bwMode="auto">
              <a:xfrm flipH="1" flipV="1">
                <a:off x="3120" y="1248"/>
                <a:ext cx="1104" cy="2304"/>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259111" name="Group 42"/>
              <p:cNvGrpSpPr>
                <a:grpSpLocks/>
              </p:cNvGrpSpPr>
              <p:nvPr/>
            </p:nvGrpSpPr>
            <p:grpSpPr bwMode="auto">
              <a:xfrm>
                <a:off x="1968" y="1248"/>
                <a:ext cx="2256" cy="2352"/>
                <a:chOff x="1968" y="1248"/>
                <a:chExt cx="2256" cy="2352"/>
              </a:xfrm>
            </p:grpSpPr>
            <p:sp>
              <p:nvSpPr>
                <p:cNvPr id="259133" name="Line 43"/>
                <p:cNvSpPr>
                  <a:spLocks noChangeShapeType="1"/>
                </p:cNvSpPr>
                <p:nvPr/>
              </p:nvSpPr>
              <p:spPr bwMode="auto">
                <a:xfrm flipV="1">
                  <a:off x="1968" y="1248"/>
                  <a:ext cx="1104" cy="220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4" name="Line 44"/>
                <p:cNvSpPr>
                  <a:spLocks noChangeShapeType="1"/>
                </p:cNvSpPr>
                <p:nvPr/>
              </p:nvSpPr>
              <p:spPr bwMode="auto">
                <a:xfrm flipV="1">
                  <a:off x="3072" y="1296"/>
                  <a:ext cx="0" cy="105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5" name="Line 45"/>
                <p:cNvSpPr>
                  <a:spLocks noChangeShapeType="1"/>
                </p:cNvSpPr>
                <p:nvPr/>
              </p:nvSpPr>
              <p:spPr bwMode="auto">
                <a:xfrm flipV="1">
                  <a:off x="1968" y="2352"/>
                  <a:ext cx="1056" cy="115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6" name="Line 46"/>
                <p:cNvSpPr>
                  <a:spLocks noChangeShapeType="1"/>
                </p:cNvSpPr>
                <p:nvPr/>
              </p:nvSpPr>
              <p:spPr bwMode="auto">
                <a:xfrm flipH="1" flipV="1">
                  <a:off x="3120" y="2352"/>
                  <a:ext cx="1104" cy="124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7" name="Line 47"/>
                <p:cNvSpPr>
                  <a:spLocks noChangeShapeType="1"/>
                </p:cNvSpPr>
                <p:nvPr/>
              </p:nvSpPr>
              <p:spPr bwMode="auto">
                <a:xfrm flipV="1">
                  <a:off x="1968" y="1248"/>
                  <a:ext cx="1104"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259112" name="Line 48"/>
              <p:cNvSpPr>
                <a:spLocks noChangeShapeType="1"/>
              </p:cNvSpPr>
              <p:nvPr/>
            </p:nvSpPr>
            <p:spPr bwMode="auto">
              <a:xfrm flipV="1">
                <a:off x="3072" y="2400"/>
                <a:ext cx="1"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3" name="Text Box 49"/>
              <p:cNvSpPr txBox="1">
                <a:spLocks noChangeArrowheads="1"/>
              </p:cNvSpPr>
              <p:nvPr/>
            </p:nvSpPr>
            <p:spPr bwMode="auto">
              <a:xfrm>
                <a:off x="3723" y="2134"/>
                <a:ext cx="52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-4.95</a:t>
                </a:r>
              </a:p>
            </p:txBody>
          </p:sp>
          <p:sp>
            <p:nvSpPr>
              <p:cNvPr id="259114" name="Text Box 50"/>
              <p:cNvSpPr txBox="1">
                <a:spLocks noChangeArrowheads="1"/>
              </p:cNvSpPr>
              <p:nvPr/>
            </p:nvSpPr>
            <p:spPr bwMode="auto">
              <a:xfrm>
                <a:off x="1515" y="2181"/>
                <a:ext cx="520"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-4.95</a:t>
                </a:r>
              </a:p>
            </p:txBody>
          </p:sp>
          <p:sp>
            <p:nvSpPr>
              <p:cNvPr id="259115" name="Text Box 51"/>
              <p:cNvSpPr txBox="1">
                <a:spLocks noChangeArrowheads="1"/>
              </p:cNvSpPr>
              <p:nvPr/>
            </p:nvSpPr>
            <p:spPr bwMode="auto">
              <a:xfrm>
                <a:off x="2333" y="3069"/>
                <a:ext cx="38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7.1</a:t>
                </a:r>
              </a:p>
            </p:txBody>
          </p:sp>
          <p:sp>
            <p:nvSpPr>
              <p:cNvPr id="259116" name="Line 52"/>
              <p:cNvSpPr>
                <a:spLocks noChangeShapeType="1"/>
              </p:cNvSpPr>
              <p:nvPr/>
            </p:nvSpPr>
            <p:spPr bwMode="auto">
              <a:xfrm flipH="1" flipV="1">
                <a:off x="3120" y="1248"/>
                <a:ext cx="1104" cy="2304"/>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7" name="Line 53"/>
              <p:cNvSpPr>
                <a:spLocks noChangeShapeType="1"/>
              </p:cNvSpPr>
              <p:nvPr/>
            </p:nvSpPr>
            <p:spPr bwMode="auto">
              <a:xfrm flipV="1">
                <a:off x="1968" y="1248"/>
                <a:ext cx="1104" cy="220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8" name="Line 54"/>
              <p:cNvSpPr>
                <a:spLocks noChangeShapeType="1"/>
              </p:cNvSpPr>
              <p:nvPr/>
            </p:nvSpPr>
            <p:spPr bwMode="auto">
              <a:xfrm flipV="1">
                <a:off x="3072" y="1296"/>
                <a:ext cx="1" cy="1056"/>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9" name="Line 55"/>
              <p:cNvSpPr>
                <a:spLocks noChangeShapeType="1"/>
              </p:cNvSpPr>
              <p:nvPr/>
            </p:nvSpPr>
            <p:spPr bwMode="auto">
              <a:xfrm flipV="1">
                <a:off x="1968" y="2352"/>
                <a:ext cx="1056" cy="1152"/>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0" name="Line 56"/>
              <p:cNvSpPr>
                <a:spLocks noChangeShapeType="1"/>
              </p:cNvSpPr>
              <p:nvPr/>
            </p:nvSpPr>
            <p:spPr bwMode="auto">
              <a:xfrm flipH="1" flipV="1">
                <a:off x="3120" y="2352"/>
                <a:ext cx="1104" cy="124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1" name="Line 57"/>
              <p:cNvSpPr>
                <a:spLocks noChangeShapeType="1"/>
              </p:cNvSpPr>
              <p:nvPr/>
            </p:nvSpPr>
            <p:spPr bwMode="auto">
              <a:xfrm flipV="1">
                <a:off x="1968" y="1248"/>
                <a:ext cx="1104" cy="19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2" name="Line 58"/>
              <p:cNvSpPr>
                <a:spLocks noChangeShapeType="1"/>
              </p:cNvSpPr>
              <p:nvPr/>
            </p:nvSpPr>
            <p:spPr bwMode="auto">
              <a:xfrm flipV="1">
                <a:off x="3072" y="2400"/>
                <a:ext cx="1" cy="72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3" name="Oval 59"/>
              <p:cNvSpPr>
                <a:spLocks noChangeArrowheads="1"/>
              </p:cNvSpPr>
              <p:nvPr/>
            </p:nvSpPr>
            <p:spPr bwMode="auto">
              <a:xfrm>
                <a:off x="2738" y="1081"/>
                <a:ext cx="670" cy="392"/>
              </a:xfrm>
              <a:prstGeom prst="ellipse">
                <a:avLst/>
              </a:prstGeom>
              <a:gradFill rotWithShape="0">
                <a:gsLst>
                  <a:gs pos="0">
                    <a:srgbClr val="3D22C6"/>
                  </a:gs>
                  <a:gs pos="100000">
                    <a:srgbClr val="FFFFFF"/>
                  </a:gs>
                </a:gsLst>
                <a:lin ang="5400000" scaled="1"/>
              </a:gradFill>
              <a:ln>
                <a:noFill/>
              </a:ln>
              <a:effectLst>
                <a:glow rad="101600">
                  <a:srgbClr val="FF0000">
                    <a:alpha val="40000"/>
                  </a:srgbClr>
                </a:glow>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Arial"/>
                    <a:ea typeface="+mn-ea"/>
                    <a:cs typeface="+mn-cs"/>
                  </a:rPr>
                  <a:t>0.93</a:t>
                </a:r>
              </a:p>
            </p:txBody>
          </p:sp>
          <p:sp>
            <p:nvSpPr>
              <p:cNvPr id="259124" name="Oval 60"/>
              <p:cNvSpPr>
                <a:spLocks noChangeArrowheads="1"/>
              </p:cNvSpPr>
              <p:nvPr/>
            </p:nvSpPr>
            <p:spPr bwMode="auto">
              <a:xfrm>
                <a:off x="2736" y="2172"/>
                <a:ext cx="672" cy="392"/>
              </a:xfrm>
              <a:prstGeom prst="ellipse">
                <a:avLst/>
              </a:prstGeom>
              <a:gradFill rotWithShape="0">
                <a:gsLst>
                  <a:gs pos="0">
                    <a:srgbClr val="3D22C6"/>
                  </a:gs>
                  <a:gs pos="100000">
                    <a:srgbClr val="FFFFFF"/>
                  </a:gs>
                </a:gsLst>
                <a:lin ang="5400000" scaled="1"/>
              </a:gradFill>
              <a:ln>
                <a:noFill/>
              </a:ln>
              <a:effectLst>
                <a:glow rad="101600">
                  <a:srgbClr val="FF0000">
                    <a:alpha val="40000"/>
                  </a:srgbClr>
                </a:glow>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Arial"/>
                    <a:ea typeface="+mn-ea"/>
                    <a:cs typeface="+mn-cs"/>
                  </a:rPr>
                  <a:t>0.99</a:t>
                </a:r>
              </a:p>
            </p:txBody>
          </p:sp>
          <p:sp>
            <p:nvSpPr>
              <p:cNvPr id="259125" name="Oval 61"/>
              <p:cNvSpPr>
                <a:spLocks noChangeArrowheads="1"/>
              </p:cNvSpPr>
              <p:nvPr/>
            </p:nvSpPr>
            <p:spPr bwMode="auto">
              <a:xfrm>
                <a:off x="1778" y="3318"/>
                <a:ext cx="381" cy="37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259126" name="Oval 62"/>
              <p:cNvSpPr>
                <a:spLocks noChangeArrowheads="1"/>
              </p:cNvSpPr>
              <p:nvPr/>
            </p:nvSpPr>
            <p:spPr bwMode="auto">
              <a:xfrm>
                <a:off x="4032" y="3360"/>
                <a:ext cx="384" cy="38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7" name="Oval 63"/>
              <p:cNvSpPr>
                <a:spLocks noChangeArrowheads="1"/>
              </p:cNvSpPr>
              <p:nvPr/>
            </p:nvSpPr>
            <p:spPr bwMode="auto">
              <a:xfrm>
                <a:off x="1826" y="1253"/>
                <a:ext cx="285"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a:ea typeface="+mn-ea"/>
                    <a:cs typeface="+mn-cs"/>
                  </a:rPr>
                  <a:t>1</a:t>
                </a:r>
              </a:p>
            </p:txBody>
          </p:sp>
          <p:sp>
            <p:nvSpPr>
              <p:cNvPr id="259128" name="Oval 64"/>
              <p:cNvSpPr>
                <a:spLocks noChangeArrowheads="1"/>
              </p:cNvSpPr>
              <p:nvPr/>
            </p:nvSpPr>
            <p:spPr bwMode="auto">
              <a:xfrm>
                <a:off x="2927" y="2934"/>
                <a:ext cx="289"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a:ea typeface="+mn-ea"/>
                    <a:cs typeface="+mn-cs"/>
                  </a:rPr>
                  <a:t>1</a:t>
                </a:r>
              </a:p>
            </p:txBody>
          </p:sp>
          <p:sp>
            <p:nvSpPr>
              <p:cNvPr id="259129" name="Text Box 65"/>
              <p:cNvSpPr txBox="1">
                <a:spLocks noChangeArrowheads="1"/>
              </p:cNvSpPr>
              <p:nvPr/>
            </p:nvSpPr>
            <p:spPr bwMode="auto">
              <a:xfrm>
                <a:off x="2797" y="2733"/>
                <a:ext cx="52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-2.76</a:t>
                </a:r>
              </a:p>
            </p:txBody>
          </p:sp>
          <p:sp>
            <p:nvSpPr>
              <p:cNvPr id="259130" name="Text Box 66"/>
              <p:cNvSpPr txBox="1">
                <a:spLocks noChangeArrowheads="1"/>
              </p:cNvSpPr>
              <p:nvPr/>
            </p:nvSpPr>
            <p:spPr bwMode="auto">
              <a:xfrm>
                <a:off x="3006" y="1820"/>
                <a:ext cx="467"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10.9</a:t>
                </a:r>
              </a:p>
            </p:txBody>
          </p:sp>
          <p:sp>
            <p:nvSpPr>
              <p:cNvPr id="259131" name="Text Box 67"/>
              <p:cNvSpPr txBox="1">
                <a:spLocks noChangeArrowheads="1"/>
              </p:cNvSpPr>
              <p:nvPr/>
            </p:nvSpPr>
            <p:spPr bwMode="auto">
              <a:xfrm>
                <a:off x="3423" y="3084"/>
                <a:ext cx="38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7.1</a:t>
                </a:r>
              </a:p>
            </p:txBody>
          </p:sp>
          <p:sp>
            <p:nvSpPr>
              <p:cNvPr id="259132" name="Text Box 68"/>
              <p:cNvSpPr txBox="1">
                <a:spLocks noChangeArrowheads="1"/>
              </p:cNvSpPr>
              <p:nvPr/>
            </p:nvSpPr>
            <p:spPr bwMode="auto">
              <a:xfrm>
                <a:off x="2012" y="1087"/>
                <a:ext cx="520"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-3.29</a:t>
                </a:r>
              </a:p>
            </p:txBody>
          </p:sp>
        </p:grpSp>
        <p:sp>
          <p:nvSpPr>
            <p:cNvPr id="261189" name="Text Box 69"/>
            <p:cNvSpPr txBox="1">
              <a:spLocks noChangeArrowheads="1"/>
            </p:cNvSpPr>
            <p:nvPr/>
          </p:nvSpPr>
          <p:spPr bwMode="auto">
            <a:xfrm>
              <a:off x="1000" y="2560"/>
              <a:ext cx="212" cy="288"/>
            </a:xfrm>
            <a:prstGeom prst="rect">
              <a:avLst/>
            </a:prstGeom>
            <a:noFill/>
            <a:ln w="9525">
              <a:no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x</a:t>
              </a:r>
            </a:p>
          </p:txBody>
        </p:sp>
        <p:sp>
          <p:nvSpPr>
            <p:cNvPr id="261190" name="Text Box 70"/>
            <p:cNvSpPr txBox="1">
              <a:spLocks noChangeArrowheads="1"/>
            </p:cNvSpPr>
            <p:nvPr/>
          </p:nvSpPr>
          <p:spPr bwMode="auto">
            <a:xfrm>
              <a:off x="2116" y="2560"/>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y</a:t>
              </a:r>
            </a:p>
          </p:txBody>
        </p:sp>
        <p:sp>
          <p:nvSpPr>
            <p:cNvPr id="261191" name="Text Box 71"/>
            <p:cNvSpPr txBox="1">
              <a:spLocks noChangeArrowheads="1"/>
            </p:cNvSpPr>
            <p:nvPr/>
          </p:nvSpPr>
          <p:spPr bwMode="auto">
            <a:xfrm>
              <a:off x="1886" y="88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z</a:t>
              </a:r>
            </a:p>
          </p:txBody>
        </p:sp>
        <p:sp>
          <p:nvSpPr>
            <p:cNvPr id="261192" name="Text Box 72"/>
            <p:cNvSpPr txBox="1">
              <a:spLocks noChangeArrowheads="1"/>
            </p:cNvSpPr>
            <p:nvPr/>
          </p:nvSpPr>
          <p:spPr bwMode="auto">
            <a:xfrm>
              <a:off x="1860" y="162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3" name="Text Box 73"/>
            <p:cNvSpPr txBox="1">
              <a:spLocks noChangeArrowheads="1"/>
            </p:cNvSpPr>
            <p:nvPr/>
          </p:nvSpPr>
          <p:spPr bwMode="auto">
            <a:xfrm>
              <a:off x="1505" y="2247"/>
              <a:ext cx="380"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4" name="Text Box 74"/>
            <p:cNvSpPr txBox="1">
              <a:spLocks noChangeArrowheads="1"/>
            </p:cNvSpPr>
            <p:nvPr/>
          </p:nvSpPr>
          <p:spPr bwMode="auto">
            <a:xfrm>
              <a:off x="633" y="1057"/>
              <a:ext cx="285" cy="233"/>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dirty="0" err="1">
                  <a:ln>
                    <a:noFill/>
                  </a:ln>
                  <a:solidFill>
                    <a:srgbClr val="000000"/>
                  </a:solidFill>
                  <a:effectLst>
                    <a:outerShdw blurRad="38100" dist="38100" dir="2700000" algn="tl">
                      <a:srgbClr val="C0C0C0"/>
                    </a:outerShdw>
                  </a:effectLst>
                  <a:uLnTx/>
                  <a:uFillTx/>
                  <a:latin typeface="Arial"/>
                  <a:ea typeface="+mn-ea"/>
                  <a:cs typeface="+mn-cs"/>
                </a:rPr>
                <a:t>z</a:t>
              </a:r>
              <a:endParaRPr kumimoji="0" lang="en-US" sz="1800" b="0" i="0" u="none" strike="noStrike" kern="1200" cap="none" spc="0" normalizeH="0" baseline="-25000" noProof="0" dirty="0">
                <a:ln>
                  <a:noFill/>
                </a:ln>
                <a:solidFill>
                  <a:srgbClr val="000000"/>
                </a:solidFill>
                <a:effectLst>
                  <a:outerShdw blurRad="38100" dist="38100" dir="2700000" algn="tl">
                    <a:srgbClr val="C0C0C0"/>
                  </a:outerShdw>
                </a:effectLst>
                <a:uLnTx/>
                <a:uFillTx/>
                <a:latin typeface="Arial"/>
                <a:ea typeface="+mn-ea"/>
                <a:cs typeface="+mn-cs"/>
              </a:endParaRPr>
            </a:p>
          </p:txBody>
        </p:sp>
      </p:grpSp>
      <p:sp>
        <p:nvSpPr>
          <p:cNvPr id="261197" name="Rectangle 77"/>
          <p:cNvSpPr>
            <a:spLocks noChangeArrowheads="1"/>
          </p:cNvSpPr>
          <p:nvPr/>
        </p:nvSpPr>
        <p:spPr bwMode="auto">
          <a:xfrm>
            <a:off x="-15875" y="12700"/>
            <a:ext cx="9159875" cy="914400"/>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Evaluating a Network </a:t>
            </a:r>
            <a:r>
              <a:rPr kumimoji="0" lang="en-US" sz="36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(XOR Problem)</a:t>
            </a:r>
            <a:endPar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endParaRPr>
          </a:p>
        </p:txBody>
      </p:sp>
      <p:sp>
        <p:nvSpPr>
          <p:cNvPr id="259081" name="TextBox 1"/>
          <p:cNvSpPr txBox="1">
            <a:spLocks noChangeArrowheads="1"/>
          </p:cNvSpPr>
          <p:nvPr/>
        </p:nvSpPr>
        <p:spPr bwMode="auto">
          <a:xfrm>
            <a:off x="887382" y="4733697"/>
            <a:ext cx="2404104" cy="400050"/>
          </a:xfrm>
          <a:prstGeom prst="rect">
            <a:avLst/>
          </a:prstGeom>
          <a:solidFill>
            <a:srgbClr val="FFFFCC"/>
          </a:solidFill>
          <a:ln w="9525">
            <a:solidFill>
              <a:srgbClr val="FF0000"/>
            </a:solidFill>
            <a:miter lim="800000"/>
            <a:headEnd/>
            <a:tailEnd/>
          </a:ln>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000" b="1" i="0" u="none" strike="noStrike" kern="1200" cap="none" spc="0" normalizeH="0" baseline="0" noProof="0" dirty="0">
                <a:ln>
                  <a:noFill/>
                </a:ln>
                <a:solidFill>
                  <a:srgbClr val="000000"/>
                </a:solidFill>
                <a:effectLst/>
                <a:uLnTx/>
                <a:uFillTx/>
                <a:latin typeface="Times New Roman" pitchFamily="18" charset="0"/>
                <a:ea typeface="+mn-ea"/>
                <a:cs typeface="+mn-cs"/>
              </a:rPr>
              <a:t>Hidden Node </a:t>
            </a:r>
            <a:r>
              <a:rPr kumimoji="0" lang="en-NZ" sz="2000" b="1" i="0" u="none" strike="noStrike" kern="1200" cap="none" spc="0" normalizeH="0" baseline="0" noProof="0" dirty="0">
                <a:ln>
                  <a:noFill/>
                </a:ln>
                <a:solidFill>
                  <a:srgbClr val="0000FF"/>
                </a:solidFill>
                <a:effectLst/>
                <a:uLnTx/>
                <a:uFillTx/>
                <a:latin typeface="Times New Roman" pitchFamily="18" charset="0"/>
                <a:ea typeface="+mn-ea"/>
                <a:cs typeface="+mn-cs"/>
              </a:rPr>
              <a:t>h</a:t>
            </a:r>
            <a:r>
              <a:rPr kumimoji="0" lang="en-NZ" sz="2000" b="0" i="0" u="none" strike="noStrike" kern="1200" cap="none" spc="0" normalizeH="0" baseline="0" noProof="0" dirty="0">
                <a:ln>
                  <a:noFill/>
                </a:ln>
                <a:solidFill>
                  <a:srgbClr val="000000"/>
                </a:solidFill>
                <a:effectLst/>
                <a:uLnTx/>
                <a:uFillTx/>
                <a:latin typeface="Times New Roman" pitchFamily="18" charset="0"/>
                <a:ea typeface="+mn-ea"/>
                <a:cs typeface="+mn-cs"/>
              </a:rPr>
              <a:t>:</a:t>
            </a:r>
          </a:p>
        </p:txBody>
      </p:sp>
      <p:cxnSp>
        <p:nvCxnSpPr>
          <p:cNvPr id="3" name="Straight Arrow Connector 2"/>
          <p:cNvCxnSpPr/>
          <p:nvPr/>
        </p:nvCxnSpPr>
        <p:spPr bwMode="auto">
          <a:xfrm flipV="1">
            <a:off x="1169945" y="3625618"/>
            <a:ext cx="9483" cy="531276"/>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cxnSp>
        <p:nvCxnSpPr>
          <p:cNvPr id="48" name="Straight Arrow Connector 47"/>
          <p:cNvCxnSpPr/>
          <p:nvPr/>
        </p:nvCxnSpPr>
        <p:spPr bwMode="auto">
          <a:xfrm flipV="1">
            <a:off x="3390106" y="3663200"/>
            <a:ext cx="10387" cy="509372"/>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sp>
        <p:nvSpPr>
          <p:cNvPr id="2" name="TextBox 1"/>
          <p:cNvSpPr txBox="1"/>
          <p:nvPr/>
        </p:nvSpPr>
        <p:spPr>
          <a:xfrm>
            <a:off x="3923928" y="1213872"/>
            <a:ext cx="1133644" cy="369332"/>
          </a:xfrm>
          <a:prstGeom prst="rect">
            <a:avLst/>
          </a:prstGeom>
          <a:solidFill>
            <a:schemeClr val="bg1">
              <a:lumMod val="65000"/>
            </a:schemeClr>
          </a:solidFill>
          <a:ln>
            <a:solidFill>
              <a:srgbClr val="FF0000"/>
            </a:solidFill>
          </a:ln>
          <a:effectLst>
            <a:outerShdw blurRad="50800" dist="38100" dir="8100000" algn="tr" rotWithShape="0">
              <a:prstClr val="black">
                <a:alpha val="40000"/>
              </a:prstClr>
            </a:outerShd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000000"/>
                </a:solidFill>
                <a:effectLst/>
                <a:uLnTx/>
                <a:uFillTx/>
                <a:latin typeface="Arial"/>
                <a:ea typeface="+mn-ea"/>
                <a:cs typeface="+mn-cs"/>
              </a:rPr>
              <a:t>Example</a:t>
            </a:r>
          </a:p>
        </p:txBody>
      </p:sp>
      <p:sp>
        <p:nvSpPr>
          <p:cNvPr id="4" name="TextBox 3"/>
          <p:cNvSpPr txBox="1"/>
          <p:nvPr/>
        </p:nvSpPr>
        <p:spPr>
          <a:xfrm>
            <a:off x="926794"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1.0</a:t>
            </a:r>
          </a:p>
        </p:txBody>
      </p:sp>
      <p:sp>
        <p:nvSpPr>
          <p:cNvPr id="50" name="TextBox 49"/>
          <p:cNvSpPr txBox="1"/>
          <p:nvPr/>
        </p:nvSpPr>
        <p:spPr>
          <a:xfrm>
            <a:off x="3115063"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0.0</a:t>
            </a:r>
          </a:p>
        </p:txBody>
      </p:sp>
      <p:graphicFrame>
        <p:nvGraphicFramePr>
          <p:cNvPr id="52" name="Table 51"/>
          <p:cNvGraphicFramePr>
            <a:graphicFrameLocks noGrp="1"/>
          </p:cNvGraphicFramePr>
          <p:nvPr/>
        </p:nvGraphicFramePr>
        <p:xfrm>
          <a:off x="971600" y="5229200"/>
          <a:ext cx="2274994" cy="1082676"/>
        </p:xfrm>
        <a:graphic>
          <a:graphicData uri="http://schemas.openxmlformats.org/drawingml/2006/table">
            <a:tbl>
              <a:tblPr/>
              <a:tblGrid>
                <a:gridCol w="721340">
                  <a:extLst>
                    <a:ext uri="{9D8B030D-6E8A-4147-A177-3AD203B41FA5}">
                      <a16:colId xmlns:a16="http://schemas.microsoft.com/office/drawing/2014/main" val="20000"/>
                    </a:ext>
                  </a:extLst>
                </a:gridCol>
                <a:gridCol w="237677">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667905">
                  <a:extLst>
                    <a:ext uri="{9D8B030D-6E8A-4147-A177-3AD203B41FA5}">
                      <a16:colId xmlns:a16="http://schemas.microsoft.com/office/drawing/2014/main" val="20003"/>
                    </a:ext>
                  </a:extLst>
                </a:gridCol>
              </a:tblGrid>
              <a:tr h="180446">
                <a:tc>
                  <a:txBody>
                    <a:bodyPr/>
                    <a:lstStyle/>
                    <a:p>
                      <a:pPr algn="r" fontAlgn="b"/>
                      <a:r>
                        <a:rPr lang="en-NZ" sz="1100" b="0" i="0" u="none" strike="noStrike" dirty="0">
                          <a:solidFill>
                            <a:srgbClr val="000000"/>
                          </a:solidFill>
                          <a:effectLst/>
                          <a:latin typeface="Calibri"/>
                        </a:rPr>
                        <a:t>1.00</a:t>
                      </a:r>
                    </a:p>
                  </a:txBody>
                  <a:tcPr marL="5137" marR="5137" marT="5140" marB="0" anchor="b">
                    <a:lnL>
                      <a:noFill/>
                    </a:lnL>
                    <a:lnR>
                      <a:noFill/>
                    </a:lnR>
                    <a:lnT>
                      <a:noFill/>
                    </a:lnT>
                    <a:lnB>
                      <a:noFill/>
                    </a:lnB>
                  </a:tcPr>
                </a:tc>
                <a:tc>
                  <a:txBody>
                    <a:bodyPr/>
                    <a:lstStyle/>
                    <a:p>
                      <a:pPr algn="ctr" fontAlgn="b"/>
                      <a:r>
                        <a:rPr lang="en-NZ" sz="1100" b="0" i="0" u="none" strike="noStrike">
                          <a:solidFill>
                            <a:srgbClr val="000000"/>
                          </a:solidFill>
                          <a:effectLst/>
                          <a:latin typeface="Calibri"/>
                        </a:rPr>
                        <a:t>*</a:t>
                      </a:r>
                    </a:p>
                  </a:txBody>
                  <a:tcPr marL="5137" marR="5137" marT="5140"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7.1</a:t>
                      </a:r>
                    </a:p>
                  </a:txBody>
                  <a:tcPr marL="5137" marR="5137" marT="5140"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7.1</a:t>
                      </a:r>
                    </a:p>
                  </a:txBody>
                  <a:tcPr marL="5137" marR="5137" marT="5140" marB="0" anchor="b">
                    <a:lnL>
                      <a:noFill/>
                    </a:lnL>
                    <a:lnR>
                      <a:noFill/>
                    </a:lnR>
                    <a:lnT>
                      <a:noFill/>
                    </a:lnT>
                    <a:lnB>
                      <a:noFill/>
                    </a:lnB>
                  </a:tcPr>
                </a:tc>
                <a:extLst>
                  <a:ext uri="{0D108BD9-81ED-4DB2-BD59-A6C34878D82A}">
                    <a16:rowId xmlns:a16="http://schemas.microsoft.com/office/drawing/2014/main" val="10000"/>
                  </a:ext>
                </a:extLst>
              </a:tr>
              <a:tr h="180446">
                <a:tc>
                  <a:txBody>
                    <a:bodyPr/>
                    <a:lstStyle/>
                    <a:p>
                      <a:pPr algn="r" fontAlgn="b"/>
                      <a:r>
                        <a:rPr lang="en-NZ" sz="1100" b="0" i="0" u="none" strike="noStrike">
                          <a:solidFill>
                            <a:srgbClr val="000000"/>
                          </a:solidFill>
                          <a:effectLst/>
                          <a:latin typeface="Calibri"/>
                        </a:rPr>
                        <a:t>1.00</a:t>
                      </a:r>
                    </a:p>
                  </a:txBody>
                  <a:tcPr marL="5137" marR="5137" marT="5140" marB="0" anchor="b">
                    <a:lnL>
                      <a:noFill/>
                    </a:lnL>
                    <a:lnR>
                      <a:noFill/>
                    </a:lnR>
                    <a:lnT>
                      <a:noFill/>
                    </a:lnT>
                    <a:lnB>
                      <a:noFill/>
                    </a:lnB>
                  </a:tcPr>
                </a:tc>
                <a:tc>
                  <a:txBody>
                    <a:bodyPr/>
                    <a:lstStyle/>
                    <a:p>
                      <a:pPr algn="ctr" fontAlgn="b"/>
                      <a:r>
                        <a:rPr lang="en-NZ" sz="1100" b="0" i="0" u="none" strike="noStrike" dirty="0">
                          <a:solidFill>
                            <a:srgbClr val="000000"/>
                          </a:solidFill>
                          <a:effectLst/>
                          <a:latin typeface="Calibri"/>
                        </a:rPr>
                        <a:t>*</a:t>
                      </a:r>
                    </a:p>
                  </a:txBody>
                  <a:tcPr marL="5137" marR="5137" marT="5140"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-2.76</a:t>
                      </a:r>
                    </a:p>
                  </a:txBody>
                  <a:tcPr marL="5137" marR="5137" marT="5140"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-2.76</a:t>
                      </a:r>
                    </a:p>
                  </a:txBody>
                  <a:tcPr marL="5137" marR="5137" marT="5140" marB="0" anchor="b">
                    <a:lnL>
                      <a:noFill/>
                    </a:lnL>
                    <a:lnR>
                      <a:noFill/>
                    </a:lnR>
                    <a:lnT>
                      <a:noFill/>
                    </a:lnT>
                    <a:lnB>
                      <a:noFill/>
                    </a:lnB>
                  </a:tcPr>
                </a:tc>
                <a:extLst>
                  <a:ext uri="{0D108BD9-81ED-4DB2-BD59-A6C34878D82A}">
                    <a16:rowId xmlns:a16="http://schemas.microsoft.com/office/drawing/2014/main" val="10001"/>
                  </a:ext>
                </a:extLst>
              </a:tr>
              <a:tr h="180446">
                <a:tc>
                  <a:txBody>
                    <a:bodyPr/>
                    <a:lstStyle/>
                    <a:p>
                      <a:pPr algn="r" fontAlgn="b"/>
                      <a:r>
                        <a:rPr lang="en-NZ" sz="1100" b="0" i="0" u="none" strike="noStrike">
                          <a:solidFill>
                            <a:srgbClr val="000000"/>
                          </a:solidFill>
                          <a:effectLst/>
                          <a:latin typeface="Calibri"/>
                        </a:rPr>
                        <a:t>0.00</a:t>
                      </a:r>
                    </a:p>
                  </a:txBody>
                  <a:tcPr marL="5137" marR="5137" marT="5140" marB="0" anchor="b">
                    <a:lnL>
                      <a:noFill/>
                    </a:lnL>
                    <a:lnR>
                      <a:noFill/>
                    </a:lnR>
                    <a:lnT>
                      <a:noFill/>
                    </a:lnT>
                    <a:lnB>
                      <a:noFill/>
                    </a:lnB>
                  </a:tcPr>
                </a:tc>
                <a:tc>
                  <a:txBody>
                    <a:bodyPr/>
                    <a:lstStyle/>
                    <a:p>
                      <a:pPr algn="ctr" fontAlgn="b"/>
                      <a:r>
                        <a:rPr lang="en-NZ" sz="1100" b="0" i="0" u="none" strike="noStrike" dirty="0">
                          <a:solidFill>
                            <a:srgbClr val="000000"/>
                          </a:solidFill>
                          <a:effectLst/>
                          <a:latin typeface="Calibri"/>
                        </a:rPr>
                        <a:t>*</a:t>
                      </a:r>
                    </a:p>
                  </a:txBody>
                  <a:tcPr marL="5137" marR="5137" marT="5140" marB="0" anchor="b">
                    <a:lnL>
                      <a:noFill/>
                    </a:lnL>
                    <a:lnR>
                      <a:noFill/>
                    </a:lnR>
                    <a:lnT>
                      <a:noFill/>
                    </a:lnT>
                    <a:lnB>
                      <a:noFill/>
                    </a:lnB>
                  </a:tcPr>
                </a:tc>
                <a:tc>
                  <a:txBody>
                    <a:bodyPr/>
                    <a:lstStyle/>
                    <a:p>
                      <a:pPr algn="r" fontAlgn="b"/>
                      <a:r>
                        <a:rPr lang="en-NZ" sz="1100" b="0" i="0" u="none" strike="noStrike" dirty="0">
                          <a:solidFill>
                            <a:srgbClr val="000000"/>
                          </a:solidFill>
                          <a:effectLst/>
                          <a:latin typeface="Calibri"/>
                        </a:rPr>
                        <a:t>7.1</a:t>
                      </a:r>
                    </a:p>
                  </a:txBody>
                  <a:tcPr marL="5137" marR="5137" marT="5140"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0</a:t>
                      </a:r>
                    </a:p>
                  </a:txBody>
                  <a:tcPr marL="5137" marR="5137" marT="5140" marB="0" anchor="b">
                    <a:lnL>
                      <a:noFill/>
                    </a:lnL>
                    <a:lnR>
                      <a:noFill/>
                    </a:lnR>
                    <a:lnT>
                      <a:noFill/>
                    </a:lnT>
                    <a:lnB>
                      <a:noFill/>
                    </a:lnB>
                  </a:tcPr>
                </a:tc>
                <a:extLst>
                  <a:ext uri="{0D108BD9-81ED-4DB2-BD59-A6C34878D82A}">
                    <a16:rowId xmlns:a16="http://schemas.microsoft.com/office/drawing/2014/main" val="10002"/>
                  </a:ext>
                </a:extLst>
              </a:tr>
              <a:tr h="180446">
                <a:tc>
                  <a:txBody>
                    <a:bodyPr/>
                    <a:lstStyle/>
                    <a:p>
                      <a:pPr algn="l" fontAlgn="b"/>
                      <a:endParaRPr lang="en-NZ" sz="1100" b="0" i="0" u="none" strike="noStrike">
                        <a:solidFill>
                          <a:srgbClr val="000000"/>
                        </a:solidFill>
                        <a:effectLst/>
                        <a:latin typeface="Calibri"/>
                      </a:endParaRPr>
                    </a:p>
                  </a:txBody>
                  <a:tcPr marL="5137" marR="5137" marT="5140" marB="0" anchor="b">
                    <a:lnL>
                      <a:noFill/>
                    </a:lnL>
                    <a:lnR>
                      <a:noFill/>
                    </a:lnR>
                    <a:lnT>
                      <a:noFill/>
                    </a:lnT>
                    <a:lnB>
                      <a:noFill/>
                    </a:lnB>
                  </a:tcPr>
                </a:tc>
                <a:tc>
                  <a:txBody>
                    <a:bodyPr/>
                    <a:lstStyle/>
                    <a:p>
                      <a:pPr algn="l" fontAlgn="b"/>
                      <a:endParaRPr lang="en-NZ" sz="1100" b="0" i="0" u="none" strike="noStrike">
                        <a:solidFill>
                          <a:srgbClr val="000000"/>
                        </a:solidFill>
                        <a:effectLst/>
                        <a:latin typeface="Calibri"/>
                      </a:endParaRPr>
                    </a:p>
                  </a:txBody>
                  <a:tcPr marL="5137" marR="5137" marT="5140" marB="0" anchor="b">
                    <a:lnL>
                      <a:noFill/>
                    </a:lnL>
                    <a:lnR>
                      <a:noFill/>
                    </a:lnR>
                    <a:lnT>
                      <a:noFill/>
                    </a:lnT>
                    <a:lnB>
                      <a:noFill/>
                    </a:lnB>
                  </a:tcPr>
                </a:tc>
                <a:tc>
                  <a:txBody>
                    <a:bodyPr/>
                    <a:lstStyle/>
                    <a:p>
                      <a:pPr algn="l" fontAlgn="b"/>
                      <a:endParaRPr lang="en-NZ" sz="1100" b="0" i="0" u="none" strike="noStrike">
                        <a:solidFill>
                          <a:srgbClr val="000000"/>
                        </a:solidFill>
                        <a:effectLst/>
                        <a:latin typeface="Calibri"/>
                      </a:endParaRPr>
                    </a:p>
                  </a:txBody>
                  <a:tcPr marL="5137" marR="5137" marT="5140" marB="0" anchor="b">
                    <a:lnL>
                      <a:noFill/>
                    </a:lnL>
                    <a:lnR>
                      <a:noFill/>
                    </a:lnR>
                    <a:lnT>
                      <a:noFill/>
                    </a:lnT>
                    <a:lnB>
                      <a:noFill/>
                    </a:lnB>
                  </a:tcPr>
                </a:tc>
                <a:tc>
                  <a:txBody>
                    <a:bodyPr/>
                    <a:lstStyle/>
                    <a:p>
                      <a:pPr algn="l" fontAlgn="b"/>
                      <a:endParaRPr lang="en-NZ" sz="1100" b="0" i="0" u="none" strike="noStrike" dirty="0">
                        <a:solidFill>
                          <a:srgbClr val="000000"/>
                        </a:solidFill>
                        <a:effectLst/>
                        <a:latin typeface="Calibri"/>
                      </a:endParaRPr>
                    </a:p>
                  </a:txBody>
                  <a:tcPr marL="5137" marR="5137" marT="5140" marB="0" anchor="b">
                    <a:lnL>
                      <a:noFill/>
                    </a:lnL>
                    <a:lnR>
                      <a:noFill/>
                    </a:lnR>
                    <a:lnT>
                      <a:noFill/>
                    </a:lnT>
                    <a:lnB>
                      <a:noFill/>
                    </a:lnB>
                  </a:tcPr>
                </a:tc>
                <a:extLst>
                  <a:ext uri="{0D108BD9-81ED-4DB2-BD59-A6C34878D82A}">
                    <a16:rowId xmlns:a16="http://schemas.microsoft.com/office/drawing/2014/main" val="10003"/>
                  </a:ext>
                </a:extLst>
              </a:tr>
              <a:tr h="180446">
                <a:tc>
                  <a:txBody>
                    <a:bodyPr/>
                    <a:lstStyle/>
                    <a:p>
                      <a:pPr algn="l" fontAlgn="b"/>
                      <a:endParaRPr lang="en-NZ" sz="1100" b="0" i="0" u="none" strike="noStrike">
                        <a:solidFill>
                          <a:srgbClr val="000000"/>
                        </a:solidFill>
                        <a:effectLst/>
                        <a:latin typeface="Calibri"/>
                      </a:endParaRPr>
                    </a:p>
                  </a:txBody>
                  <a:tcPr marL="5137" marR="5137" marT="5140" marB="0" anchor="b">
                    <a:lnL>
                      <a:noFill/>
                    </a:lnL>
                    <a:lnR>
                      <a:noFill/>
                    </a:lnR>
                    <a:lnT>
                      <a:noFill/>
                    </a:lnT>
                    <a:lnB>
                      <a:noFill/>
                    </a:lnB>
                  </a:tcPr>
                </a:tc>
                <a:tc>
                  <a:txBody>
                    <a:bodyPr/>
                    <a:lstStyle/>
                    <a:p>
                      <a:pPr algn="l" fontAlgn="b"/>
                      <a:endParaRPr lang="en-NZ" sz="1100" b="0" i="0" u="none" strike="noStrike">
                        <a:solidFill>
                          <a:srgbClr val="000000"/>
                        </a:solidFill>
                        <a:effectLst/>
                        <a:latin typeface="Calibri"/>
                      </a:endParaRPr>
                    </a:p>
                  </a:txBody>
                  <a:tcPr marL="5137" marR="5137" marT="5140" marB="0" anchor="b">
                    <a:lnL>
                      <a:noFill/>
                    </a:lnL>
                    <a:lnR>
                      <a:noFill/>
                    </a:lnR>
                    <a:lnT>
                      <a:noFill/>
                    </a:lnT>
                    <a:lnB>
                      <a:noFill/>
                    </a:lnB>
                  </a:tcPr>
                </a:tc>
                <a:tc>
                  <a:txBody>
                    <a:bodyPr/>
                    <a:lstStyle/>
                    <a:p>
                      <a:pPr algn="r" fontAlgn="b"/>
                      <a:r>
                        <a:rPr lang="en-NZ" sz="1100" b="1" i="0" u="none" strike="noStrike">
                          <a:solidFill>
                            <a:srgbClr val="000000"/>
                          </a:solidFill>
                          <a:effectLst/>
                          <a:latin typeface="Calibri"/>
                        </a:rPr>
                        <a:t>sum</a:t>
                      </a:r>
                    </a:p>
                  </a:txBody>
                  <a:tcPr marL="5137" marR="5137" marT="5140"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4.34</a:t>
                      </a:r>
                    </a:p>
                  </a:txBody>
                  <a:tcPr marL="5137" marR="5137" marT="5140" marB="0" anchor="b">
                    <a:lnL>
                      <a:noFill/>
                    </a:lnL>
                    <a:lnR>
                      <a:noFill/>
                    </a:lnR>
                    <a:lnT>
                      <a:noFill/>
                    </a:lnT>
                    <a:lnB>
                      <a:noFill/>
                    </a:lnB>
                  </a:tcPr>
                </a:tc>
                <a:extLst>
                  <a:ext uri="{0D108BD9-81ED-4DB2-BD59-A6C34878D82A}">
                    <a16:rowId xmlns:a16="http://schemas.microsoft.com/office/drawing/2014/main" val="10004"/>
                  </a:ext>
                </a:extLst>
              </a:tr>
              <a:tr h="180446">
                <a:tc>
                  <a:txBody>
                    <a:bodyPr/>
                    <a:lstStyle/>
                    <a:p>
                      <a:pPr algn="l" fontAlgn="b"/>
                      <a:endParaRPr lang="en-NZ" sz="1100" b="0" i="0" u="none" strike="noStrike">
                        <a:solidFill>
                          <a:srgbClr val="000000"/>
                        </a:solidFill>
                        <a:effectLst/>
                        <a:latin typeface="Calibri"/>
                      </a:endParaRPr>
                    </a:p>
                  </a:txBody>
                  <a:tcPr marL="5137" marR="5137" marT="5140" marB="0" anchor="b">
                    <a:lnL>
                      <a:noFill/>
                    </a:lnL>
                    <a:lnR>
                      <a:noFill/>
                    </a:lnR>
                    <a:lnT>
                      <a:noFill/>
                    </a:lnT>
                    <a:lnB>
                      <a:noFill/>
                    </a:lnB>
                  </a:tcPr>
                </a:tc>
                <a:tc>
                  <a:txBody>
                    <a:bodyPr/>
                    <a:lstStyle/>
                    <a:p>
                      <a:pPr algn="l" fontAlgn="b"/>
                      <a:endParaRPr lang="en-NZ" sz="1100" b="0" i="0" u="none" strike="noStrike">
                        <a:solidFill>
                          <a:srgbClr val="000000"/>
                        </a:solidFill>
                        <a:effectLst/>
                        <a:latin typeface="Calibri"/>
                      </a:endParaRPr>
                    </a:p>
                  </a:txBody>
                  <a:tcPr marL="5137" marR="5137" marT="5140" marB="0" anchor="b">
                    <a:lnL>
                      <a:noFill/>
                    </a:lnL>
                    <a:lnR>
                      <a:noFill/>
                    </a:lnR>
                    <a:lnT>
                      <a:noFill/>
                    </a:lnT>
                    <a:lnB>
                      <a:noFill/>
                    </a:lnB>
                  </a:tcPr>
                </a:tc>
                <a:tc>
                  <a:txBody>
                    <a:bodyPr/>
                    <a:lstStyle/>
                    <a:p>
                      <a:pPr algn="r" fontAlgn="b"/>
                      <a:r>
                        <a:rPr lang="en-NZ" sz="1100" b="1" i="0" u="none" strike="noStrike" dirty="0">
                          <a:solidFill>
                            <a:srgbClr val="000000"/>
                          </a:solidFill>
                          <a:effectLst/>
                          <a:latin typeface="Calibri"/>
                        </a:rPr>
                        <a:t>activation</a:t>
                      </a:r>
                    </a:p>
                  </a:txBody>
                  <a:tcPr marL="5137" marR="5137" marT="5140" marB="0" anchor="b">
                    <a:lnL>
                      <a:noFill/>
                    </a:lnL>
                    <a:lnR>
                      <a:noFill/>
                    </a:lnR>
                    <a:lnT>
                      <a:noFill/>
                    </a:lnT>
                    <a:lnB>
                      <a:noFill/>
                    </a:lnB>
                  </a:tcPr>
                </a:tc>
                <a:tc>
                  <a:txBody>
                    <a:bodyPr/>
                    <a:lstStyle/>
                    <a:p>
                      <a:pPr algn="r" fontAlgn="b"/>
                      <a:r>
                        <a:rPr lang="en-NZ" sz="1100" b="0" i="0" u="none" strike="noStrike" dirty="0">
                          <a:solidFill>
                            <a:srgbClr val="000000"/>
                          </a:solidFill>
                          <a:effectLst/>
                          <a:latin typeface="Calibri"/>
                        </a:rPr>
                        <a:t>0.987131</a:t>
                      </a:r>
                    </a:p>
                  </a:txBody>
                  <a:tcPr marL="5137" marR="5137" marT="5140" marB="0" anchor="b">
                    <a:lnL>
                      <a:noFill/>
                    </a:lnL>
                    <a:lnR>
                      <a:noFill/>
                    </a:lnR>
                    <a:lnT>
                      <a:noFill/>
                    </a:lnT>
                    <a:lnB>
                      <a:noFill/>
                    </a:lnB>
                  </a:tcPr>
                </a:tc>
                <a:extLst>
                  <a:ext uri="{0D108BD9-81ED-4DB2-BD59-A6C34878D82A}">
                    <a16:rowId xmlns:a16="http://schemas.microsoft.com/office/drawing/2014/main" val="10005"/>
                  </a:ext>
                </a:extLst>
              </a:tr>
            </a:tbl>
          </a:graphicData>
        </a:graphic>
      </p:graphicFrame>
      <p:sp>
        <p:nvSpPr>
          <p:cNvPr id="53" name="TextBox 48"/>
          <p:cNvSpPr txBox="1">
            <a:spLocks noChangeArrowheads="1"/>
          </p:cNvSpPr>
          <p:nvPr/>
        </p:nvSpPr>
        <p:spPr bwMode="auto">
          <a:xfrm>
            <a:off x="4767857" y="4725144"/>
            <a:ext cx="2684463" cy="400110"/>
          </a:xfrm>
          <a:prstGeom prst="rect">
            <a:avLst/>
          </a:prstGeom>
          <a:solidFill>
            <a:srgbClr val="FFFFCC"/>
          </a:solidFill>
          <a:ln w="9525">
            <a:solidFill>
              <a:srgbClr val="FF0000"/>
            </a:solidFill>
            <a:miter lim="800000"/>
            <a:headEnd/>
            <a:tailEnd/>
          </a:ln>
        </p:spPr>
        <p:txBody>
          <a:bodyP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000" b="1" i="0" u="none" strike="noStrike" kern="1200" cap="none" spc="0" normalizeH="0" baseline="0" noProof="0" dirty="0">
                <a:ln>
                  <a:noFill/>
                </a:ln>
                <a:solidFill>
                  <a:srgbClr val="000000"/>
                </a:solidFill>
                <a:effectLst/>
                <a:uLnTx/>
                <a:uFillTx/>
                <a:latin typeface="Times New Roman" pitchFamily="18" charset="0"/>
                <a:ea typeface="+mn-ea"/>
                <a:cs typeface="+mn-cs"/>
              </a:rPr>
              <a:t>Output Node z</a:t>
            </a:r>
          </a:p>
        </p:txBody>
      </p:sp>
      <p:graphicFrame>
        <p:nvGraphicFramePr>
          <p:cNvPr id="54" name="Table 53"/>
          <p:cNvGraphicFramePr>
            <a:graphicFrameLocks noGrp="1"/>
          </p:cNvGraphicFramePr>
          <p:nvPr/>
        </p:nvGraphicFramePr>
        <p:xfrm>
          <a:off x="5004048" y="5199212"/>
          <a:ext cx="2292311" cy="1254124"/>
        </p:xfrm>
        <a:graphic>
          <a:graphicData uri="http://schemas.openxmlformats.org/drawingml/2006/table">
            <a:tbl>
              <a:tblPr/>
              <a:tblGrid>
                <a:gridCol w="726830">
                  <a:extLst>
                    <a:ext uri="{9D8B030D-6E8A-4147-A177-3AD203B41FA5}">
                      <a16:colId xmlns:a16="http://schemas.microsoft.com/office/drawing/2014/main" val="20000"/>
                    </a:ext>
                  </a:extLst>
                </a:gridCol>
                <a:gridCol w="265573">
                  <a:extLst>
                    <a:ext uri="{9D8B030D-6E8A-4147-A177-3AD203B41FA5}">
                      <a16:colId xmlns:a16="http://schemas.microsoft.com/office/drawing/2014/main" val="20001"/>
                    </a:ext>
                  </a:extLst>
                </a:gridCol>
                <a:gridCol w="723843">
                  <a:extLst>
                    <a:ext uri="{9D8B030D-6E8A-4147-A177-3AD203B41FA5}">
                      <a16:colId xmlns:a16="http://schemas.microsoft.com/office/drawing/2014/main" val="20002"/>
                    </a:ext>
                  </a:extLst>
                </a:gridCol>
                <a:gridCol w="576065">
                  <a:extLst>
                    <a:ext uri="{9D8B030D-6E8A-4147-A177-3AD203B41FA5}">
                      <a16:colId xmlns:a16="http://schemas.microsoft.com/office/drawing/2014/main" val="20003"/>
                    </a:ext>
                  </a:extLst>
                </a:gridCol>
              </a:tblGrid>
              <a:tr h="180225">
                <a:tc>
                  <a:txBody>
                    <a:bodyPr/>
                    <a:lstStyle/>
                    <a:p>
                      <a:pPr algn="r" fontAlgn="b"/>
                      <a:r>
                        <a:rPr lang="en-NZ" sz="1100" b="0" i="0" u="none" strike="noStrike" dirty="0">
                          <a:solidFill>
                            <a:srgbClr val="000000"/>
                          </a:solidFill>
                          <a:effectLst/>
                          <a:latin typeface="Calibri"/>
                        </a:rPr>
                        <a:t>1.00</a:t>
                      </a:r>
                    </a:p>
                  </a:txBody>
                  <a:tcPr marL="5137" marR="5137" marT="5134" marB="0" anchor="b">
                    <a:lnL>
                      <a:noFill/>
                    </a:lnL>
                    <a:lnR>
                      <a:noFill/>
                    </a:lnR>
                    <a:lnT>
                      <a:noFill/>
                    </a:lnT>
                    <a:lnB>
                      <a:noFill/>
                    </a:lnB>
                  </a:tcPr>
                </a:tc>
                <a:tc>
                  <a:txBody>
                    <a:bodyPr/>
                    <a:lstStyle/>
                    <a:p>
                      <a:pPr algn="ctr" fontAlgn="b"/>
                      <a:r>
                        <a:rPr lang="en-NZ" sz="1100" b="0" i="0" u="none" strike="noStrike">
                          <a:solidFill>
                            <a:srgbClr val="000000"/>
                          </a:solidFill>
                          <a:effectLst/>
                          <a:latin typeface="Calibri"/>
                        </a:rPr>
                        <a:t>*</a:t>
                      </a:r>
                    </a:p>
                  </a:txBody>
                  <a:tcPr marL="5137" marR="5137" marT="5134"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-4.95</a:t>
                      </a:r>
                    </a:p>
                  </a:txBody>
                  <a:tcPr marL="5137" marR="5137" marT="5134"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-4.95</a:t>
                      </a:r>
                    </a:p>
                  </a:txBody>
                  <a:tcPr marL="5137" marR="5137" marT="5134" marB="0" anchor="b">
                    <a:lnL>
                      <a:noFill/>
                    </a:lnL>
                    <a:lnR>
                      <a:noFill/>
                    </a:lnR>
                    <a:lnT>
                      <a:noFill/>
                    </a:lnT>
                    <a:lnB>
                      <a:noFill/>
                    </a:lnB>
                  </a:tcPr>
                </a:tc>
                <a:extLst>
                  <a:ext uri="{0D108BD9-81ED-4DB2-BD59-A6C34878D82A}">
                    <a16:rowId xmlns:a16="http://schemas.microsoft.com/office/drawing/2014/main" val="10000"/>
                  </a:ext>
                </a:extLst>
              </a:tr>
              <a:tr h="180225">
                <a:tc>
                  <a:txBody>
                    <a:bodyPr/>
                    <a:lstStyle/>
                    <a:p>
                      <a:pPr algn="r" fontAlgn="b"/>
                      <a:r>
                        <a:rPr lang="en-NZ" sz="1100" b="0" i="0" u="none" strike="noStrike">
                          <a:solidFill>
                            <a:srgbClr val="000000"/>
                          </a:solidFill>
                          <a:effectLst/>
                          <a:latin typeface="Calibri"/>
                        </a:rPr>
                        <a:t>0.00</a:t>
                      </a:r>
                    </a:p>
                  </a:txBody>
                  <a:tcPr marL="5137" marR="5137" marT="5134" marB="0" anchor="b">
                    <a:lnL>
                      <a:noFill/>
                    </a:lnL>
                    <a:lnR>
                      <a:noFill/>
                    </a:lnR>
                    <a:lnT>
                      <a:noFill/>
                    </a:lnT>
                    <a:lnB>
                      <a:noFill/>
                    </a:lnB>
                  </a:tcPr>
                </a:tc>
                <a:tc>
                  <a:txBody>
                    <a:bodyPr/>
                    <a:lstStyle/>
                    <a:p>
                      <a:pPr algn="ctr" fontAlgn="b"/>
                      <a:r>
                        <a:rPr lang="en-NZ" sz="1100" b="0" i="0" u="none" strike="noStrike">
                          <a:solidFill>
                            <a:srgbClr val="000000"/>
                          </a:solidFill>
                          <a:effectLst/>
                          <a:latin typeface="Calibri"/>
                        </a:rPr>
                        <a:t>*</a:t>
                      </a:r>
                    </a:p>
                  </a:txBody>
                  <a:tcPr marL="5137" marR="5137" marT="5134"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-4.95</a:t>
                      </a:r>
                    </a:p>
                  </a:txBody>
                  <a:tcPr marL="5137" marR="5137" marT="5134"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0</a:t>
                      </a:r>
                    </a:p>
                  </a:txBody>
                  <a:tcPr marL="5137" marR="5137" marT="5134" marB="0" anchor="b">
                    <a:lnL>
                      <a:noFill/>
                    </a:lnL>
                    <a:lnR>
                      <a:noFill/>
                    </a:lnR>
                    <a:lnT>
                      <a:noFill/>
                    </a:lnT>
                    <a:lnB>
                      <a:noFill/>
                    </a:lnB>
                  </a:tcPr>
                </a:tc>
                <a:extLst>
                  <a:ext uri="{0D108BD9-81ED-4DB2-BD59-A6C34878D82A}">
                    <a16:rowId xmlns:a16="http://schemas.microsoft.com/office/drawing/2014/main" val="10001"/>
                  </a:ext>
                </a:extLst>
              </a:tr>
              <a:tr h="180225">
                <a:tc>
                  <a:txBody>
                    <a:bodyPr/>
                    <a:lstStyle/>
                    <a:p>
                      <a:pPr algn="r" fontAlgn="b"/>
                      <a:r>
                        <a:rPr lang="en-NZ" sz="1100" b="0" i="0" u="none" strike="noStrike" dirty="0">
                          <a:solidFill>
                            <a:srgbClr val="000000"/>
                          </a:solidFill>
                          <a:effectLst/>
                          <a:latin typeface="Calibri"/>
                        </a:rPr>
                        <a:t>0.99</a:t>
                      </a:r>
                    </a:p>
                  </a:txBody>
                  <a:tcPr marL="5137" marR="5137" marT="5134" marB="0" anchor="b">
                    <a:lnL>
                      <a:noFill/>
                    </a:lnL>
                    <a:lnR>
                      <a:noFill/>
                    </a:lnR>
                    <a:lnT>
                      <a:noFill/>
                    </a:lnT>
                    <a:lnB>
                      <a:noFill/>
                    </a:lnB>
                  </a:tcPr>
                </a:tc>
                <a:tc>
                  <a:txBody>
                    <a:bodyPr/>
                    <a:lstStyle/>
                    <a:p>
                      <a:pPr algn="ctr" fontAlgn="b"/>
                      <a:r>
                        <a:rPr lang="en-NZ" sz="1100" b="0" i="0" u="none" strike="noStrike">
                          <a:solidFill>
                            <a:srgbClr val="000000"/>
                          </a:solidFill>
                          <a:effectLst/>
                          <a:latin typeface="Calibri"/>
                        </a:rPr>
                        <a:t>*</a:t>
                      </a:r>
                    </a:p>
                  </a:txBody>
                  <a:tcPr marL="5137" marR="5137" marT="5134"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10.9</a:t>
                      </a:r>
                    </a:p>
                  </a:txBody>
                  <a:tcPr marL="5137" marR="5137" marT="5134"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10.791</a:t>
                      </a:r>
                    </a:p>
                  </a:txBody>
                  <a:tcPr marL="5137" marR="5137" marT="5134" marB="0" anchor="b">
                    <a:lnL>
                      <a:noFill/>
                    </a:lnL>
                    <a:lnR>
                      <a:noFill/>
                    </a:lnR>
                    <a:lnT>
                      <a:noFill/>
                    </a:lnT>
                    <a:lnB>
                      <a:noFill/>
                    </a:lnB>
                  </a:tcPr>
                </a:tc>
                <a:extLst>
                  <a:ext uri="{0D108BD9-81ED-4DB2-BD59-A6C34878D82A}">
                    <a16:rowId xmlns:a16="http://schemas.microsoft.com/office/drawing/2014/main" val="10002"/>
                  </a:ext>
                </a:extLst>
              </a:tr>
              <a:tr h="180225">
                <a:tc>
                  <a:txBody>
                    <a:bodyPr/>
                    <a:lstStyle/>
                    <a:p>
                      <a:pPr algn="r" fontAlgn="b"/>
                      <a:r>
                        <a:rPr lang="en-NZ" sz="1100" b="0" i="0" u="none" strike="noStrike">
                          <a:solidFill>
                            <a:srgbClr val="000000"/>
                          </a:solidFill>
                          <a:effectLst/>
                          <a:latin typeface="Calibri"/>
                        </a:rPr>
                        <a:t>1.00</a:t>
                      </a:r>
                    </a:p>
                  </a:txBody>
                  <a:tcPr marL="5137" marR="5137" marT="5134" marB="0" anchor="b">
                    <a:lnL>
                      <a:noFill/>
                    </a:lnL>
                    <a:lnR>
                      <a:noFill/>
                    </a:lnR>
                    <a:lnT>
                      <a:noFill/>
                    </a:lnT>
                    <a:lnB>
                      <a:noFill/>
                    </a:lnB>
                  </a:tcPr>
                </a:tc>
                <a:tc>
                  <a:txBody>
                    <a:bodyPr/>
                    <a:lstStyle/>
                    <a:p>
                      <a:pPr algn="ctr" fontAlgn="b"/>
                      <a:r>
                        <a:rPr lang="en-NZ" sz="1100" b="0" i="0" u="none" strike="noStrike">
                          <a:solidFill>
                            <a:srgbClr val="000000"/>
                          </a:solidFill>
                          <a:effectLst/>
                          <a:latin typeface="Calibri"/>
                        </a:rPr>
                        <a:t>*</a:t>
                      </a:r>
                    </a:p>
                  </a:txBody>
                  <a:tcPr marL="5137" marR="5137" marT="5134"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-3.29</a:t>
                      </a:r>
                    </a:p>
                  </a:txBody>
                  <a:tcPr marL="5137" marR="5137" marT="5134"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-3.29</a:t>
                      </a:r>
                    </a:p>
                  </a:txBody>
                  <a:tcPr marL="5137" marR="5137" marT="5134" marB="0" anchor="b">
                    <a:lnL>
                      <a:noFill/>
                    </a:lnL>
                    <a:lnR>
                      <a:noFill/>
                    </a:lnR>
                    <a:lnT>
                      <a:noFill/>
                    </a:lnT>
                    <a:lnB>
                      <a:noFill/>
                    </a:lnB>
                  </a:tcPr>
                </a:tc>
                <a:extLst>
                  <a:ext uri="{0D108BD9-81ED-4DB2-BD59-A6C34878D82A}">
                    <a16:rowId xmlns:a16="http://schemas.microsoft.com/office/drawing/2014/main" val="10003"/>
                  </a:ext>
                </a:extLst>
              </a:tr>
              <a:tr h="172774">
                <a:tc>
                  <a:txBody>
                    <a:bodyPr/>
                    <a:lstStyle/>
                    <a:p>
                      <a:pPr algn="l" fontAlgn="b"/>
                      <a:endParaRPr lang="en-NZ" sz="1100" b="0" i="0" u="none" strike="noStrike">
                        <a:solidFill>
                          <a:srgbClr val="000000"/>
                        </a:solidFill>
                        <a:effectLst/>
                        <a:latin typeface="Calibri"/>
                      </a:endParaRPr>
                    </a:p>
                  </a:txBody>
                  <a:tcPr marL="5137" marR="5137" marT="5134" marB="0" anchor="b">
                    <a:lnL>
                      <a:noFill/>
                    </a:lnL>
                    <a:lnR>
                      <a:noFill/>
                    </a:lnR>
                    <a:lnT>
                      <a:noFill/>
                    </a:lnT>
                    <a:lnB>
                      <a:noFill/>
                    </a:lnB>
                  </a:tcPr>
                </a:tc>
                <a:tc>
                  <a:txBody>
                    <a:bodyPr/>
                    <a:lstStyle/>
                    <a:p>
                      <a:pPr algn="l" fontAlgn="b"/>
                      <a:endParaRPr lang="en-NZ" sz="1100" b="0" i="0" u="none" strike="noStrike">
                        <a:solidFill>
                          <a:srgbClr val="000000"/>
                        </a:solidFill>
                        <a:effectLst/>
                        <a:latin typeface="Calibri"/>
                      </a:endParaRPr>
                    </a:p>
                  </a:txBody>
                  <a:tcPr marL="5137" marR="5137" marT="5134" marB="0" anchor="b">
                    <a:lnL>
                      <a:noFill/>
                    </a:lnL>
                    <a:lnR>
                      <a:noFill/>
                    </a:lnR>
                    <a:lnT>
                      <a:noFill/>
                    </a:lnT>
                    <a:lnB>
                      <a:noFill/>
                    </a:lnB>
                  </a:tcPr>
                </a:tc>
                <a:tc>
                  <a:txBody>
                    <a:bodyPr/>
                    <a:lstStyle/>
                    <a:p>
                      <a:pPr algn="l" fontAlgn="b"/>
                      <a:endParaRPr lang="en-NZ" sz="1100" b="0" i="0" u="none" strike="noStrike" dirty="0">
                        <a:solidFill>
                          <a:srgbClr val="000000"/>
                        </a:solidFill>
                        <a:effectLst/>
                        <a:latin typeface="Calibri"/>
                      </a:endParaRPr>
                    </a:p>
                  </a:txBody>
                  <a:tcPr marL="5137" marR="5137" marT="5134" marB="0" anchor="b">
                    <a:lnL>
                      <a:noFill/>
                    </a:lnL>
                    <a:lnR>
                      <a:noFill/>
                    </a:lnR>
                    <a:lnT>
                      <a:noFill/>
                    </a:lnT>
                    <a:lnB>
                      <a:noFill/>
                    </a:lnB>
                  </a:tcPr>
                </a:tc>
                <a:tc>
                  <a:txBody>
                    <a:bodyPr/>
                    <a:lstStyle/>
                    <a:p>
                      <a:pPr algn="l" fontAlgn="b"/>
                      <a:endParaRPr lang="en-NZ" sz="1100" b="0" i="0" u="none" strike="noStrike" dirty="0">
                        <a:solidFill>
                          <a:srgbClr val="000000"/>
                        </a:solidFill>
                        <a:effectLst/>
                        <a:latin typeface="Calibri"/>
                      </a:endParaRPr>
                    </a:p>
                  </a:txBody>
                  <a:tcPr marL="5137" marR="5137" marT="5134" marB="0" anchor="b">
                    <a:lnL>
                      <a:noFill/>
                    </a:lnL>
                    <a:lnR>
                      <a:noFill/>
                    </a:lnR>
                    <a:lnT>
                      <a:noFill/>
                    </a:lnT>
                    <a:lnB>
                      <a:noFill/>
                    </a:lnB>
                  </a:tcPr>
                </a:tc>
                <a:extLst>
                  <a:ext uri="{0D108BD9-81ED-4DB2-BD59-A6C34878D82A}">
                    <a16:rowId xmlns:a16="http://schemas.microsoft.com/office/drawing/2014/main" val="10004"/>
                  </a:ext>
                </a:extLst>
              </a:tr>
              <a:tr h="180225">
                <a:tc>
                  <a:txBody>
                    <a:bodyPr/>
                    <a:lstStyle/>
                    <a:p>
                      <a:pPr algn="l" fontAlgn="b"/>
                      <a:endParaRPr lang="en-NZ" sz="1100" b="0" i="0" u="none" strike="noStrike" dirty="0">
                        <a:solidFill>
                          <a:srgbClr val="000000"/>
                        </a:solidFill>
                        <a:effectLst/>
                        <a:latin typeface="Calibri"/>
                      </a:endParaRPr>
                    </a:p>
                  </a:txBody>
                  <a:tcPr marL="5137" marR="5137" marT="5134" marB="0" anchor="b">
                    <a:lnL>
                      <a:noFill/>
                    </a:lnL>
                    <a:lnR>
                      <a:noFill/>
                    </a:lnR>
                    <a:lnT>
                      <a:noFill/>
                    </a:lnT>
                    <a:lnB>
                      <a:noFill/>
                    </a:lnB>
                  </a:tcPr>
                </a:tc>
                <a:tc>
                  <a:txBody>
                    <a:bodyPr/>
                    <a:lstStyle/>
                    <a:p>
                      <a:pPr algn="l" fontAlgn="b"/>
                      <a:endParaRPr lang="en-NZ" sz="1100" b="0" i="0" u="none" strike="noStrike">
                        <a:solidFill>
                          <a:srgbClr val="000000"/>
                        </a:solidFill>
                        <a:effectLst/>
                        <a:latin typeface="Calibri"/>
                      </a:endParaRPr>
                    </a:p>
                  </a:txBody>
                  <a:tcPr marL="5137" marR="5137" marT="5134" marB="0" anchor="b">
                    <a:lnL>
                      <a:noFill/>
                    </a:lnL>
                    <a:lnR>
                      <a:noFill/>
                    </a:lnR>
                    <a:lnT>
                      <a:noFill/>
                    </a:lnT>
                    <a:lnB>
                      <a:noFill/>
                    </a:lnB>
                  </a:tcPr>
                </a:tc>
                <a:tc>
                  <a:txBody>
                    <a:bodyPr/>
                    <a:lstStyle/>
                    <a:p>
                      <a:pPr algn="r" fontAlgn="b"/>
                      <a:r>
                        <a:rPr lang="en-NZ" sz="1100" b="1" i="0" u="none" strike="noStrike">
                          <a:solidFill>
                            <a:srgbClr val="000000"/>
                          </a:solidFill>
                          <a:effectLst/>
                          <a:latin typeface="Calibri"/>
                        </a:rPr>
                        <a:t>sum</a:t>
                      </a:r>
                    </a:p>
                  </a:txBody>
                  <a:tcPr marL="5137" marR="5137" marT="5134"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2.551</a:t>
                      </a:r>
                    </a:p>
                  </a:txBody>
                  <a:tcPr marL="5137" marR="5137" marT="5134" marB="0" anchor="b">
                    <a:lnL>
                      <a:noFill/>
                    </a:lnL>
                    <a:lnR>
                      <a:noFill/>
                    </a:lnR>
                    <a:lnT>
                      <a:noFill/>
                    </a:lnT>
                    <a:lnB>
                      <a:noFill/>
                    </a:lnB>
                  </a:tcPr>
                </a:tc>
                <a:extLst>
                  <a:ext uri="{0D108BD9-81ED-4DB2-BD59-A6C34878D82A}">
                    <a16:rowId xmlns:a16="http://schemas.microsoft.com/office/drawing/2014/main" val="10005"/>
                  </a:ext>
                </a:extLst>
              </a:tr>
              <a:tr h="180225">
                <a:tc>
                  <a:txBody>
                    <a:bodyPr/>
                    <a:lstStyle/>
                    <a:p>
                      <a:pPr algn="l" fontAlgn="b"/>
                      <a:endParaRPr lang="en-NZ" sz="1100" b="0" i="0" u="none" strike="noStrike" dirty="0">
                        <a:solidFill>
                          <a:srgbClr val="000000"/>
                        </a:solidFill>
                        <a:effectLst/>
                        <a:latin typeface="Calibri"/>
                      </a:endParaRPr>
                    </a:p>
                  </a:txBody>
                  <a:tcPr marL="5137" marR="5137" marT="5134" marB="0" anchor="b">
                    <a:lnL>
                      <a:noFill/>
                    </a:lnL>
                    <a:lnR>
                      <a:noFill/>
                    </a:lnR>
                    <a:lnT>
                      <a:noFill/>
                    </a:lnT>
                    <a:lnB>
                      <a:noFill/>
                    </a:lnB>
                  </a:tcPr>
                </a:tc>
                <a:tc>
                  <a:txBody>
                    <a:bodyPr/>
                    <a:lstStyle/>
                    <a:p>
                      <a:pPr algn="l" fontAlgn="b"/>
                      <a:endParaRPr lang="en-NZ" sz="1100" b="0" i="0" u="none" strike="noStrike">
                        <a:solidFill>
                          <a:srgbClr val="000000"/>
                        </a:solidFill>
                        <a:effectLst/>
                        <a:latin typeface="Calibri"/>
                      </a:endParaRPr>
                    </a:p>
                  </a:txBody>
                  <a:tcPr marL="5137" marR="5137" marT="5134" marB="0" anchor="b">
                    <a:lnL>
                      <a:noFill/>
                    </a:lnL>
                    <a:lnR>
                      <a:noFill/>
                    </a:lnR>
                    <a:lnT>
                      <a:noFill/>
                    </a:lnT>
                    <a:lnB>
                      <a:noFill/>
                    </a:lnB>
                  </a:tcPr>
                </a:tc>
                <a:tc>
                  <a:txBody>
                    <a:bodyPr/>
                    <a:lstStyle/>
                    <a:p>
                      <a:pPr algn="r" fontAlgn="b"/>
                      <a:r>
                        <a:rPr lang="en-NZ" sz="1100" b="1" i="0" u="none" strike="noStrike" dirty="0">
                          <a:solidFill>
                            <a:srgbClr val="000000"/>
                          </a:solidFill>
                          <a:effectLst/>
                          <a:latin typeface="Calibri"/>
                        </a:rPr>
                        <a:t>activation</a:t>
                      </a:r>
                    </a:p>
                  </a:txBody>
                  <a:tcPr marL="5137" marR="5137" marT="5134" marB="0" anchor="b">
                    <a:lnL>
                      <a:noFill/>
                    </a:lnL>
                    <a:lnR>
                      <a:noFill/>
                    </a:lnR>
                    <a:lnT>
                      <a:noFill/>
                    </a:lnT>
                    <a:lnB>
                      <a:noFill/>
                    </a:lnB>
                  </a:tcPr>
                </a:tc>
                <a:tc>
                  <a:txBody>
                    <a:bodyPr/>
                    <a:lstStyle/>
                    <a:p>
                      <a:pPr algn="r" fontAlgn="b"/>
                      <a:r>
                        <a:rPr lang="en-NZ" sz="1100" b="0" i="0" u="none" strike="noStrike" dirty="0">
                          <a:solidFill>
                            <a:srgbClr val="000000"/>
                          </a:solidFill>
                          <a:effectLst/>
                          <a:latin typeface="Calibri"/>
                        </a:rPr>
                        <a:t>0.93</a:t>
                      </a:r>
                    </a:p>
                  </a:txBody>
                  <a:tcPr marL="5137" marR="5137" marT="5134" marB="0" anchor="b">
                    <a:lnL>
                      <a:noFill/>
                    </a:lnL>
                    <a:lnR>
                      <a:noFill/>
                    </a:lnR>
                    <a:lnT>
                      <a:noFill/>
                    </a:lnT>
                    <a:lnB>
                      <a:noFill/>
                    </a:lnB>
                  </a:tcPr>
                </a:tc>
                <a:extLst>
                  <a:ext uri="{0D108BD9-81ED-4DB2-BD59-A6C34878D82A}">
                    <a16:rowId xmlns:a16="http://schemas.microsoft.com/office/drawing/2014/main" val="10006"/>
                  </a:ext>
                </a:extLst>
              </a:tr>
            </a:tbl>
          </a:graphicData>
        </a:graphic>
      </p:graphicFrame>
      <p:sp>
        <p:nvSpPr>
          <p:cNvPr id="55" name="Rectangle 75"/>
          <p:cNvSpPr>
            <a:spLocks noChangeArrowheads="1"/>
          </p:cNvSpPr>
          <p:nvPr/>
        </p:nvSpPr>
        <p:spPr bwMode="auto">
          <a:xfrm>
            <a:off x="3923928" y="3646765"/>
            <a:ext cx="4968552" cy="646331"/>
          </a:xfrm>
          <a:prstGeom prst="rect">
            <a:avLst/>
          </a:prstGeom>
          <a:gradFill rotWithShape="1">
            <a:gsLst>
              <a:gs pos="0">
                <a:srgbClr val="3399FF"/>
              </a:gs>
              <a:gs pos="100000">
                <a:srgbClr val="FFFFFF"/>
              </a:gs>
            </a:gsLst>
            <a:lin ang="2700000" scaled="1"/>
          </a:gradFill>
          <a:ln w="9525">
            <a:solidFill>
              <a:srgbClr val="FF0000"/>
            </a:solidFill>
            <a:miter lim="800000"/>
            <a:headEnd/>
            <a:tailEnd/>
          </a:ln>
          <a:effectLst>
            <a:glow rad="228600">
              <a:srgbClr val="C00000">
                <a:alpha val="40000"/>
              </a:srgbClr>
            </a:glow>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Continuing with the process, after propagating the signals toward output node </a:t>
            </a:r>
            <a:r>
              <a:rPr kumimoji="0" lang="en-US" altLang="en-US" sz="1800" b="1" i="0" u="none" strike="noStrike" kern="1200" cap="none" spc="0" normalizeH="0" baseline="0" noProof="0" dirty="0">
                <a:ln>
                  <a:noFill/>
                </a:ln>
                <a:solidFill>
                  <a:srgbClr val="000000"/>
                </a:solidFill>
                <a:effectLst/>
                <a:uLnTx/>
                <a:uFillTx/>
                <a:latin typeface="Arial"/>
                <a:ea typeface="+mn-ea"/>
                <a:cs typeface="+mn-cs"/>
              </a:rPr>
              <a:t>z</a:t>
            </a: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 we have:</a:t>
            </a:r>
          </a:p>
        </p:txBody>
      </p:sp>
      <p:sp>
        <p:nvSpPr>
          <p:cNvPr id="56" name="Freeform 55"/>
          <p:cNvSpPr/>
          <p:nvPr/>
        </p:nvSpPr>
        <p:spPr bwMode="auto">
          <a:xfrm>
            <a:off x="2477479" y="1430217"/>
            <a:ext cx="6616900" cy="4933357"/>
          </a:xfrm>
          <a:custGeom>
            <a:avLst/>
            <a:gdLst>
              <a:gd name="connsiteX0" fmla="*/ 6353907 w 6497389"/>
              <a:gd name="connsiteY0" fmla="*/ 3259015 h 3282461"/>
              <a:gd name="connsiteX1" fmla="*/ 6463323 w 6497389"/>
              <a:gd name="connsiteY1" fmla="*/ 3048000 h 3282461"/>
              <a:gd name="connsiteX2" fmla="*/ 6486769 w 6497389"/>
              <a:gd name="connsiteY2" fmla="*/ 1570892 h 3282461"/>
              <a:gd name="connsiteX3" fmla="*/ 6307015 w 6497389"/>
              <a:gd name="connsiteY3" fmla="*/ 1148861 h 3282461"/>
              <a:gd name="connsiteX4" fmla="*/ 5689600 w 6497389"/>
              <a:gd name="connsiteY4" fmla="*/ 828430 h 3282461"/>
              <a:gd name="connsiteX5" fmla="*/ 4173415 w 6497389"/>
              <a:gd name="connsiteY5" fmla="*/ 640861 h 3282461"/>
              <a:gd name="connsiteX6" fmla="*/ 1578707 w 6497389"/>
              <a:gd name="connsiteY6" fmla="*/ 422030 h 3282461"/>
              <a:gd name="connsiteX7" fmla="*/ 0 w 6497389"/>
              <a:gd name="connsiteY7" fmla="*/ 0 h 3282461"/>
              <a:gd name="connsiteX0" fmla="*/ 6369537 w 6513019"/>
              <a:gd name="connsiteY0" fmla="*/ 4321907 h 4345353"/>
              <a:gd name="connsiteX1" fmla="*/ 6478953 w 6513019"/>
              <a:gd name="connsiteY1" fmla="*/ 4110892 h 4345353"/>
              <a:gd name="connsiteX2" fmla="*/ 6502399 w 6513019"/>
              <a:gd name="connsiteY2" fmla="*/ 2633784 h 4345353"/>
              <a:gd name="connsiteX3" fmla="*/ 6322645 w 6513019"/>
              <a:gd name="connsiteY3" fmla="*/ 2211753 h 4345353"/>
              <a:gd name="connsiteX4" fmla="*/ 5705230 w 6513019"/>
              <a:gd name="connsiteY4" fmla="*/ 1891322 h 4345353"/>
              <a:gd name="connsiteX5" fmla="*/ 4189045 w 6513019"/>
              <a:gd name="connsiteY5" fmla="*/ 1703753 h 4345353"/>
              <a:gd name="connsiteX6" fmla="*/ 1594337 w 6513019"/>
              <a:gd name="connsiteY6" fmla="*/ 1484922 h 4345353"/>
              <a:gd name="connsiteX7" fmla="*/ 0 w 6513019"/>
              <a:gd name="connsiteY7" fmla="*/ 0 h 4345353"/>
              <a:gd name="connsiteX0" fmla="*/ 4665783 w 6627812"/>
              <a:gd name="connsiteY0" fmla="*/ 4884614 h 4886620"/>
              <a:gd name="connsiteX1" fmla="*/ 6478953 w 6627812"/>
              <a:gd name="connsiteY1" fmla="*/ 4110892 h 4886620"/>
              <a:gd name="connsiteX2" fmla="*/ 6502399 w 6627812"/>
              <a:gd name="connsiteY2" fmla="*/ 2633784 h 4886620"/>
              <a:gd name="connsiteX3" fmla="*/ 6322645 w 6627812"/>
              <a:gd name="connsiteY3" fmla="*/ 2211753 h 4886620"/>
              <a:gd name="connsiteX4" fmla="*/ 5705230 w 6627812"/>
              <a:gd name="connsiteY4" fmla="*/ 1891322 h 4886620"/>
              <a:gd name="connsiteX5" fmla="*/ 4189045 w 6627812"/>
              <a:gd name="connsiteY5" fmla="*/ 1703753 h 4886620"/>
              <a:gd name="connsiteX6" fmla="*/ 1594337 w 6627812"/>
              <a:gd name="connsiteY6" fmla="*/ 1484922 h 4886620"/>
              <a:gd name="connsiteX7" fmla="*/ 0 w 6627812"/>
              <a:gd name="connsiteY7" fmla="*/ 0 h 4886620"/>
              <a:gd name="connsiteX0" fmla="*/ 4814275 w 6616900"/>
              <a:gd name="connsiteY0" fmla="*/ 4931506 h 4933357"/>
              <a:gd name="connsiteX1" fmla="*/ 6478953 w 6616900"/>
              <a:gd name="connsiteY1" fmla="*/ 4110892 h 4933357"/>
              <a:gd name="connsiteX2" fmla="*/ 6502399 w 6616900"/>
              <a:gd name="connsiteY2" fmla="*/ 2633784 h 4933357"/>
              <a:gd name="connsiteX3" fmla="*/ 6322645 w 6616900"/>
              <a:gd name="connsiteY3" fmla="*/ 2211753 h 4933357"/>
              <a:gd name="connsiteX4" fmla="*/ 5705230 w 6616900"/>
              <a:gd name="connsiteY4" fmla="*/ 1891322 h 4933357"/>
              <a:gd name="connsiteX5" fmla="*/ 4189045 w 6616900"/>
              <a:gd name="connsiteY5" fmla="*/ 1703753 h 4933357"/>
              <a:gd name="connsiteX6" fmla="*/ 1594337 w 6616900"/>
              <a:gd name="connsiteY6" fmla="*/ 1484922 h 4933357"/>
              <a:gd name="connsiteX7" fmla="*/ 0 w 6616900"/>
              <a:gd name="connsiteY7" fmla="*/ 0 h 493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6900" h="4933357">
                <a:moveTo>
                  <a:pt x="4814275" y="4931506"/>
                </a:moveTo>
                <a:cubicBezTo>
                  <a:pt x="4857911" y="4966675"/>
                  <a:pt x="6197599" y="4493846"/>
                  <a:pt x="6478953" y="4110892"/>
                </a:cubicBezTo>
                <a:cubicBezTo>
                  <a:pt x="6760307" y="3727938"/>
                  <a:pt x="6528450" y="2950307"/>
                  <a:pt x="6502399" y="2633784"/>
                </a:cubicBezTo>
                <a:cubicBezTo>
                  <a:pt x="6476348" y="2317261"/>
                  <a:pt x="6455507" y="2335497"/>
                  <a:pt x="6322645" y="2211753"/>
                </a:cubicBezTo>
                <a:cubicBezTo>
                  <a:pt x="6189783" y="2088009"/>
                  <a:pt x="6060830" y="1975989"/>
                  <a:pt x="5705230" y="1891322"/>
                </a:cubicBezTo>
                <a:cubicBezTo>
                  <a:pt x="5349630" y="1806655"/>
                  <a:pt x="4874194" y="1771486"/>
                  <a:pt x="4189045" y="1703753"/>
                </a:cubicBezTo>
                <a:cubicBezTo>
                  <a:pt x="3503896" y="1636020"/>
                  <a:pt x="2292511" y="1768881"/>
                  <a:pt x="1594337" y="1484922"/>
                </a:cubicBezTo>
                <a:cubicBezTo>
                  <a:pt x="896163" y="1200963"/>
                  <a:pt x="441569" y="157610"/>
                  <a:pt x="0" y="0"/>
                </a:cubicBezTo>
              </a:path>
            </a:pathLst>
          </a:custGeom>
          <a:noFill/>
          <a:ln w="9525" cap="flat" cmpd="sng" algn="ctr">
            <a:solidFill>
              <a:srgbClr val="FF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a:ln>
                <a:noFill/>
              </a:ln>
              <a:solidFill>
                <a:srgbClr val="000000"/>
              </a:solidFill>
              <a:effectLst/>
              <a:uLnTx/>
              <a:uFillTx/>
              <a:latin typeface="Times" charset="0"/>
              <a:ea typeface="+mn-ea"/>
              <a:cs typeface="+mn-cs"/>
            </a:endParaRPr>
          </a:p>
        </p:txBody>
      </p:sp>
      <p:sp>
        <p:nvSpPr>
          <p:cNvPr id="57" name="Rectangle 36"/>
          <p:cNvSpPr>
            <a:spLocks noChangeArrowheads="1"/>
          </p:cNvSpPr>
          <p:nvPr/>
        </p:nvSpPr>
        <p:spPr bwMode="auto">
          <a:xfrm>
            <a:off x="3923928" y="1616121"/>
            <a:ext cx="5050656" cy="923330"/>
          </a:xfrm>
          <a:prstGeom prst="rect">
            <a:avLst/>
          </a:prstGeom>
          <a:gradFill rotWithShape="1">
            <a:gsLst>
              <a:gs pos="0">
                <a:srgbClr val="3399FF"/>
              </a:gs>
              <a:gs pos="100000">
                <a:srgbClr val="FFFFFF"/>
              </a:gs>
            </a:gsLst>
            <a:lin ang="2700000" scaled="1"/>
          </a:gradFill>
          <a:ln w="9525">
            <a:solidFill>
              <a:srgbClr val="FF0000"/>
            </a:solidFill>
            <a:miter lim="800000"/>
            <a:headEnd/>
            <a:tailEnd/>
          </a:ln>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Given a trained NN, and the following input values, calculate the output of the NN.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a:ea typeface="+mn-ea"/>
                <a:cs typeface="+mn-cs"/>
              </a:rPr>
              <a:t>            x</a:t>
            </a:r>
            <a:r>
              <a:rPr kumimoji="0" lang="en-US" sz="1800" b="0" i="0" u="none" strike="noStrike" kern="1200" cap="none" spc="0" normalizeH="0" baseline="0" noProof="0" dirty="0">
                <a:ln>
                  <a:noFill/>
                </a:ln>
                <a:solidFill>
                  <a:srgbClr val="000000"/>
                </a:solidFill>
                <a:effectLst/>
                <a:uLnTx/>
                <a:uFillTx/>
                <a:latin typeface="Arial"/>
                <a:ea typeface="+mn-ea"/>
                <a:cs typeface="+mn-cs"/>
              </a:rPr>
              <a:t> = </a:t>
            </a:r>
            <a:r>
              <a:rPr kumimoji="0" lang="en-US"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1.0</a:t>
            </a:r>
            <a:r>
              <a:rPr kumimoji="0" lang="en-US" sz="1800" b="0" i="0" u="none" strike="noStrike" kern="1200" cap="none" spc="0" normalizeH="0" baseline="0" noProof="0" dirty="0">
                <a:ln>
                  <a:noFill/>
                </a:ln>
                <a:solidFill>
                  <a:srgbClr val="000000"/>
                </a:solidFill>
                <a:effectLst/>
                <a:uLnTx/>
                <a:uFillTx/>
                <a:latin typeface="Arial"/>
                <a:ea typeface="+mn-ea"/>
                <a:cs typeface="+mn-cs"/>
              </a:rPr>
              <a:t> and </a:t>
            </a:r>
            <a:r>
              <a:rPr kumimoji="0" lang="en-US" sz="1800" b="1" i="0" u="none" strike="noStrike" kern="1200" cap="none" spc="0" normalizeH="0" baseline="0" noProof="0" dirty="0">
                <a:ln>
                  <a:noFill/>
                </a:ln>
                <a:solidFill>
                  <a:srgbClr val="000000"/>
                </a:solidFill>
                <a:effectLst/>
                <a:uLnTx/>
                <a:uFillTx/>
                <a:latin typeface="Arial"/>
                <a:ea typeface="+mn-ea"/>
                <a:cs typeface="+mn-cs"/>
              </a:rPr>
              <a:t>y</a:t>
            </a:r>
            <a:r>
              <a:rPr kumimoji="0" lang="en-US" sz="1800" b="0" i="0" u="none" strike="noStrike" kern="1200" cap="none" spc="0" normalizeH="0" baseline="0" noProof="0" dirty="0">
                <a:ln>
                  <a:noFill/>
                </a:ln>
                <a:solidFill>
                  <a:srgbClr val="000000"/>
                </a:solidFill>
                <a:effectLst/>
                <a:uLnTx/>
                <a:uFillTx/>
                <a:latin typeface="Arial"/>
                <a:ea typeface="+mn-ea"/>
                <a:cs typeface="+mn-cs"/>
              </a:rPr>
              <a:t> = </a:t>
            </a:r>
            <a:r>
              <a:rPr kumimoji="0" lang="en-US"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0.0</a:t>
            </a:r>
            <a:r>
              <a:rPr kumimoji="0" lang="en-US" sz="1800" b="0" i="0" u="none" strike="noStrike" kern="1200" cap="none" spc="0" normalizeH="0" baseline="0" noProof="0" dirty="0">
                <a:ln>
                  <a:noFill/>
                </a:ln>
                <a:solidFill>
                  <a:srgbClr val="000000"/>
                </a:solidFill>
                <a:effectLst/>
                <a:uLnTx/>
                <a:uFillTx/>
                <a:latin typeface="Arial"/>
                <a:ea typeface="+mn-ea"/>
                <a:cs typeface="+mn-cs"/>
              </a:rPr>
              <a:t>,</a:t>
            </a:r>
          </a:p>
        </p:txBody>
      </p:sp>
      <p:cxnSp>
        <p:nvCxnSpPr>
          <p:cNvPr id="6" name="Straight Connector 5">
            <a:extLst>
              <a:ext uri="{FF2B5EF4-FFF2-40B4-BE49-F238E27FC236}">
                <a16:creationId xmlns:a16="http://schemas.microsoft.com/office/drawing/2014/main" id="{E8D9A2AC-CCD8-456F-9E94-5F95972FB194}"/>
              </a:ext>
            </a:extLst>
          </p:cNvPr>
          <p:cNvCxnSpPr/>
          <p:nvPr/>
        </p:nvCxnSpPr>
        <p:spPr bwMode="auto">
          <a:xfrm>
            <a:off x="5310231" y="6040073"/>
            <a:ext cx="214208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Straight Connector 7">
            <a:extLst>
              <a:ext uri="{FF2B5EF4-FFF2-40B4-BE49-F238E27FC236}">
                <a16:creationId xmlns:a16="http://schemas.microsoft.com/office/drawing/2014/main" id="{38FFB4FF-F3DA-43B6-B909-2ACC9D4357ED}"/>
              </a:ext>
            </a:extLst>
          </p:cNvPr>
          <p:cNvCxnSpPr/>
          <p:nvPr/>
        </p:nvCxnSpPr>
        <p:spPr bwMode="auto">
          <a:xfrm>
            <a:off x="1192437" y="5889072"/>
            <a:ext cx="217525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8" name="TextBox 57">
            <a:extLst>
              <a:ext uri="{FF2B5EF4-FFF2-40B4-BE49-F238E27FC236}">
                <a16:creationId xmlns:a16="http://schemas.microsoft.com/office/drawing/2014/main" id="{74D4DA43-7D7B-4B3A-8B2F-0E63B4A4735E}"/>
              </a:ext>
            </a:extLst>
          </p:cNvPr>
          <p:cNvSpPr txBox="1"/>
          <p:nvPr/>
        </p:nvSpPr>
        <p:spPr>
          <a:xfrm>
            <a:off x="979939" y="5171333"/>
            <a:ext cx="378629" cy="646331"/>
          </a:xfrm>
          <a:prstGeom prst="rect">
            <a:avLst/>
          </a:prstGeom>
          <a:noFill/>
        </p:spPr>
        <p:txBody>
          <a:bodyPr wrap="none" rtlCol="0">
            <a:spAutoFit/>
          </a:bodyPr>
          <a:lstStyle/>
          <a:p>
            <a:r>
              <a:rPr lang="en-GB" sz="1200" dirty="0">
                <a:solidFill>
                  <a:srgbClr val="008000"/>
                </a:solidFill>
              </a:rPr>
              <a:t>x:</a:t>
            </a:r>
          </a:p>
          <a:p>
            <a:r>
              <a:rPr lang="en-GB" sz="1200" dirty="0" err="1">
                <a:solidFill>
                  <a:srgbClr val="008000"/>
                </a:solidFill>
              </a:rPr>
              <a:t>b</a:t>
            </a:r>
            <a:r>
              <a:rPr lang="en-GB" sz="1200" baseline="-25000" dirty="0" err="1">
                <a:solidFill>
                  <a:srgbClr val="008000"/>
                </a:solidFill>
              </a:rPr>
              <a:t>h</a:t>
            </a:r>
            <a:r>
              <a:rPr lang="en-GB" sz="1200" dirty="0">
                <a:solidFill>
                  <a:srgbClr val="008000"/>
                </a:solidFill>
              </a:rPr>
              <a:t>:</a:t>
            </a:r>
          </a:p>
          <a:p>
            <a:r>
              <a:rPr lang="en-GB" sz="1200" dirty="0">
                <a:solidFill>
                  <a:srgbClr val="008000"/>
                </a:solidFill>
              </a:rPr>
              <a:t>y:</a:t>
            </a:r>
            <a:endParaRPr lang="en-NZ" sz="1200" dirty="0">
              <a:solidFill>
                <a:srgbClr val="008000"/>
              </a:solidFill>
            </a:endParaRPr>
          </a:p>
        </p:txBody>
      </p:sp>
      <p:sp>
        <p:nvSpPr>
          <p:cNvPr id="59" name="TextBox 58">
            <a:extLst>
              <a:ext uri="{FF2B5EF4-FFF2-40B4-BE49-F238E27FC236}">
                <a16:creationId xmlns:a16="http://schemas.microsoft.com/office/drawing/2014/main" id="{39DAD762-1129-447B-B529-2A38902F1D92}"/>
              </a:ext>
            </a:extLst>
          </p:cNvPr>
          <p:cNvSpPr txBox="1"/>
          <p:nvPr/>
        </p:nvSpPr>
        <p:spPr>
          <a:xfrm>
            <a:off x="5044747" y="5142183"/>
            <a:ext cx="404278" cy="830997"/>
          </a:xfrm>
          <a:prstGeom prst="rect">
            <a:avLst/>
          </a:prstGeom>
          <a:noFill/>
        </p:spPr>
        <p:txBody>
          <a:bodyPr wrap="none" rtlCol="0">
            <a:spAutoFit/>
          </a:bodyPr>
          <a:lstStyle/>
          <a:p>
            <a:r>
              <a:rPr lang="en-GB" sz="1200" dirty="0">
                <a:solidFill>
                  <a:srgbClr val="008000"/>
                </a:solidFill>
              </a:rPr>
              <a:t>x:</a:t>
            </a:r>
          </a:p>
          <a:p>
            <a:r>
              <a:rPr lang="en-GB" sz="1200" dirty="0">
                <a:solidFill>
                  <a:srgbClr val="008000"/>
                </a:solidFill>
              </a:rPr>
              <a:t>y:</a:t>
            </a:r>
          </a:p>
          <a:p>
            <a:r>
              <a:rPr lang="en-GB" sz="1200" dirty="0">
                <a:solidFill>
                  <a:srgbClr val="008000"/>
                </a:solidFill>
              </a:rPr>
              <a:t>h:</a:t>
            </a:r>
          </a:p>
          <a:p>
            <a:r>
              <a:rPr lang="en-GB" sz="1200" dirty="0" err="1">
                <a:solidFill>
                  <a:srgbClr val="008000"/>
                </a:solidFill>
              </a:rPr>
              <a:t>b</a:t>
            </a:r>
            <a:r>
              <a:rPr lang="en-GB" sz="1200" baseline="-25000" dirty="0" err="1">
                <a:solidFill>
                  <a:srgbClr val="008000"/>
                </a:solidFill>
              </a:rPr>
              <a:t>z</a:t>
            </a:r>
            <a:r>
              <a:rPr lang="en-GB" sz="1200" dirty="0">
                <a:solidFill>
                  <a:srgbClr val="008000"/>
                </a:solidFill>
              </a:rPr>
              <a:t> :</a:t>
            </a:r>
            <a:endParaRPr lang="en-NZ" sz="1200" dirty="0">
              <a:solidFill>
                <a:srgbClr val="008000"/>
              </a:solidFill>
            </a:endParaRPr>
          </a:p>
        </p:txBody>
      </p:sp>
    </p:spTree>
    <p:extLst>
      <p:ext uri="{BB962C8B-B14F-4D97-AF65-F5344CB8AC3E}">
        <p14:creationId xmlns:p14="http://schemas.microsoft.com/office/powerpoint/2010/main" val="410489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after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par>
                                <p:cTn id="11" presetID="32" presetClass="emph" presetSubtype="0" repeatCount="indefinite" fill="hold" nodeType="withEffect">
                                  <p:stCondLst>
                                    <p:cond delay="0"/>
                                  </p:stCondLst>
                                  <p:childTnLst>
                                    <p:animRot by="120000">
                                      <p:cBhvr>
                                        <p:cTn id="12" dur="100" fill="hold">
                                          <p:stCondLst>
                                            <p:cond delay="0"/>
                                          </p:stCondLst>
                                        </p:cTn>
                                        <p:tgtEl>
                                          <p:spTgt spid="48"/>
                                        </p:tgtEl>
                                        <p:attrNameLst>
                                          <p:attrName>r</p:attrName>
                                        </p:attrNameLst>
                                      </p:cBhvr>
                                    </p:animRot>
                                    <p:animRot by="-240000">
                                      <p:cBhvr>
                                        <p:cTn id="13" dur="200" fill="hold">
                                          <p:stCondLst>
                                            <p:cond delay="200"/>
                                          </p:stCondLst>
                                        </p:cTn>
                                        <p:tgtEl>
                                          <p:spTgt spid="48"/>
                                        </p:tgtEl>
                                        <p:attrNameLst>
                                          <p:attrName>r</p:attrName>
                                        </p:attrNameLst>
                                      </p:cBhvr>
                                    </p:animRot>
                                    <p:animRot by="240000">
                                      <p:cBhvr>
                                        <p:cTn id="14" dur="200" fill="hold">
                                          <p:stCondLst>
                                            <p:cond delay="400"/>
                                          </p:stCondLst>
                                        </p:cTn>
                                        <p:tgtEl>
                                          <p:spTgt spid="48"/>
                                        </p:tgtEl>
                                        <p:attrNameLst>
                                          <p:attrName>r</p:attrName>
                                        </p:attrNameLst>
                                      </p:cBhvr>
                                    </p:animRot>
                                    <p:animRot by="-240000">
                                      <p:cBhvr>
                                        <p:cTn id="15" dur="200" fill="hold">
                                          <p:stCondLst>
                                            <p:cond delay="600"/>
                                          </p:stCondLst>
                                        </p:cTn>
                                        <p:tgtEl>
                                          <p:spTgt spid="48"/>
                                        </p:tgtEl>
                                        <p:attrNameLst>
                                          <p:attrName>r</p:attrName>
                                        </p:attrNameLst>
                                      </p:cBhvr>
                                    </p:animRot>
                                    <p:animRot by="120000">
                                      <p:cBhvr>
                                        <p:cTn id="16" dur="200" fill="hold">
                                          <p:stCondLst>
                                            <p:cond delay="800"/>
                                          </p:stCondLst>
                                        </p:cTn>
                                        <p:tgtEl>
                                          <p:spTgt spid="48"/>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wipe(down)">
                                      <p:cBhvr>
                                        <p:cTn id="2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3"/>
          <p:cNvSpPr>
            <a:spLocks noChangeArrowheads="1"/>
          </p:cNvSpPr>
          <p:nvPr/>
        </p:nvSpPr>
        <p:spPr bwMode="auto">
          <a:xfrm>
            <a:off x="3978275" y="1084263"/>
            <a:ext cx="5102225" cy="1749425"/>
          </a:xfrm>
          <a:prstGeom prst="rect">
            <a:avLst/>
          </a:prstGeom>
          <a:gradFill rotWithShape="1">
            <a:gsLst>
              <a:gs pos="0">
                <a:srgbClr val="3399FF"/>
              </a:gs>
              <a:gs pos="100000">
                <a:srgbClr val="FFFFFF"/>
              </a:gs>
            </a:gsLst>
            <a:lin ang="2700000" scaled="1"/>
          </a:gradFill>
          <a:ln w="9525">
            <a:solidFill>
              <a:srgbClr val="FF0000"/>
            </a:solidFill>
            <a:miter lim="800000"/>
            <a:headEnd/>
            <a:tailEnd/>
          </a:ln>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Times New Roman" pitchFamily="18" charset="0"/>
                <a:ea typeface="+mn-ea"/>
                <a:cs typeface="+mn-cs"/>
              </a:rPr>
              <a:t>In some neural networks we might just leave the activation value of the unit to be </a:t>
            </a:r>
            <a:r>
              <a:rPr kumimoji="0" lang="en-US" altLang="en-US" sz="1800" b="1" i="0" u="none" strike="noStrike" kern="1200" cap="none" spc="0" normalizeH="0" baseline="0" noProof="0" dirty="0">
                <a:ln>
                  <a:noFill/>
                </a:ln>
                <a:solidFill>
                  <a:srgbClr val="000000"/>
                </a:solidFill>
                <a:effectLst/>
                <a:uLnTx/>
                <a:uFillTx/>
                <a:latin typeface="Times New Roman" pitchFamily="18" charset="0"/>
                <a:ea typeface="+mn-ea"/>
                <a:cs typeface="+mn-cs"/>
              </a:rPr>
              <a:t>4.34</a:t>
            </a:r>
            <a:r>
              <a:rPr kumimoji="0" lang="en-US" altLang="en-US" sz="1800" b="0" i="0" u="none" strike="noStrike" kern="1200" cap="none" spc="0" normalizeH="0" baseline="0" noProof="0" dirty="0">
                <a:ln>
                  <a:noFill/>
                </a:ln>
                <a:solidFill>
                  <a:srgbClr val="000000"/>
                </a:solidFill>
                <a:effectLst/>
                <a:uLnTx/>
                <a:uFillTx/>
                <a:latin typeface="Times New Roman" pitchFamily="18" charset="0"/>
                <a:ea typeface="+mn-ea"/>
                <a:cs typeface="+mn-cs"/>
              </a:rPr>
              <a:t>. In this case we would say that we are using the </a:t>
            </a:r>
            <a:r>
              <a:rPr kumimoji="0" lang="en-US" altLang="en-US" sz="1800" b="1" i="0" u="none" strike="noStrike" kern="1200" cap="none" spc="0" normalizeH="0" baseline="0" noProof="0" dirty="0">
                <a:ln>
                  <a:noFill/>
                </a:ln>
                <a:solidFill>
                  <a:srgbClr val="000000"/>
                </a:solidFill>
                <a:effectLst/>
                <a:uLnTx/>
                <a:uFillTx/>
                <a:latin typeface="Times New Roman" pitchFamily="18" charset="0"/>
                <a:ea typeface="+mn-ea"/>
                <a:cs typeface="+mn-cs"/>
              </a:rPr>
              <a:t>linear activation function</a:t>
            </a:r>
            <a:r>
              <a:rPr kumimoji="0" lang="en-US" altLang="en-US" sz="1800" b="0" i="0" u="none" strike="noStrike" kern="1200" cap="none" spc="0" normalizeH="0" baseline="0" noProof="0" dirty="0">
                <a:ln>
                  <a:noFill/>
                </a:ln>
                <a:solidFill>
                  <a:srgbClr val="000000"/>
                </a:solidFill>
                <a:effectLst/>
                <a:uLnTx/>
                <a:uFillTx/>
                <a:latin typeface="Times New Roman" pitchFamily="18" charset="0"/>
                <a:ea typeface="+mn-ea"/>
                <a:cs typeface="+mn-cs"/>
              </a:rPr>
              <a:t>, however </a:t>
            </a:r>
            <a:r>
              <a:rPr kumimoji="0" lang="en-US" altLang="en-US" sz="1800" b="0" i="0" u="none" strike="noStrike" kern="1200" cap="none" spc="0" normalizeH="0" baseline="0" noProof="0" dirty="0" err="1">
                <a:ln>
                  <a:noFill/>
                </a:ln>
                <a:solidFill>
                  <a:srgbClr val="000000"/>
                </a:solidFill>
                <a:effectLst/>
                <a:uLnTx/>
                <a:uFillTx/>
                <a:latin typeface="Times New Roman" pitchFamily="18" charset="0"/>
                <a:ea typeface="+mn-ea"/>
                <a:cs typeface="+mn-cs"/>
              </a:rPr>
              <a:t>backprop</a:t>
            </a:r>
            <a:r>
              <a:rPr kumimoji="0" lang="en-US" altLang="en-US" sz="1800" b="0" i="0" u="none" strike="noStrike" kern="1200" cap="none" spc="0" normalizeH="0" baseline="0" noProof="0" dirty="0">
                <a:ln>
                  <a:noFill/>
                </a:ln>
                <a:solidFill>
                  <a:srgbClr val="000000"/>
                </a:solidFill>
                <a:effectLst/>
                <a:uLnTx/>
                <a:uFillTx/>
                <a:latin typeface="Times New Roman" pitchFamily="18" charset="0"/>
                <a:ea typeface="+mn-ea"/>
                <a:cs typeface="+mn-cs"/>
              </a:rPr>
              <a:t> is at its best when this value is passed to certain types of </a:t>
            </a:r>
            <a:r>
              <a:rPr kumimoji="0" lang="en-US" altLang="en-US" sz="1800" b="1" i="0" u="none" strike="noStrike" kern="1200" cap="none" spc="0" normalizeH="0" baseline="0" noProof="0" dirty="0">
                <a:ln>
                  <a:noFill/>
                </a:ln>
                <a:solidFill>
                  <a:srgbClr val="000000"/>
                </a:solidFill>
                <a:effectLst/>
                <a:uLnTx/>
                <a:uFillTx/>
                <a:latin typeface="Times New Roman" pitchFamily="18" charset="0"/>
                <a:ea typeface="+mn-ea"/>
                <a:cs typeface="+mn-cs"/>
              </a:rPr>
              <a:t>non­linear functions</a:t>
            </a:r>
            <a:r>
              <a:rPr kumimoji="0" lang="en-US" altLang="en-US" sz="1800" b="0" i="0" u="none" strike="noStrike" kern="1200" cap="none" spc="0" normalizeH="0" baseline="0" noProof="0" dirty="0">
                <a:ln>
                  <a:noFill/>
                </a:ln>
                <a:solidFill>
                  <a:srgbClr val="000000"/>
                </a:solidFill>
                <a:effectLst/>
                <a:uLnTx/>
                <a:uFillTx/>
                <a:latin typeface="Times New Roman" pitchFamily="18" charset="0"/>
                <a:ea typeface="+mn-ea"/>
                <a:cs typeface="+mn-cs"/>
              </a:rPr>
              <a:t>.</a:t>
            </a:r>
          </a:p>
        </p:txBody>
      </p:sp>
      <p:sp>
        <p:nvSpPr>
          <p:cNvPr id="260099" name="Rectangle 4"/>
          <p:cNvSpPr>
            <a:spLocks noChangeArrowheads="1"/>
          </p:cNvSpPr>
          <p:nvPr/>
        </p:nvSpPr>
        <p:spPr bwMode="auto">
          <a:xfrm>
            <a:off x="0" y="3048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nvGrpSpPr>
          <p:cNvPr id="260100" name="Group 6"/>
          <p:cNvGrpSpPr>
            <a:grpSpLocks/>
          </p:cNvGrpSpPr>
          <p:nvPr/>
        </p:nvGrpSpPr>
        <p:grpSpPr bwMode="auto">
          <a:xfrm>
            <a:off x="188913" y="946150"/>
            <a:ext cx="3049587" cy="2860675"/>
            <a:chOff x="625" y="912"/>
            <a:chExt cx="1887" cy="1945"/>
          </a:xfrm>
        </p:grpSpPr>
        <p:grpSp>
          <p:nvGrpSpPr>
            <p:cNvPr id="260163" name="Group 7"/>
            <p:cNvGrpSpPr>
              <a:grpSpLocks/>
            </p:cNvGrpSpPr>
            <p:nvPr/>
          </p:nvGrpSpPr>
          <p:grpSpPr bwMode="auto">
            <a:xfrm>
              <a:off x="753" y="967"/>
              <a:ext cx="1759" cy="1593"/>
              <a:chOff x="1520" y="1051"/>
              <a:chExt cx="2896" cy="2693"/>
            </a:xfrm>
          </p:grpSpPr>
          <p:sp>
            <p:nvSpPr>
              <p:cNvPr id="260170" name="Line 8"/>
              <p:cNvSpPr>
                <a:spLocks noChangeShapeType="1"/>
              </p:cNvSpPr>
              <p:nvPr/>
            </p:nvSpPr>
            <p:spPr bwMode="auto">
              <a:xfrm flipH="1" flipV="1">
                <a:off x="3120" y="1248"/>
                <a:ext cx="1104" cy="2304"/>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nvGrpSpPr>
              <p:cNvPr id="260171" name="Group 9"/>
              <p:cNvGrpSpPr>
                <a:grpSpLocks/>
              </p:cNvGrpSpPr>
              <p:nvPr/>
            </p:nvGrpSpPr>
            <p:grpSpPr bwMode="auto">
              <a:xfrm>
                <a:off x="1968" y="1248"/>
                <a:ext cx="2256" cy="2352"/>
                <a:chOff x="1968" y="1248"/>
                <a:chExt cx="2256" cy="2352"/>
              </a:xfrm>
            </p:grpSpPr>
            <p:sp>
              <p:nvSpPr>
                <p:cNvPr id="260193" name="Line 10"/>
                <p:cNvSpPr>
                  <a:spLocks noChangeShapeType="1"/>
                </p:cNvSpPr>
                <p:nvPr/>
              </p:nvSpPr>
              <p:spPr bwMode="auto">
                <a:xfrm flipV="1">
                  <a:off x="1968" y="1248"/>
                  <a:ext cx="1104" cy="220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60194" name="Line 11"/>
                <p:cNvSpPr>
                  <a:spLocks noChangeShapeType="1"/>
                </p:cNvSpPr>
                <p:nvPr/>
              </p:nvSpPr>
              <p:spPr bwMode="auto">
                <a:xfrm flipV="1">
                  <a:off x="3072" y="1296"/>
                  <a:ext cx="0" cy="105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60195" name="Line 12"/>
                <p:cNvSpPr>
                  <a:spLocks noChangeShapeType="1"/>
                </p:cNvSpPr>
                <p:nvPr/>
              </p:nvSpPr>
              <p:spPr bwMode="auto">
                <a:xfrm flipV="1">
                  <a:off x="1968" y="2352"/>
                  <a:ext cx="1056" cy="115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60196" name="Line 13"/>
                <p:cNvSpPr>
                  <a:spLocks noChangeShapeType="1"/>
                </p:cNvSpPr>
                <p:nvPr/>
              </p:nvSpPr>
              <p:spPr bwMode="auto">
                <a:xfrm flipH="1" flipV="1">
                  <a:off x="3120" y="2352"/>
                  <a:ext cx="1104" cy="124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60197" name="Line 14"/>
                <p:cNvSpPr>
                  <a:spLocks noChangeShapeType="1"/>
                </p:cNvSpPr>
                <p:nvPr/>
              </p:nvSpPr>
              <p:spPr bwMode="auto">
                <a:xfrm flipV="1">
                  <a:off x="1968" y="1248"/>
                  <a:ext cx="1104"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pSp>
          <p:sp>
            <p:nvSpPr>
              <p:cNvPr id="260172" name="Line 15"/>
              <p:cNvSpPr>
                <a:spLocks noChangeShapeType="1"/>
              </p:cNvSpPr>
              <p:nvPr/>
            </p:nvSpPr>
            <p:spPr bwMode="auto">
              <a:xfrm flipV="1">
                <a:off x="3072" y="2400"/>
                <a:ext cx="1"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60173" name="Text Box 16"/>
              <p:cNvSpPr txBox="1">
                <a:spLocks noChangeArrowheads="1"/>
              </p:cNvSpPr>
              <p:nvPr/>
            </p:nvSpPr>
            <p:spPr bwMode="auto">
              <a:xfrm>
                <a:off x="3727" y="2134"/>
                <a:ext cx="511"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-4.95</a:t>
                </a:r>
              </a:p>
            </p:txBody>
          </p:sp>
          <p:sp>
            <p:nvSpPr>
              <p:cNvPr id="260174" name="Text Box 17"/>
              <p:cNvSpPr txBox="1">
                <a:spLocks noChangeArrowheads="1"/>
              </p:cNvSpPr>
              <p:nvPr/>
            </p:nvSpPr>
            <p:spPr bwMode="auto">
              <a:xfrm>
                <a:off x="1520" y="2182"/>
                <a:ext cx="511"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-4.95</a:t>
                </a:r>
              </a:p>
            </p:txBody>
          </p:sp>
          <p:sp>
            <p:nvSpPr>
              <p:cNvPr id="260175" name="Text Box 18"/>
              <p:cNvSpPr txBox="1">
                <a:spLocks noChangeArrowheads="1"/>
              </p:cNvSpPr>
              <p:nvPr/>
            </p:nvSpPr>
            <p:spPr bwMode="auto">
              <a:xfrm>
                <a:off x="2336" y="3069"/>
                <a:ext cx="38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7.1</a:t>
                </a:r>
              </a:p>
            </p:txBody>
          </p:sp>
          <p:sp>
            <p:nvSpPr>
              <p:cNvPr id="260176" name="Line 19"/>
              <p:cNvSpPr>
                <a:spLocks noChangeShapeType="1"/>
              </p:cNvSpPr>
              <p:nvPr/>
            </p:nvSpPr>
            <p:spPr bwMode="auto">
              <a:xfrm flipH="1" flipV="1">
                <a:off x="3120" y="1248"/>
                <a:ext cx="1104" cy="2304"/>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60177" name="Line 20"/>
              <p:cNvSpPr>
                <a:spLocks noChangeShapeType="1"/>
              </p:cNvSpPr>
              <p:nvPr/>
            </p:nvSpPr>
            <p:spPr bwMode="auto">
              <a:xfrm flipV="1">
                <a:off x="1968" y="1248"/>
                <a:ext cx="1104" cy="220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60178" name="Line 21"/>
              <p:cNvSpPr>
                <a:spLocks noChangeShapeType="1"/>
              </p:cNvSpPr>
              <p:nvPr/>
            </p:nvSpPr>
            <p:spPr bwMode="auto">
              <a:xfrm flipV="1">
                <a:off x="3072" y="1296"/>
                <a:ext cx="1" cy="1056"/>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60179" name="Line 22"/>
              <p:cNvSpPr>
                <a:spLocks noChangeShapeType="1"/>
              </p:cNvSpPr>
              <p:nvPr/>
            </p:nvSpPr>
            <p:spPr bwMode="auto">
              <a:xfrm flipV="1">
                <a:off x="1968" y="2352"/>
                <a:ext cx="1056" cy="1152"/>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60180" name="Line 23"/>
              <p:cNvSpPr>
                <a:spLocks noChangeShapeType="1"/>
              </p:cNvSpPr>
              <p:nvPr/>
            </p:nvSpPr>
            <p:spPr bwMode="auto">
              <a:xfrm flipH="1" flipV="1">
                <a:off x="3120" y="2352"/>
                <a:ext cx="1104" cy="124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60181" name="Line 24"/>
              <p:cNvSpPr>
                <a:spLocks noChangeShapeType="1"/>
              </p:cNvSpPr>
              <p:nvPr/>
            </p:nvSpPr>
            <p:spPr bwMode="auto">
              <a:xfrm flipV="1">
                <a:off x="1968" y="1248"/>
                <a:ext cx="1104" cy="19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60182" name="Line 25"/>
              <p:cNvSpPr>
                <a:spLocks noChangeShapeType="1"/>
              </p:cNvSpPr>
              <p:nvPr/>
            </p:nvSpPr>
            <p:spPr bwMode="auto">
              <a:xfrm flipV="1">
                <a:off x="3072" y="2400"/>
                <a:ext cx="1" cy="72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60183" name="Oval 26"/>
              <p:cNvSpPr>
                <a:spLocks noChangeArrowheads="1"/>
              </p:cNvSpPr>
              <p:nvPr/>
            </p:nvSpPr>
            <p:spPr bwMode="auto">
              <a:xfrm>
                <a:off x="2739" y="1051"/>
                <a:ext cx="668" cy="448"/>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3300"/>
                    </a:solidFill>
                    <a:effectLst/>
                    <a:uLnTx/>
                    <a:uFillTx/>
                    <a:latin typeface="Times New Roman" pitchFamily="18" charset="0"/>
                    <a:ea typeface="+mn-ea"/>
                    <a:cs typeface="+mn-cs"/>
                  </a:rPr>
                  <a:t>0.93</a:t>
                </a:r>
              </a:p>
            </p:txBody>
          </p:sp>
          <p:sp>
            <p:nvSpPr>
              <p:cNvPr id="260184" name="Oval 27"/>
              <p:cNvSpPr>
                <a:spLocks noChangeArrowheads="1"/>
              </p:cNvSpPr>
              <p:nvPr/>
            </p:nvSpPr>
            <p:spPr bwMode="auto">
              <a:xfrm>
                <a:off x="2738" y="2141"/>
                <a:ext cx="669" cy="448"/>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itchFamily="18" charset="0"/>
                    <a:ea typeface="+mn-ea"/>
                    <a:cs typeface="+mn-cs"/>
                  </a:rPr>
                  <a:t>0.99</a:t>
                </a:r>
              </a:p>
            </p:txBody>
          </p:sp>
          <p:sp>
            <p:nvSpPr>
              <p:cNvPr id="260185" name="Oval 28"/>
              <p:cNvSpPr>
                <a:spLocks noChangeArrowheads="1"/>
              </p:cNvSpPr>
              <p:nvPr/>
            </p:nvSpPr>
            <p:spPr bwMode="auto">
              <a:xfrm>
                <a:off x="1778" y="3304"/>
                <a:ext cx="382" cy="40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en-US" sz="1200" b="0"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60186" name="Oval 29"/>
              <p:cNvSpPr>
                <a:spLocks noChangeArrowheads="1"/>
              </p:cNvSpPr>
              <p:nvPr/>
            </p:nvSpPr>
            <p:spPr bwMode="auto">
              <a:xfrm>
                <a:off x="4032" y="3360"/>
                <a:ext cx="384" cy="38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60187" name="Oval 30"/>
              <p:cNvSpPr>
                <a:spLocks noChangeArrowheads="1"/>
              </p:cNvSpPr>
              <p:nvPr/>
            </p:nvSpPr>
            <p:spPr bwMode="auto">
              <a:xfrm>
                <a:off x="1829" y="1238"/>
                <a:ext cx="280" cy="40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Times New Roman" pitchFamily="18" charset="0"/>
                    <a:ea typeface="+mn-ea"/>
                    <a:cs typeface="+mn-cs"/>
                  </a:rPr>
                  <a:t>1</a:t>
                </a:r>
              </a:p>
            </p:txBody>
          </p:sp>
          <p:sp>
            <p:nvSpPr>
              <p:cNvPr id="260188" name="Oval 31"/>
              <p:cNvSpPr>
                <a:spLocks noChangeArrowheads="1"/>
              </p:cNvSpPr>
              <p:nvPr/>
            </p:nvSpPr>
            <p:spPr bwMode="auto">
              <a:xfrm>
                <a:off x="2926" y="2919"/>
                <a:ext cx="290" cy="403"/>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Times New Roman" pitchFamily="18" charset="0"/>
                    <a:ea typeface="+mn-ea"/>
                    <a:cs typeface="+mn-cs"/>
                  </a:rPr>
                  <a:t>1</a:t>
                </a:r>
              </a:p>
            </p:txBody>
          </p:sp>
          <p:sp>
            <p:nvSpPr>
              <p:cNvPr id="260189" name="Text Box 32"/>
              <p:cNvSpPr txBox="1">
                <a:spLocks noChangeArrowheads="1"/>
              </p:cNvSpPr>
              <p:nvPr/>
            </p:nvSpPr>
            <p:spPr bwMode="auto">
              <a:xfrm>
                <a:off x="2802" y="2733"/>
                <a:ext cx="511"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-2.76</a:t>
                </a:r>
              </a:p>
            </p:txBody>
          </p:sp>
          <p:sp>
            <p:nvSpPr>
              <p:cNvPr id="260190" name="Text Box 33"/>
              <p:cNvSpPr txBox="1">
                <a:spLocks noChangeArrowheads="1"/>
              </p:cNvSpPr>
              <p:nvPr/>
            </p:nvSpPr>
            <p:spPr bwMode="auto">
              <a:xfrm>
                <a:off x="2661" y="1820"/>
                <a:ext cx="460"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10.9</a:t>
                </a:r>
              </a:p>
            </p:txBody>
          </p:sp>
          <p:sp>
            <p:nvSpPr>
              <p:cNvPr id="260191" name="Text Box 34"/>
              <p:cNvSpPr txBox="1">
                <a:spLocks noChangeArrowheads="1"/>
              </p:cNvSpPr>
              <p:nvPr/>
            </p:nvSpPr>
            <p:spPr bwMode="auto">
              <a:xfrm>
                <a:off x="3426" y="3083"/>
                <a:ext cx="38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7.1</a:t>
                </a:r>
              </a:p>
            </p:txBody>
          </p:sp>
          <p:sp>
            <p:nvSpPr>
              <p:cNvPr id="260192" name="Text Box 35"/>
              <p:cNvSpPr txBox="1">
                <a:spLocks noChangeArrowheads="1"/>
              </p:cNvSpPr>
              <p:nvPr/>
            </p:nvSpPr>
            <p:spPr bwMode="auto">
              <a:xfrm>
                <a:off x="2018" y="1087"/>
                <a:ext cx="511"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t>-3.29</a:t>
                </a:r>
              </a:p>
            </p:txBody>
          </p:sp>
        </p:grpSp>
        <p:sp>
          <p:nvSpPr>
            <p:cNvPr id="265252" name="Text Box 36"/>
            <p:cNvSpPr txBox="1">
              <a:spLocks noChangeArrowheads="1"/>
            </p:cNvSpPr>
            <p:nvPr/>
          </p:nvSpPr>
          <p:spPr bwMode="auto">
            <a:xfrm>
              <a:off x="906" y="2546"/>
              <a:ext cx="208" cy="311"/>
            </a:xfrm>
            <a:prstGeom prst="rect">
              <a:avLst/>
            </a:prstGeom>
            <a:noFill/>
            <a:ln w="9525">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mn-ea"/>
                  <a:cs typeface="+mn-cs"/>
                </a:rPr>
                <a:t>x</a:t>
              </a:r>
            </a:p>
          </p:txBody>
        </p:sp>
        <p:sp>
          <p:nvSpPr>
            <p:cNvPr id="265253" name="Text Box 37"/>
            <p:cNvSpPr txBox="1">
              <a:spLocks noChangeArrowheads="1"/>
            </p:cNvSpPr>
            <p:nvPr/>
          </p:nvSpPr>
          <p:spPr bwMode="auto">
            <a:xfrm>
              <a:off x="2083" y="2523"/>
              <a:ext cx="289" cy="311"/>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mn-ea"/>
                  <a:cs typeface="+mn-cs"/>
                </a:rPr>
                <a:t>y</a:t>
              </a:r>
            </a:p>
          </p:txBody>
        </p:sp>
        <p:sp>
          <p:nvSpPr>
            <p:cNvPr id="265254" name="Text Box 38"/>
            <p:cNvSpPr txBox="1">
              <a:spLocks noChangeArrowheads="1"/>
            </p:cNvSpPr>
            <p:nvPr/>
          </p:nvSpPr>
          <p:spPr bwMode="auto">
            <a:xfrm>
              <a:off x="1941" y="912"/>
              <a:ext cx="289" cy="311"/>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mn-ea"/>
                  <a:cs typeface="+mn-cs"/>
                </a:rPr>
                <a:t>z</a:t>
              </a:r>
            </a:p>
          </p:txBody>
        </p:sp>
        <p:sp>
          <p:nvSpPr>
            <p:cNvPr id="265255" name="Text Box 39"/>
            <p:cNvSpPr txBox="1">
              <a:spLocks noChangeArrowheads="1"/>
            </p:cNvSpPr>
            <p:nvPr/>
          </p:nvSpPr>
          <p:spPr bwMode="auto">
            <a:xfrm>
              <a:off x="1835" y="1627"/>
              <a:ext cx="289" cy="312"/>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mn-ea"/>
                  <a:cs typeface="+mn-cs"/>
                </a:rPr>
                <a:t>h</a:t>
              </a:r>
            </a:p>
          </p:txBody>
        </p:sp>
        <p:sp>
          <p:nvSpPr>
            <p:cNvPr id="265256" name="Text Box 40"/>
            <p:cNvSpPr txBox="1">
              <a:spLocks noChangeArrowheads="1"/>
            </p:cNvSpPr>
            <p:nvPr/>
          </p:nvSpPr>
          <p:spPr bwMode="auto">
            <a:xfrm>
              <a:off x="1505" y="2247"/>
              <a:ext cx="380" cy="311"/>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mn-ea"/>
                  <a:cs typeface="+mn-cs"/>
                </a:rPr>
                <a:t>b</a:t>
              </a:r>
              <a:r>
                <a:rPr kumimoji="0" lang="en-US" sz="2400" b="1" i="0" u="none" strike="noStrike" kern="1200" cap="none" spc="0" normalizeH="0" baseline="-25000" noProof="0">
                  <a:ln>
                    <a:noFill/>
                  </a:ln>
                  <a:solidFill>
                    <a:srgbClr val="000000"/>
                  </a:solidFill>
                  <a:effectLst>
                    <a:outerShdw blurRad="38100" dist="38100" dir="2700000" algn="tl">
                      <a:srgbClr val="FFFFFF"/>
                    </a:outerShdw>
                  </a:effectLst>
                  <a:uLnTx/>
                  <a:uFillTx/>
                  <a:latin typeface="Times New Roman" pitchFamily="18" charset="0"/>
                  <a:ea typeface="+mn-ea"/>
                  <a:cs typeface="+mn-cs"/>
                </a:rPr>
                <a:t>h</a:t>
              </a:r>
            </a:p>
          </p:txBody>
        </p:sp>
        <p:sp>
          <p:nvSpPr>
            <p:cNvPr id="265257" name="Text Box 41"/>
            <p:cNvSpPr txBox="1">
              <a:spLocks noChangeArrowheads="1"/>
            </p:cNvSpPr>
            <p:nvPr/>
          </p:nvSpPr>
          <p:spPr bwMode="auto">
            <a:xfrm>
              <a:off x="625" y="951"/>
              <a:ext cx="380" cy="311"/>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mn-ea"/>
                  <a:cs typeface="+mn-cs"/>
                </a:rPr>
                <a:t>b</a:t>
              </a:r>
              <a:r>
                <a:rPr kumimoji="0" lang="en-US" sz="2400" b="1" i="0" u="none" strike="noStrike" kern="1200" cap="none" spc="0" normalizeH="0" baseline="-25000" noProof="0">
                  <a:ln>
                    <a:noFill/>
                  </a:ln>
                  <a:solidFill>
                    <a:srgbClr val="000000"/>
                  </a:solidFill>
                  <a:effectLst>
                    <a:outerShdw blurRad="38100" dist="38100" dir="2700000" algn="tl">
                      <a:srgbClr val="FFFFFF"/>
                    </a:outerShdw>
                  </a:effectLst>
                  <a:uLnTx/>
                  <a:uFillTx/>
                  <a:latin typeface="Times New Roman" pitchFamily="18" charset="0"/>
                  <a:ea typeface="+mn-ea"/>
                  <a:cs typeface="+mn-cs"/>
                </a:rPr>
                <a:t>z</a:t>
              </a:r>
            </a:p>
          </p:txBody>
        </p:sp>
      </p:grpSp>
      <p:sp>
        <p:nvSpPr>
          <p:cNvPr id="260101" name="Rectangle 42"/>
          <p:cNvSpPr>
            <a:spLocks noChangeArrowheads="1"/>
          </p:cNvSpPr>
          <p:nvPr/>
        </p:nvSpPr>
        <p:spPr bwMode="auto">
          <a:xfrm>
            <a:off x="3559175" y="4424363"/>
            <a:ext cx="5481638" cy="650875"/>
          </a:xfrm>
          <a:prstGeom prst="rect">
            <a:avLst/>
          </a:prstGeom>
          <a:gradFill rotWithShape="1">
            <a:gsLst>
              <a:gs pos="0">
                <a:srgbClr val="3399FF"/>
              </a:gs>
              <a:gs pos="100000">
                <a:srgbClr val="FFFFFF"/>
              </a:gs>
            </a:gsLst>
            <a:lin ang="2700000" scaled="1"/>
          </a:gradFill>
          <a:ln w="9525">
            <a:solidFill>
              <a:srgbClr val="FF0000"/>
            </a:solidFill>
            <a:miter lim="800000"/>
            <a:headEnd/>
            <a:tailEnd/>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mn-cs"/>
              </a:rPr>
              <a:t>where </a:t>
            </a:r>
            <a:r>
              <a:rPr kumimoji="0" lang="en-US" altLang="en-US" sz="1800" b="1" i="0" u="none" strike="noStrike" kern="1200" cap="none" spc="0" normalizeH="0" baseline="0" noProof="0">
                <a:ln>
                  <a:noFill/>
                </a:ln>
                <a:solidFill>
                  <a:srgbClr val="000000"/>
                </a:solidFill>
                <a:effectLst/>
                <a:uLnTx/>
                <a:uFillTx/>
                <a:latin typeface="Times New Roman" pitchFamily="18" charset="0"/>
                <a:ea typeface="+mn-ea"/>
                <a:cs typeface="+mn-cs"/>
              </a:rPr>
              <a:t>s</a:t>
            </a: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mn-cs"/>
              </a:rPr>
              <a:t> is the sum of the inputs to the neuron and </a:t>
            </a:r>
            <a:r>
              <a:rPr kumimoji="0" lang="en-US" altLang="en-US" sz="1800" b="1" i="0" u="none" strike="noStrike" kern="1200" cap="none" spc="0" normalizeH="0" baseline="0" noProof="0">
                <a:ln>
                  <a:noFill/>
                </a:ln>
                <a:solidFill>
                  <a:srgbClr val="000000"/>
                </a:solidFill>
                <a:effectLst/>
                <a:uLnTx/>
                <a:uFillTx/>
                <a:latin typeface="Times New Roman" pitchFamily="18" charset="0"/>
                <a:ea typeface="+mn-ea"/>
                <a:cs typeface="+mn-cs"/>
              </a:rPr>
              <a:t>v</a:t>
            </a: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mn-cs"/>
              </a:rPr>
              <a:t> is the value of the neuron. Thus, with </a:t>
            </a:r>
            <a:r>
              <a:rPr kumimoji="0" lang="en-US" altLang="en-US" sz="1800" b="1" i="0" u="none" strike="noStrike" kern="1200" cap="none" spc="0" normalizeH="0" baseline="0" noProof="0">
                <a:ln>
                  <a:noFill/>
                </a:ln>
                <a:solidFill>
                  <a:srgbClr val="000000"/>
                </a:solidFill>
                <a:effectLst/>
                <a:uLnTx/>
                <a:uFillTx/>
                <a:latin typeface="Times New Roman" pitchFamily="18" charset="0"/>
                <a:ea typeface="+mn-ea"/>
                <a:cs typeface="+mn-cs"/>
              </a:rPr>
              <a:t>s</a:t>
            </a: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mn-cs"/>
              </a:rPr>
              <a:t> = 4.34, </a:t>
            </a:r>
            <a:r>
              <a:rPr kumimoji="0" lang="en-US" altLang="en-US" sz="1800" b="1" i="0" u="none" strike="noStrike" kern="1200" cap="none" spc="0" normalizeH="0" baseline="0" noProof="0">
                <a:ln>
                  <a:noFill/>
                </a:ln>
                <a:solidFill>
                  <a:srgbClr val="000000"/>
                </a:solidFill>
                <a:effectLst/>
                <a:uLnTx/>
                <a:uFillTx/>
                <a:latin typeface="Times New Roman" pitchFamily="18" charset="0"/>
                <a:ea typeface="+mn-ea"/>
                <a:cs typeface="+mn-cs"/>
              </a:rPr>
              <a:t>v</a:t>
            </a: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mn-cs"/>
              </a:rPr>
              <a:t> = 0.99</a:t>
            </a:r>
          </a:p>
        </p:txBody>
      </p:sp>
      <p:sp>
        <p:nvSpPr>
          <p:cNvPr id="265260" name="Rectangle 44"/>
          <p:cNvSpPr>
            <a:spLocks noChangeArrowheads="1"/>
          </p:cNvSpPr>
          <p:nvPr/>
        </p:nvSpPr>
        <p:spPr bwMode="auto">
          <a:xfrm>
            <a:off x="-15875" y="12700"/>
            <a:ext cx="9159875" cy="914400"/>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Evaluating a Network </a:t>
            </a:r>
            <a:r>
              <a:rPr kumimoji="0" lang="en-US" sz="36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(XOR Problem)</a:t>
            </a:r>
            <a:endPar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endParaRPr>
          </a:p>
        </p:txBody>
      </p:sp>
      <p:sp>
        <p:nvSpPr>
          <p:cNvPr id="260103" name="Rectangle 49"/>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aphicFrame>
        <p:nvGraphicFramePr>
          <p:cNvPr id="260104" name="Object 48"/>
          <p:cNvGraphicFramePr>
            <a:graphicFrameLocks noChangeAspect="1"/>
          </p:cNvGraphicFramePr>
          <p:nvPr/>
        </p:nvGraphicFramePr>
        <p:xfrm>
          <a:off x="6699250" y="3509963"/>
          <a:ext cx="1490663" cy="644525"/>
        </p:xfrm>
        <a:graphic>
          <a:graphicData uri="http://schemas.openxmlformats.org/presentationml/2006/ole">
            <mc:AlternateContent xmlns:mc="http://schemas.openxmlformats.org/markup-compatibility/2006">
              <mc:Choice xmlns:v="urn:schemas-microsoft-com:vml" Requires="v">
                <p:oleObj spid="_x0000_s344121" name="Bitmap Image" r:id="rId4" imgW="990738" imgH="428798" progId="Paint.Picture">
                  <p:embed/>
                </p:oleObj>
              </mc:Choice>
              <mc:Fallback>
                <p:oleObj name="Bitmap Image" r:id="rId4" imgW="990738" imgH="428798" progId="Paint.Picture">
                  <p:embed/>
                  <p:pic>
                    <p:nvPicPr>
                      <p:cNvPr id="260104" name="Object 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9250" y="3509963"/>
                        <a:ext cx="1490663" cy="6445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0105" name="Rectangle 50"/>
          <p:cNvSpPr>
            <a:spLocks noChangeArrowheads="1"/>
          </p:cNvSpPr>
          <p:nvPr/>
        </p:nvSpPr>
        <p:spPr bwMode="auto">
          <a:xfrm>
            <a:off x="3978275" y="2927350"/>
            <a:ext cx="5102225" cy="376238"/>
          </a:xfrm>
          <a:prstGeom prst="rect">
            <a:avLst/>
          </a:prstGeom>
          <a:gradFill rotWithShape="1">
            <a:gsLst>
              <a:gs pos="0">
                <a:srgbClr val="3399FF"/>
              </a:gs>
              <a:gs pos="100000">
                <a:srgbClr val="FFFFFF"/>
              </a:gs>
            </a:gsLst>
            <a:lin ang="2700000" scaled="1"/>
          </a:gradFill>
          <a:ln w="9525">
            <a:solidFill>
              <a:srgbClr val="FF0000"/>
            </a:solidFill>
            <a:miter lim="800000"/>
            <a:headEnd/>
            <a:tailEnd/>
          </a:ln>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mn-cs"/>
              </a:rPr>
              <a:t>The most commonly used non­linear function is:</a:t>
            </a:r>
          </a:p>
        </p:txBody>
      </p:sp>
      <p:sp>
        <p:nvSpPr>
          <p:cNvPr id="265267" name="Text Box 51"/>
          <p:cNvSpPr txBox="1">
            <a:spLocks noChangeArrowheads="1"/>
          </p:cNvSpPr>
          <p:nvPr/>
        </p:nvSpPr>
        <p:spPr bwMode="auto">
          <a:xfrm>
            <a:off x="3976688" y="3578225"/>
            <a:ext cx="2649537" cy="457200"/>
          </a:xfrm>
          <a:prstGeom prst="rect">
            <a:avLst/>
          </a:prstGeom>
          <a:noFill/>
          <a:ln w="9525">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mn-ea"/>
                <a:cs typeface="+mn-cs"/>
              </a:rPr>
              <a:t>Standard Sigmoid:</a:t>
            </a:r>
          </a:p>
        </p:txBody>
      </p:sp>
      <p:sp>
        <p:nvSpPr>
          <p:cNvPr id="260107" name="Rectangle 54"/>
          <p:cNvSpPr>
            <a:spLocks noChangeArrowheads="1"/>
          </p:cNvSpPr>
          <p:nvPr/>
        </p:nvSpPr>
        <p:spPr bwMode="auto">
          <a:xfrm>
            <a:off x="3559175" y="5187950"/>
            <a:ext cx="5481638" cy="1474788"/>
          </a:xfrm>
          <a:prstGeom prst="rect">
            <a:avLst/>
          </a:prstGeom>
          <a:gradFill rotWithShape="1">
            <a:gsLst>
              <a:gs pos="0">
                <a:srgbClr val="3399FF"/>
              </a:gs>
              <a:gs pos="100000">
                <a:srgbClr val="FFFFFF"/>
              </a:gs>
            </a:gsLst>
            <a:lin ang="2700000" scaled="1"/>
          </a:gradFill>
          <a:ln w="9525">
            <a:solidFill>
              <a:srgbClr val="FF0000"/>
            </a:solidFill>
            <a:miter lim="800000"/>
            <a:headEnd/>
            <a:tailEnd/>
          </a:ln>
          <a:effectLst>
            <a:glow rad="228600">
              <a:srgbClr val="C00000">
                <a:alpha val="40000"/>
              </a:srgbClr>
            </a:glow>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Of course, </a:t>
            </a:r>
            <a:r>
              <a:rPr kumimoji="0" lang="en-US" altLang="en-US" sz="1800" i="0" u="none" strike="noStrike" kern="1200" cap="none" spc="0" normalizeH="0" baseline="0" noProof="0" dirty="0">
                <a:ln>
                  <a:noFill/>
                </a:ln>
                <a:solidFill>
                  <a:srgbClr val="C00000"/>
                </a:solidFill>
                <a:effectLst/>
                <a:uLnTx/>
                <a:uFillTx/>
                <a:latin typeface="Arial"/>
                <a:ea typeface="+mn-ea"/>
                <a:cs typeface="+mn-cs"/>
              </a:rPr>
              <a:t>0.93</a:t>
            </a:r>
            <a:r>
              <a:rPr kumimoji="0" lang="en-US" altLang="en-US" sz="1800" i="0" u="none" strike="noStrike" kern="1200" cap="none" spc="0" normalizeH="0" baseline="0" noProof="0" dirty="0">
                <a:ln>
                  <a:noFill/>
                </a:ln>
                <a:solidFill>
                  <a:srgbClr val="000000"/>
                </a:solidFill>
                <a:effectLst/>
                <a:uLnTx/>
                <a:uFillTx/>
                <a:latin typeface="Arial"/>
                <a:ea typeface="+mn-ea"/>
                <a:cs typeface="+mn-cs"/>
              </a:rPr>
              <a:t> </a:t>
            </a: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is not quite 1 but for this example it is close enough. When using this particular activation function for a problem where the output is supposed to be a 0 or 1, getting the output to within 0.1 of the target value is a very common standard.</a:t>
            </a:r>
          </a:p>
        </p:txBody>
      </p:sp>
      <p:sp>
        <p:nvSpPr>
          <p:cNvPr id="260108" name="TextBox 48"/>
          <p:cNvSpPr txBox="1">
            <a:spLocks noChangeArrowheads="1"/>
          </p:cNvSpPr>
          <p:nvPr/>
        </p:nvSpPr>
        <p:spPr bwMode="auto">
          <a:xfrm>
            <a:off x="282575" y="5104428"/>
            <a:ext cx="2684463" cy="334963"/>
          </a:xfrm>
          <a:prstGeom prst="rect">
            <a:avLst/>
          </a:prstGeom>
          <a:solidFill>
            <a:srgbClr val="FFFFCC"/>
          </a:solidFill>
          <a:ln w="9525">
            <a:solidFill>
              <a:srgbClr val="FF0000"/>
            </a:solidFill>
            <a:miter lim="800000"/>
            <a:headEnd/>
            <a:tailEnd/>
          </a:ln>
        </p:spPr>
        <p:txBody>
          <a:bodyP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800" b="1" i="0" u="none" strike="noStrike" kern="1200" cap="none" spc="0" normalizeH="0" baseline="0" noProof="0">
                <a:ln>
                  <a:noFill/>
                </a:ln>
                <a:solidFill>
                  <a:srgbClr val="000000"/>
                </a:solidFill>
                <a:effectLst/>
                <a:uLnTx/>
                <a:uFillTx/>
                <a:latin typeface="Times New Roman" pitchFamily="18" charset="0"/>
                <a:ea typeface="+mn-ea"/>
                <a:cs typeface="+mn-cs"/>
              </a:rPr>
              <a:t>Output Node z</a:t>
            </a:r>
          </a:p>
        </p:txBody>
      </p:sp>
      <p:graphicFrame>
        <p:nvGraphicFramePr>
          <p:cNvPr id="3" name="Table 2"/>
          <p:cNvGraphicFramePr>
            <a:graphicFrameLocks noGrp="1"/>
          </p:cNvGraphicFramePr>
          <p:nvPr/>
        </p:nvGraphicFramePr>
        <p:xfrm>
          <a:off x="750888" y="5469553"/>
          <a:ext cx="2082800" cy="1254124"/>
        </p:xfrm>
        <a:graphic>
          <a:graphicData uri="http://schemas.openxmlformats.org/drawingml/2006/table">
            <a:tbl>
              <a:tblPr/>
              <a:tblGrid>
                <a:gridCol w="660400">
                  <a:extLst>
                    <a:ext uri="{9D8B030D-6E8A-4147-A177-3AD203B41FA5}">
                      <a16:colId xmlns:a16="http://schemas.microsoft.com/office/drawing/2014/main" val="20000"/>
                    </a:ext>
                  </a:extLst>
                </a:gridCol>
                <a:gridCol w="241300">
                  <a:extLst>
                    <a:ext uri="{9D8B030D-6E8A-4147-A177-3AD203B41FA5}">
                      <a16:colId xmlns:a16="http://schemas.microsoft.com/office/drawing/2014/main" val="20001"/>
                    </a:ext>
                  </a:extLst>
                </a:gridCol>
                <a:gridCol w="5207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tblGrid>
              <a:tr h="180225">
                <a:tc>
                  <a:txBody>
                    <a:bodyPr/>
                    <a:lstStyle/>
                    <a:p>
                      <a:pPr algn="r" fontAlgn="b"/>
                      <a:r>
                        <a:rPr lang="en-NZ" sz="1100" b="0" i="0" u="none" strike="noStrike" dirty="0">
                          <a:solidFill>
                            <a:srgbClr val="000000"/>
                          </a:solidFill>
                          <a:effectLst/>
                          <a:latin typeface="Calibri"/>
                        </a:rPr>
                        <a:t>1.00</a:t>
                      </a:r>
                    </a:p>
                  </a:txBody>
                  <a:tcPr marL="5137" marR="5137" marT="5134" marB="0" anchor="b">
                    <a:lnL>
                      <a:noFill/>
                    </a:lnL>
                    <a:lnR>
                      <a:noFill/>
                    </a:lnR>
                    <a:lnT>
                      <a:noFill/>
                    </a:lnT>
                    <a:lnB>
                      <a:noFill/>
                    </a:lnB>
                  </a:tcPr>
                </a:tc>
                <a:tc>
                  <a:txBody>
                    <a:bodyPr/>
                    <a:lstStyle/>
                    <a:p>
                      <a:pPr algn="ctr" fontAlgn="b"/>
                      <a:r>
                        <a:rPr lang="en-NZ" sz="1100" b="0" i="0" u="none" strike="noStrike">
                          <a:solidFill>
                            <a:srgbClr val="000000"/>
                          </a:solidFill>
                          <a:effectLst/>
                          <a:latin typeface="Calibri"/>
                        </a:rPr>
                        <a:t>*</a:t>
                      </a:r>
                    </a:p>
                  </a:txBody>
                  <a:tcPr marL="5137" marR="5137" marT="5134"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-4.95</a:t>
                      </a:r>
                    </a:p>
                  </a:txBody>
                  <a:tcPr marL="5137" marR="5137" marT="5134"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-4.95</a:t>
                      </a:r>
                    </a:p>
                  </a:txBody>
                  <a:tcPr marL="5137" marR="5137" marT="5134" marB="0" anchor="b">
                    <a:lnL>
                      <a:noFill/>
                    </a:lnL>
                    <a:lnR>
                      <a:noFill/>
                    </a:lnR>
                    <a:lnT>
                      <a:noFill/>
                    </a:lnT>
                    <a:lnB>
                      <a:noFill/>
                    </a:lnB>
                  </a:tcPr>
                </a:tc>
                <a:extLst>
                  <a:ext uri="{0D108BD9-81ED-4DB2-BD59-A6C34878D82A}">
                    <a16:rowId xmlns:a16="http://schemas.microsoft.com/office/drawing/2014/main" val="10000"/>
                  </a:ext>
                </a:extLst>
              </a:tr>
              <a:tr h="180225">
                <a:tc>
                  <a:txBody>
                    <a:bodyPr/>
                    <a:lstStyle/>
                    <a:p>
                      <a:pPr algn="r" fontAlgn="b"/>
                      <a:r>
                        <a:rPr lang="en-NZ" sz="1100" b="0" i="0" u="none" strike="noStrike">
                          <a:solidFill>
                            <a:srgbClr val="000000"/>
                          </a:solidFill>
                          <a:effectLst/>
                          <a:latin typeface="Calibri"/>
                        </a:rPr>
                        <a:t>0.00</a:t>
                      </a:r>
                    </a:p>
                  </a:txBody>
                  <a:tcPr marL="5137" marR="5137" marT="5134" marB="0" anchor="b">
                    <a:lnL>
                      <a:noFill/>
                    </a:lnL>
                    <a:lnR>
                      <a:noFill/>
                    </a:lnR>
                    <a:lnT>
                      <a:noFill/>
                    </a:lnT>
                    <a:lnB>
                      <a:noFill/>
                    </a:lnB>
                  </a:tcPr>
                </a:tc>
                <a:tc>
                  <a:txBody>
                    <a:bodyPr/>
                    <a:lstStyle/>
                    <a:p>
                      <a:pPr algn="ctr" fontAlgn="b"/>
                      <a:r>
                        <a:rPr lang="en-NZ" sz="1100" b="0" i="0" u="none" strike="noStrike">
                          <a:solidFill>
                            <a:srgbClr val="000000"/>
                          </a:solidFill>
                          <a:effectLst/>
                          <a:latin typeface="Calibri"/>
                        </a:rPr>
                        <a:t>*</a:t>
                      </a:r>
                    </a:p>
                  </a:txBody>
                  <a:tcPr marL="5137" marR="5137" marT="5134"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-4.95</a:t>
                      </a:r>
                    </a:p>
                  </a:txBody>
                  <a:tcPr marL="5137" marR="5137" marT="5134"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0</a:t>
                      </a:r>
                    </a:p>
                  </a:txBody>
                  <a:tcPr marL="5137" marR="5137" marT="5134" marB="0" anchor="b">
                    <a:lnL>
                      <a:noFill/>
                    </a:lnL>
                    <a:lnR>
                      <a:noFill/>
                    </a:lnR>
                    <a:lnT>
                      <a:noFill/>
                    </a:lnT>
                    <a:lnB>
                      <a:noFill/>
                    </a:lnB>
                  </a:tcPr>
                </a:tc>
                <a:extLst>
                  <a:ext uri="{0D108BD9-81ED-4DB2-BD59-A6C34878D82A}">
                    <a16:rowId xmlns:a16="http://schemas.microsoft.com/office/drawing/2014/main" val="10001"/>
                  </a:ext>
                </a:extLst>
              </a:tr>
              <a:tr h="180225">
                <a:tc>
                  <a:txBody>
                    <a:bodyPr/>
                    <a:lstStyle/>
                    <a:p>
                      <a:pPr algn="r" fontAlgn="b"/>
                      <a:r>
                        <a:rPr lang="en-NZ" sz="1100" b="0" i="0" u="none" strike="noStrike">
                          <a:solidFill>
                            <a:srgbClr val="000000"/>
                          </a:solidFill>
                          <a:effectLst/>
                          <a:latin typeface="Calibri"/>
                        </a:rPr>
                        <a:t>0.99</a:t>
                      </a:r>
                    </a:p>
                  </a:txBody>
                  <a:tcPr marL="5137" marR="5137" marT="5134" marB="0" anchor="b">
                    <a:lnL>
                      <a:noFill/>
                    </a:lnL>
                    <a:lnR>
                      <a:noFill/>
                    </a:lnR>
                    <a:lnT>
                      <a:noFill/>
                    </a:lnT>
                    <a:lnB>
                      <a:noFill/>
                    </a:lnB>
                  </a:tcPr>
                </a:tc>
                <a:tc>
                  <a:txBody>
                    <a:bodyPr/>
                    <a:lstStyle/>
                    <a:p>
                      <a:pPr algn="ctr" fontAlgn="b"/>
                      <a:r>
                        <a:rPr lang="en-NZ" sz="1100" b="0" i="0" u="none" strike="noStrike">
                          <a:solidFill>
                            <a:srgbClr val="000000"/>
                          </a:solidFill>
                          <a:effectLst/>
                          <a:latin typeface="Calibri"/>
                        </a:rPr>
                        <a:t>*</a:t>
                      </a:r>
                    </a:p>
                  </a:txBody>
                  <a:tcPr marL="5137" marR="5137" marT="5134"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10.9</a:t>
                      </a:r>
                    </a:p>
                  </a:txBody>
                  <a:tcPr marL="5137" marR="5137" marT="5134"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10.791</a:t>
                      </a:r>
                    </a:p>
                  </a:txBody>
                  <a:tcPr marL="5137" marR="5137" marT="5134" marB="0" anchor="b">
                    <a:lnL>
                      <a:noFill/>
                    </a:lnL>
                    <a:lnR>
                      <a:noFill/>
                    </a:lnR>
                    <a:lnT>
                      <a:noFill/>
                    </a:lnT>
                    <a:lnB>
                      <a:noFill/>
                    </a:lnB>
                  </a:tcPr>
                </a:tc>
                <a:extLst>
                  <a:ext uri="{0D108BD9-81ED-4DB2-BD59-A6C34878D82A}">
                    <a16:rowId xmlns:a16="http://schemas.microsoft.com/office/drawing/2014/main" val="10002"/>
                  </a:ext>
                </a:extLst>
              </a:tr>
              <a:tr h="180225">
                <a:tc>
                  <a:txBody>
                    <a:bodyPr/>
                    <a:lstStyle/>
                    <a:p>
                      <a:pPr algn="r" fontAlgn="b"/>
                      <a:r>
                        <a:rPr lang="en-NZ" sz="1100" b="0" i="0" u="none" strike="noStrike">
                          <a:solidFill>
                            <a:srgbClr val="000000"/>
                          </a:solidFill>
                          <a:effectLst/>
                          <a:latin typeface="Calibri"/>
                        </a:rPr>
                        <a:t>1.00</a:t>
                      </a:r>
                    </a:p>
                  </a:txBody>
                  <a:tcPr marL="5137" marR="5137" marT="5134" marB="0" anchor="b">
                    <a:lnL>
                      <a:noFill/>
                    </a:lnL>
                    <a:lnR>
                      <a:noFill/>
                    </a:lnR>
                    <a:lnT>
                      <a:noFill/>
                    </a:lnT>
                    <a:lnB>
                      <a:noFill/>
                    </a:lnB>
                  </a:tcPr>
                </a:tc>
                <a:tc>
                  <a:txBody>
                    <a:bodyPr/>
                    <a:lstStyle/>
                    <a:p>
                      <a:pPr algn="ctr" fontAlgn="b"/>
                      <a:r>
                        <a:rPr lang="en-NZ" sz="1100" b="0" i="0" u="none" strike="noStrike">
                          <a:solidFill>
                            <a:srgbClr val="000000"/>
                          </a:solidFill>
                          <a:effectLst/>
                          <a:latin typeface="Calibri"/>
                        </a:rPr>
                        <a:t>*</a:t>
                      </a:r>
                    </a:p>
                  </a:txBody>
                  <a:tcPr marL="5137" marR="5137" marT="5134"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-3.29</a:t>
                      </a:r>
                    </a:p>
                  </a:txBody>
                  <a:tcPr marL="5137" marR="5137" marT="5134"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-3.29</a:t>
                      </a:r>
                    </a:p>
                  </a:txBody>
                  <a:tcPr marL="5137" marR="5137" marT="5134" marB="0" anchor="b">
                    <a:lnL>
                      <a:noFill/>
                    </a:lnL>
                    <a:lnR>
                      <a:noFill/>
                    </a:lnR>
                    <a:lnT>
                      <a:noFill/>
                    </a:lnT>
                    <a:lnB>
                      <a:noFill/>
                    </a:lnB>
                  </a:tcPr>
                </a:tc>
                <a:extLst>
                  <a:ext uri="{0D108BD9-81ED-4DB2-BD59-A6C34878D82A}">
                    <a16:rowId xmlns:a16="http://schemas.microsoft.com/office/drawing/2014/main" val="10003"/>
                  </a:ext>
                </a:extLst>
              </a:tr>
              <a:tr h="172774">
                <a:tc>
                  <a:txBody>
                    <a:bodyPr/>
                    <a:lstStyle/>
                    <a:p>
                      <a:pPr algn="l" fontAlgn="b"/>
                      <a:endParaRPr lang="en-NZ" sz="1100" b="0" i="0" u="none" strike="noStrike">
                        <a:solidFill>
                          <a:srgbClr val="000000"/>
                        </a:solidFill>
                        <a:effectLst/>
                        <a:latin typeface="Calibri"/>
                      </a:endParaRPr>
                    </a:p>
                  </a:txBody>
                  <a:tcPr marL="5137" marR="5137" marT="5134" marB="0" anchor="b">
                    <a:lnL>
                      <a:noFill/>
                    </a:lnL>
                    <a:lnR>
                      <a:noFill/>
                    </a:lnR>
                    <a:lnT>
                      <a:noFill/>
                    </a:lnT>
                    <a:lnB>
                      <a:noFill/>
                    </a:lnB>
                  </a:tcPr>
                </a:tc>
                <a:tc>
                  <a:txBody>
                    <a:bodyPr/>
                    <a:lstStyle/>
                    <a:p>
                      <a:pPr algn="l" fontAlgn="b"/>
                      <a:endParaRPr lang="en-NZ" sz="1100" b="0" i="0" u="none" strike="noStrike">
                        <a:solidFill>
                          <a:srgbClr val="000000"/>
                        </a:solidFill>
                        <a:effectLst/>
                        <a:latin typeface="Calibri"/>
                      </a:endParaRPr>
                    </a:p>
                  </a:txBody>
                  <a:tcPr marL="5137" marR="5137" marT="5134" marB="0" anchor="b">
                    <a:lnL>
                      <a:noFill/>
                    </a:lnL>
                    <a:lnR>
                      <a:noFill/>
                    </a:lnR>
                    <a:lnT>
                      <a:noFill/>
                    </a:lnT>
                    <a:lnB>
                      <a:noFill/>
                    </a:lnB>
                  </a:tcPr>
                </a:tc>
                <a:tc>
                  <a:txBody>
                    <a:bodyPr/>
                    <a:lstStyle/>
                    <a:p>
                      <a:pPr algn="l" fontAlgn="b"/>
                      <a:endParaRPr lang="en-NZ" sz="1100" b="0" i="0" u="none" strike="noStrike" dirty="0">
                        <a:solidFill>
                          <a:srgbClr val="000000"/>
                        </a:solidFill>
                        <a:effectLst/>
                        <a:latin typeface="Calibri"/>
                      </a:endParaRPr>
                    </a:p>
                  </a:txBody>
                  <a:tcPr marL="5137" marR="5137" marT="5134" marB="0" anchor="b">
                    <a:lnL>
                      <a:noFill/>
                    </a:lnL>
                    <a:lnR>
                      <a:noFill/>
                    </a:lnR>
                    <a:lnT>
                      <a:noFill/>
                    </a:lnT>
                    <a:lnB>
                      <a:noFill/>
                    </a:lnB>
                  </a:tcPr>
                </a:tc>
                <a:tc>
                  <a:txBody>
                    <a:bodyPr/>
                    <a:lstStyle/>
                    <a:p>
                      <a:pPr algn="l" fontAlgn="b"/>
                      <a:endParaRPr lang="en-NZ" sz="1100" b="0" i="0" u="none" strike="noStrike" dirty="0">
                        <a:solidFill>
                          <a:srgbClr val="000000"/>
                        </a:solidFill>
                        <a:effectLst/>
                        <a:latin typeface="Calibri"/>
                      </a:endParaRPr>
                    </a:p>
                  </a:txBody>
                  <a:tcPr marL="5137" marR="5137" marT="5134" marB="0" anchor="b">
                    <a:lnL>
                      <a:noFill/>
                    </a:lnL>
                    <a:lnR>
                      <a:noFill/>
                    </a:lnR>
                    <a:lnT>
                      <a:noFill/>
                    </a:lnT>
                    <a:lnB>
                      <a:noFill/>
                    </a:lnB>
                  </a:tcPr>
                </a:tc>
                <a:extLst>
                  <a:ext uri="{0D108BD9-81ED-4DB2-BD59-A6C34878D82A}">
                    <a16:rowId xmlns:a16="http://schemas.microsoft.com/office/drawing/2014/main" val="10004"/>
                  </a:ext>
                </a:extLst>
              </a:tr>
              <a:tr h="180225">
                <a:tc>
                  <a:txBody>
                    <a:bodyPr/>
                    <a:lstStyle/>
                    <a:p>
                      <a:pPr algn="l" fontAlgn="b"/>
                      <a:endParaRPr lang="en-NZ" sz="1100" b="0" i="0" u="none" strike="noStrike" dirty="0">
                        <a:solidFill>
                          <a:srgbClr val="000000"/>
                        </a:solidFill>
                        <a:effectLst/>
                        <a:latin typeface="Calibri"/>
                      </a:endParaRPr>
                    </a:p>
                  </a:txBody>
                  <a:tcPr marL="5137" marR="5137" marT="5134" marB="0" anchor="b">
                    <a:lnL>
                      <a:noFill/>
                    </a:lnL>
                    <a:lnR>
                      <a:noFill/>
                    </a:lnR>
                    <a:lnT>
                      <a:noFill/>
                    </a:lnT>
                    <a:lnB>
                      <a:noFill/>
                    </a:lnB>
                  </a:tcPr>
                </a:tc>
                <a:tc>
                  <a:txBody>
                    <a:bodyPr/>
                    <a:lstStyle/>
                    <a:p>
                      <a:pPr algn="l" fontAlgn="b"/>
                      <a:endParaRPr lang="en-NZ" sz="1100" b="0" i="0" u="none" strike="noStrike">
                        <a:solidFill>
                          <a:srgbClr val="000000"/>
                        </a:solidFill>
                        <a:effectLst/>
                        <a:latin typeface="Calibri"/>
                      </a:endParaRPr>
                    </a:p>
                  </a:txBody>
                  <a:tcPr marL="5137" marR="5137" marT="5134" marB="0" anchor="b">
                    <a:lnL>
                      <a:noFill/>
                    </a:lnL>
                    <a:lnR>
                      <a:noFill/>
                    </a:lnR>
                    <a:lnT>
                      <a:noFill/>
                    </a:lnT>
                    <a:lnB>
                      <a:noFill/>
                    </a:lnB>
                  </a:tcPr>
                </a:tc>
                <a:tc>
                  <a:txBody>
                    <a:bodyPr/>
                    <a:lstStyle/>
                    <a:p>
                      <a:pPr algn="r" fontAlgn="b"/>
                      <a:r>
                        <a:rPr lang="en-NZ" sz="1100" b="1" i="0" u="none" strike="noStrike">
                          <a:solidFill>
                            <a:srgbClr val="000000"/>
                          </a:solidFill>
                          <a:effectLst/>
                          <a:latin typeface="Calibri"/>
                        </a:rPr>
                        <a:t>sum</a:t>
                      </a:r>
                    </a:p>
                  </a:txBody>
                  <a:tcPr marL="5137" marR="5137" marT="5134"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2.551</a:t>
                      </a:r>
                    </a:p>
                  </a:txBody>
                  <a:tcPr marL="5137" marR="5137" marT="5134" marB="0" anchor="b">
                    <a:lnL>
                      <a:noFill/>
                    </a:lnL>
                    <a:lnR>
                      <a:noFill/>
                    </a:lnR>
                    <a:lnT>
                      <a:noFill/>
                    </a:lnT>
                    <a:lnB>
                      <a:noFill/>
                    </a:lnB>
                  </a:tcPr>
                </a:tc>
                <a:extLst>
                  <a:ext uri="{0D108BD9-81ED-4DB2-BD59-A6C34878D82A}">
                    <a16:rowId xmlns:a16="http://schemas.microsoft.com/office/drawing/2014/main" val="10005"/>
                  </a:ext>
                </a:extLst>
              </a:tr>
              <a:tr h="180225">
                <a:tc>
                  <a:txBody>
                    <a:bodyPr/>
                    <a:lstStyle/>
                    <a:p>
                      <a:pPr algn="l" fontAlgn="b"/>
                      <a:endParaRPr lang="en-NZ" sz="1100" b="0" i="0" u="none" strike="noStrike" dirty="0">
                        <a:solidFill>
                          <a:srgbClr val="000000"/>
                        </a:solidFill>
                        <a:effectLst/>
                        <a:latin typeface="Calibri"/>
                      </a:endParaRPr>
                    </a:p>
                  </a:txBody>
                  <a:tcPr marL="5137" marR="5137" marT="5134" marB="0" anchor="b">
                    <a:lnL>
                      <a:noFill/>
                    </a:lnL>
                    <a:lnR>
                      <a:noFill/>
                    </a:lnR>
                    <a:lnT>
                      <a:noFill/>
                    </a:lnT>
                    <a:lnB>
                      <a:noFill/>
                    </a:lnB>
                  </a:tcPr>
                </a:tc>
                <a:tc>
                  <a:txBody>
                    <a:bodyPr/>
                    <a:lstStyle/>
                    <a:p>
                      <a:pPr algn="l" fontAlgn="b"/>
                      <a:endParaRPr lang="en-NZ" sz="1100" b="0" i="0" u="none" strike="noStrike">
                        <a:solidFill>
                          <a:srgbClr val="000000"/>
                        </a:solidFill>
                        <a:effectLst/>
                        <a:latin typeface="Calibri"/>
                      </a:endParaRPr>
                    </a:p>
                  </a:txBody>
                  <a:tcPr marL="5137" marR="5137" marT="5134" marB="0" anchor="b">
                    <a:lnL>
                      <a:noFill/>
                    </a:lnL>
                    <a:lnR>
                      <a:noFill/>
                    </a:lnR>
                    <a:lnT>
                      <a:noFill/>
                    </a:lnT>
                    <a:lnB>
                      <a:noFill/>
                    </a:lnB>
                  </a:tcPr>
                </a:tc>
                <a:tc>
                  <a:txBody>
                    <a:bodyPr/>
                    <a:lstStyle/>
                    <a:p>
                      <a:pPr algn="r" fontAlgn="b"/>
                      <a:r>
                        <a:rPr lang="en-NZ" sz="1100" b="1" i="0" u="none" strike="noStrike">
                          <a:solidFill>
                            <a:srgbClr val="000000"/>
                          </a:solidFill>
                          <a:effectLst/>
                          <a:latin typeface="Calibri"/>
                        </a:rPr>
                        <a:t>v</a:t>
                      </a:r>
                    </a:p>
                  </a:txBody>
                  <a:tcPr marL="5137" marR="5137" marT="5134" marB="0" anchor="b">
                    <a:lnL>
                      <a:noFill/>
                    </a:lnL>
                    <a:lnR>
                      <a:noFill/>
                    </a:lnR>
                    <a:lnT>
                      <a:noFill/>
                    </a:lnT>
                    <a:lnB>
                      <a:noFill/>
                    </a:lnB>
                  </a:tcPr>
                </a:tc>
                <a:tc>
                  <a:txBody>
                    <a:bodyPr/>
                    <a:lstStyle/>
                    <a:p>
                      <a:pPr algn="r" fontAlgn="b"/>
                      <a:r>
                        <a:rPr lang="en-NZ" sz="1100" b="0" i="0" u="none" strike="noStrike" dirty="0">
                          <a:solidFill>
                            <a:srgbClr val="000000"/>
                          </a:solidFill>
                          <a:effectLst/>
                          <a:latin typeface="Calibri"/>
                        </a:rPr>
                        <a:t>0.93</a:t>
                      </a:r>
                    </a:p>
                  </a:txBody>
                  <a:tcPr marL="5137" marR="5137" marT="5134" marB="0" anchor="b">
                    <a:lnL>
                      <a:noFill/>
                    </a:lnL>
                    <a:lnR>
                      <a:noFill/>
                    </a:lnR>
                    <a:lnT>
                      <a:noFill/>
                    </a:lnT>
                    <a:lnB>
                      <a:noFill/>
                    </a:lnB>
                  </a:tcPr>
                </a:tc>
                <a:extLst>
                  <a:ext uri="{0D108BD9-81ED-4DB2-BD59-A6C34878D82A}">
                    <a16:rowId xmlns:a16="http://schemas.microsoft.com/office/drawing/2014/main" val="10006"/>
                  </a:ext>
                </a:extLst>
              </a:tr>
            </a:tbl>
          </a:graphicData>
        </a:graphic>
      </p:graphicFrame>
      <p:graphicFrame>
        <p:nvGraphicFramePr>
          <p:cNvPr id="4" name="Table 3"/>
          <p:cNvGraphicFramePr>
            <a:graphicFrameLocks noGrp="1"/>
          </p:cNvGraphicFramePr>
          <p:nvPr/>
        </p:nvGraphicFramePr>
        <p:xfrm>
          <a:off x="777875" y="3883025"/>
          <a:ext cx="2082800" cy="1082676"/>
        </p:xfrm>
        <a:graphic>
          <a:graphicData uri="http://schemas.openxmlformats.org/drawingml/2006/table">
            <a:tbl>
              <a:tblPr/>
              <a:tblGrid>
                <a:gridCol w="660400">
                  <a:extLst>
                    <a:ext uri="{9D8B030D-6E8A-4147-A177-3AD203B41FA5}">
                      <a16:colId xmlns:a16="http://schemas.microsoft.com/office/drawing/2014/main" val="20000"/>
                    </a:ext>
                  </a:extLst>
                </a:gridCol>
                <a:gridCol w="241300">
                  <a:extLst>
                    <a:ext uri="{9D8B030D-6E8A-4147-A177-3AD203B41FA5}">
                      <a16:colId xmlns:a16="http://schemas.microsoft.com/office/drawing/2014/main" val="20001"/>
                    </a:ext>
                  </a:extLst>
                </a:gridCol>
                <a:gridCol w="5207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tblGrid>
              <a:tr h="180446">
                <a:tc>
                  <a:txBody>
                    <a:bodyPr/>
                    <a:lstStyle/>
                    <a:p>
                      <a:pPr algn="r" fontAlgn="b"/>
                      <a:r>
                        <a:rPr lang="en-NZ" sz="1100" b="0" i="0" u="none" strike="noStrike" dirty="0">
                          <a:solidFill>
                            <a:srgbClr val="000000"/>
                          </a:solidFill>
                          <a:effectLst/>
                          <a:latin typeface="Calibri"/>
                        </a:rPr>
                        <a:t>1.00</a:t>
                      </a:r>
                    </a:p>
                  </a:txBody>
                  <a:tcPr marL="5137" marR="5137" marT="5140" marB="0" anchor="b">
                    <a:lnL>
                      <a:noFill/>
                    </a:lnL>
                    <a:lnR>
                      <a:noFill/>
                    </a:lnR>
                    <a:lnT>
                      <a:noFill/>
                    </a:lnT>
                    <a:lnB>
                      <a:noFill/>
                    </a:lnB>
                  </a:tcPr>
                </a:tc>
                <a:tc>
                  <a:txBody>
                    <a:bodyPr/>
                    <a:lstStyle/>
                    <a:p>
                      <a:pPr algn="ctr" fontAlgn="b"/>
                      <a:r>
                        <a:rPr lang="en-NZ" sz="1100" b="0" i="0" u="none" strike="noStrike">
                          <a:solidFill>
                            <a:srgbClr val="000000"/>
                          </a:solidFill>
                          <a:effectLst/>
                          <a:latin typeface="Calibri"/>
                        </a:rPr>
                        <a:t>*</a:t>
                      </a:r>
                    </a:p>
                  </a:txBody>
                  <a:tcPr marL="5137" marR="5137" marT="5140"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7.1</a:t>
                      </a:r>
                    </a:p>
                  </a:txBody>
                  <a:tcPr marL="5137" marR="5137" marT="5140"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7.1</a:t>
                      </a:r>
                    </a:p>
                  </a:txBody>
                  <a:tcPr marL="5137" marR="5137" marT="5140" marB="0" anchor="b">
                    <a:lnL>
                      <a:noFill/>
                    </a:lnL>
                    <a:lnR>
                      <a:noFill/>
                    </a:lnR>
                    <a:lnT>
                      <a:noFill/>
                    </a:lnT>
                    <a:lnB>
                      <a:noFill/>
                    </a:lnB>
                  </a:tcPr>
                </a:tc>
                <a:extLst>
                  <a:ext uri="{0D108BD9-81ED-4DB2-BD59-A6C34878D82A}">
                    <a16:rowId xmlns:a16="http://schemas.microsoft.com/office/drawing/2014/main" val="10000"/>
                  </a:ext>
                </a:extLst>
              </a:tr>
              <a:tr h="180446">
                <a:tc>
                  <a:txBody>
                    <a:bodyPr/>
                    <a:lstStyle/>
                    <a:p>
                      <a:pPr algn="r" fontAlgn="b"/>
                      <a:r>
                        <a:rPr lang="en-NZ" sz="1100" b="0" i="0" u="none" strike="noStrike">
                          <a:solidFill>
                            <a:srgbClr val="000000"/>
                          </a:solidFill>
                          <a:effectLst/>
                          <a:latin typeface="Calibri"/>
                        </a:rPr>
                        <a:t>1.00</a:t>
                      </a:r>
                    </a:p>
                  </a:txBody>
                  <a:tcPr marL="5137" marR="5137" marT="5140" marB="0" anchor="b">
                    <a:lnL>
                      <a:noFill/>
                    </a:lnL>
                    <a:lnR>
                      <a:noFill/>
                    </a:lnR>
                    <a:lnT>
                      <a:noFill/>
                    </a:lnT>
                    <a:lnB>
                      <a:noFill/>
                    </a:lnB>
                  </a:tcPr>
                </a:tc>
                <a:tc>
                  <a:txBody>
                    <a:bodyPr/>
                    <a:lstStyle/>
                    <a:p>
                      <a:pPr algn="ctr" fontAlgn="b"/>
                      <a:r>
                        <a:rPr lang="en-NZ" sz="1100" b="0" i="0" u="none" strike="noStrike" dirty="0">
                          <a:solidFill>
                            <a:srgbClr val="000000"/>
                          </a:solidFill>
                          <a:effectLst/>
                          <a:latin typeface="Calibri"/>
                        </a:rPr>
                        <a:t>*</a:t>
                      </a:r>
                    </a:p>
                  </a:txBody>
                  <a:tcPr marL="5137" marR="5137" marT="5140"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-2.76</a:t>
                      </a:r>
                    </a:p>
                  </a:txBody>
                  <a:tcPr marL="5137" marR="5137" marT="5140"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-2.76</a:t>
                      </a:r>
                    </a:p>
                  </a:txBody>
                  <a:tcPr marL="5137" marR="5137" marT="5140" marB="0" anchor="b">
                    <a:lnL>
                      <a:noFill/>
                    </a:lnL>
                    <a:lnR>
                      <a:noFill/>
                    </a:lnR>
                    <a:lnT>
                      <a:noFill/>
                    </a:lnT>
                    <a:lnB>
                      <a:noFill/>
                    </a:lnB>
                  </a:tcPr>
                </a:tc>
                <a:extLst>
                  <a:ext uri="{0D108BD9-81ED-4DB2-BD59-A6C34878D82A}">
                    <a16:rowId xmlns:a16="http://schemas.microsoft.com/office/drawing/2014/main" val="10001"/>
                  </a:ext>
                </a:extLst>
              </a:tr>
              <a:tr h="180446">
                <a:tc>
                  <a:txBody>
                    <a:bodyPr/>
                    <a:lstStyle/>
                    <a:p>
                      <a:pPr algn="r" fontAlgn="b"/>
                      <a:r>
                        <a:rPr lang="en-NZ" sz="1100" b="0" i="0" u="none" strike="noStrike">
                          <a:solidFill>
                            <a:srgbClr val="000000"/>
                          </a:solidFill>
                          <a:effectLst/>
                          <a:latin typeface="Calibri"/>
                        </a:rPr>
                        <a:t>0.00</a:t>
                      </a:r>
                    </a:p>
                  </a:txBody>
                  <a:tcPr marL="5137" marR="5137" marT="5140" marB="0" anchor="b">
                    <a:lnL>
                      <a:noFill/>
                    </a:lnL>
                    <a:lnR>
                      <a:noFill/>
                    </a:lnR>
                    <a:lnT>
                      <a:noFill/>
                    </a:lnT>
                    <a:lnB>
                      <a:noFill/>
                    </a:lnB>
                  </a:tcPr>
                </a:tc>
                <a:tc>
                  <a:txBody>
                    <a:bodyPr/>
                    <a:lstStyle/>
                    <a:p>
                      <a:pPr algn="ctr" fontAlgn="b"/>
                      <a:r>
                        <a:rPr lang="en-NZ" sz="1100" b="0" i="0" u="none" strike="noStrike" dirty="0">
                          <a:solidFill>
                            <a:srgbClr val="000000"/>
                          </a:solidFill>
                          <a:effectLst/>
                          <a:latin typeface="Calibri"/>
                        </a:rPr>
                        <a:t>*</a:t>
                      </a:r>
                    </a:p>
                  </a:txBody>
                  <a:tcPr marL="5137" marR="5137" marT="5140"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7.1</a:t>
                      </a:r>
                    </a:p>
                  </a:txBody>
                  <a:tcPr marL="5137" marR="5137" marT="5140"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0</a:t>
                      </a:r>
                    </a:p>
                  </a:txBody>
                  <a:tcPr marL="5137" marR="5137" marT="5140" marB="0" anchor="b">
                    <a:lnL>
                      <a:noFill/>
                    </a:lnL>
                    <a:lnR>
                      <a:noFill/>
                    </a:lnR>
                    <a:lnT>
                      <a:noFill/>
                    </a:lnT>
                    <a:lnB>
                      <a:noFill/>
                    </a:lnB>
                  </a:tcPr>
                </a:tc>
                <a:extLst>
                  <a:ext uri="{0D108BD9-81ED-4DB2-BD59-A6C34878D82A}">
                    <a16:rowId xmlns:a16="http://schemas.microsoft.com/office/drawing/2014/main" val="10002"/>
                  </a:ext>
                </a:extLst>
              </a:tr>
              <a:tr h="180446">
                <a:tc>
                  <a:txBody>
                    <a:bodyPr/>
                    <a:lstStyle/>
                    <a:p>
                      <a:pPr algn="l" fontAlgn="b"/>
                      <a:endParaRPr lang="en-NZ" sz="1100" b="0" i="0" u="none" strike="noStrike">
                        <a:solidFill>
                          <a:srgbClr val="000000"/>
                        </a:solidFill>
                        <a:effectLst/>
                        <a:latin typeface="Calibri"/>
                      </a:endParaRPr>
                    </a:p>
                  </a:txBody>
                  <a:tcPr marL="5137" marR="5137" marT="5140" marB="0" anchor="b">
                    <a:lnL>
                      <a:noFill/>
                    </a:lnL>
                    <a:lnR>
                      <a:noFill/>
                    </a:lnR>
                    <a:lnT>
                      <a:noFill/>
                    </a:lnT>
                    <a:lnB>
                      <a:noFill/>
                    </a:lnB>
                  </a:tcPr>
                </a:tc>
                <a:tc>
                  <a:txBody>
                    <a:bodyPr/>
                    <a:lstStyle/>
                    <a:p>
                      <a:pPr algn="l" fontAlgn="b"/>
                      <a:endParaRPr lang="en-NZ" sz="1100" b="0" i="0" u="none" strike="noStrike">
                        <a:solidFill>
                          <a:srgbClr val="000000"/>
                        </a:solidFill>
                        <a:effectLst/>
                        <a:latin typeface="Calibri"/>
                      </a:endParaRPr>
                    </a:p>
                  </a:txBody>
                  <a:tcPr marL="5137" marR="5137" marT="5140" marB="0" anchor="b">
                    <a:lnL>
                      <a:noFill/>
                    </a:lnL>
                    <a:lnR>
                      <a:noFill/>
                    </a:lnR>
                    <a:lnT>
                      <a:noFill/>
                    </a:lnT>
                    <a:lnB>
                      <a:noFill/>
                    </a:lnB>
                  </a:tcPr>
                </a:tc>
                <a:tc>
                  <a:txBody>
                    <a:bodyPr/>
                    <a:lstStyle/>
                    <a:p>
                      <a:pPr algn="l" fontAlgn="b"/>
                      <a:endParaRPr lang="en-NZ" sz="1100" b="0" i="0" u="none" strike="noStrike">
                        <a:solidFill>
                          <a:srgbClr val="000000"/>
                        </a:solidFill>
                        <a:effectLst/>
                        <a:latin typeface="Calibri"/>
                      </a:endParaRPr>
                    </a:p>
                  </a:txBody>
                  <a:tcPr marL="5137" marR="5137" marT="5140" marB="0" anchor="b">
                    <a:lnL>
                      <a:noFill/>
                    </a:lnL>
                    <a:lnR>
                      <a:noFill/>
                    </a:lnR>
                    <a:lnT>
                      <a:noFill/>
                    </a:lnT>
                    <a:lnB>
                      <a:noFill/>
                    </a:lnB>
                  </a:tcPr>
                </a:tc>
                <a:tc>
                  <a:txBody>
                    <a:bodyPr/>
                    <a:lstStyle/>
                    <a:p>
                      <a:pPr algn="l" fontAlgn="b"/>
                      <a:endParaRPr lang="en-NZ" sz="1100" b="0" i="0" u="none" strike="noStrike" dirty="0">
                        <a:solidFill>
                          <a:srgbClr val="000000"/>
                        </a:solidFill>
                        <a:effectLst/>
                        <a:latin typeface="Calibri"/>
                      </a:endParaRPr>
                    </a:p>
                  </a:txBody>
                  <a:tcPr marL="5137" marR="5137" marT="5140" marB="0" anchor="b">
                    <a:lnL>
                      <a:noFill/>
                    </a:lnL>
                    <a:lnR>
                      <a:noFill/>
                    </a:lnR>
                    <a:lnT>
                      <a:noFill/>
                    </a:lnT>
                    <a:lnB>
                      <a:noFill/>
                    </a:lnB>
                  </a:tcPr>
                </a:tc>
                <a:extLst>
                  <a:ext uri="{0D108BD9-81ED-4DB2-BD59-A6C34878D82A}">
                    <a16:rowId xmlns:a16="http://schemas.microsoft.com/office/drawing/2014/main" val="10003"/>
                  </a:ext>
                </a:extLst>
              </a:tr>
              <a:tr h="180446">
                <a:tc>
                  <a:txBody>
                    <a:bodyPr/>
                    <a:lstStyle/>
                    <a:p>
                      <a:pPr algn="l" fontAlgn="b"/>
                      <a:endParaRPr lang="en-NZ" sz="1100" b="0" i="0" u="none" strike="noStrike">
                        <a:solidFill>
                          <a:srgbClr val="000000"/>
                        </a:solidFill>
                        <a:effectLst/>
                        <a:latin typeface="Calibri"/>
                      </a:endParaRPr>
                    </a:p>
                  </a:txBody>
                  <a:tcPr marL="5137" marR="5137" marT="5140" marB="0" anchor="b">
                    <a:lnL>
                      <a:noFill/>
                    </a:lnL>
                    <a:lnR>
                      <a:noFill/>
                    </a:lnR>
                    <a:lnT>
                      <a:noFill/>
                    </a:lnT>
                    <a:lnB>
                      <a:noFill/>
                    </a:lnB>
                  </a:tcPr>
                </a:tc>
                <a:tc>
                  <a:txBody>
                    <a:bodyPr/>
                    <a:lstStyle/>
                    <a:p>
                      <a:pPr algn="l" fontAlgn="b"/>
                      <a:endParaRPr lang="en-NZ" sz="1100" b="0" i="0" u="none" strike="noStrike">
                        <a:solidFill>
                          <a:srgbClr val="000000"/>
                        </a:solidFill>
                        <a:effectLst/>
                        <a:latin typeface="Calibri"/>
                      </a:endParaRPr>
                    </a:p>
                  </a:txBody>
                  <a:tcPr marL="5137" marR="5137" marT="5140" marB="0" anchor="b">
                    <a:lnL>
                      <a:noFill/>
                    </a:lnL>
                    <a:lnR>
                      <a:noFill/>
                    </a:lnR>
                    <a:lnT>
                      <a:noFill/>
                    </a:lnT>
                    <a:lnB>
                      <a:noFill/>
                    </a:lnB>
                  </a:tcPr>
                </a:tc>
                <a:tc>
                  <a:txBody>
                    <a:bodyPr/>
                    <a:lstStyle/>
                    <a:p>
                      <a:pPr algn="r" fontAlgn="b"/>
                      <a:r>
                        <a:rPr lang="en-NZ" sz="1100" b="1" i="0" u="none" strike="noStrike">
                          <a:solidFill>
                            <a:srgbClr val="000000"/>
                          </a:solidFill>
                          <a:effectLst/>
                          <a:latin typeface="Calibri"/>
                        </a:rPr>
                        <a:t>sum</a:t>
                      </a:r>
                    </a:p>
                  </a:txBody>
                  <a:tcPr marL="5137" marR="5137" marT="5140"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4.34</a:t>
                      </a:r>
                    </a:p>
                  </a:txBody>
                  <a:tcPr marL="5137" marR="5137" marT="5140" marB="0" anchor="b">
                    <a:lnL>
                      <a:noFill/>
                    </a:lnL>
                    <a:lnR>
                      <a:noFill/>
                    </a:lnR>
                    <a:lnT>
                      <a:noFill/>
                    </a:lnT>
                    <a:lnB>
                      <a:noFill/>
                    </a:lnB>
                  </a:tcPr>
                </a:tc>
                <a:extLst>
                  <a:ext uri="{0D108BD9-81ED-4DB2-BD59-A6C34878D82A}">
                    <a16:rowId xmlns:a16="http://schemas.microsoft.com/office/drawing/2014/main" val="10004"/>
                  </a:ext>
                </a:extLst>
              </a:tr>
              <a:tr h="180446">
                <a:tc>
                  <a:txBody>
                    <a:bodyPr/>
                    <a:lstStyle/>
                    <a:p>
                      <a:pPr algn="l" fontAlgn="b"/>
                      <a:endParaRPr lang="en-NZ" sz="1100" b="0" i="0" u="none" strike="noStrike">
                        <a:solidFill>
                          <a:srgbClr val="000000"/>
                        </a:solidFill>
                        <a:effectLst/>
                        <a:latin typeface="Calibri"/>
                      </a:endParaRPr>
                    </a:p>
                  </a:txBody>
                  <a:tcPr marL="5137" marR="5137" marT="5140" marB="0" anchor="b">
                    <a:lnL>
                      <a:noFill/>
                    </a:lnL>
                    <a:lnR>
                      <a:noFill/>
                    </a:lnR>
                    <a:lnT>
                      <a:noFill/>
                    </a:lnT>
                    <a:lnB>
                      <a:noFill/>
                    </a:lnB>
                  </a:tcPr>
                </a:tc>
                <a:tc>
                  <a:txBody>
                    <a:bodyPr/>
                    <a:lstStyle/>
                    <a:p>
                      <a:pPr algn="l" fontAlgn="b"/>
                      <a:endParaRPr lang="en-NZ" sz="1100" b="0" i="0" u="none" strike="noStrike">
                        <a:solidFill>
                          <a:srgbClr val="000000"/>
                        </a:solidFill>
                        <a:effectLst/>
                        <a:latin typeface="Calibri"/>
                      </a:endParaRPr>
                    </a:p>
                  </a:txBody>
                  <a:tcPr marL="5137" marR="5137" marT="5140" marB="0" anchor="b">
                    <a:lnL>
                      <a:noFill/>
                    </a:lnL>
                    <a:lnR>
                      <a:noFill/>
                    </a:lnR>
                    <a:lnT>
                      <a:noFill/>
                    </a:lnT>
                    <a:lnB>
                      <a:noFill/>
                    </a:lnB>
                  </a:tcPr>
                </a:tc>
                <a:tc>
                  <a:txBody>
                    <a:bodyPr/>
                    <a:lstStyle/>
                    <a:p>
                      <a:pPr algn="r" fontAlgn="b"/>
                      <a:r>
                        <a:rPr lang="en-NZ" sz="1100" b="1" i="0" u="none" strike="noStrike">
                          <a:solidFill>
                            <a:srgbClr val="000000"/>
                          </a:solidFill>
                          <a:effectLst/>
                          <a:latin typeface="Calibri"/>
                        </a:rPr>
                        <a:t>v</a:t>
                      </a:r>
                    </a:p>
                  </a:txBody>
                  <a:tcPr marL="5137" marR="5137" marT="5140" marB="0" anchor="b">
                    <a:lnL>
                      <a:noFill/>
                    </a:lnL>
                    <a:lnR>
                      <a:noFill/>
                    </a:lnR>
                    <a:lnT>
                      <a:noFill/>
                    </a:lnT>
                    <a:lnB>
                      <a:noFill/>
                    </a:lnB>
                  </a:tcPr>
                </a:tc>
                <a:tc>
                  <a:txBody>
                    <a:bodyPr/>
                    <a:lstStyle/>
                    <a:p>
                      <a:pPr algn="r" fontAlgn="b"/>
                      <a:r>
                        <a:rPr lang="en-NZ" sz="1100" b="0" i="0" u="none" strike="noStrike" dirty="0">
                          <a:solidFill>
                            <a:srgbClr val="000000"/>
                          </a:solidFill>
                          <a:effectLst/>
                          <a:latin typeface="Calibri"/>
                        </a:rPr>
                        <a:t>0.987131</a:t>
                      </a:r>
                    </a:p>
                  </a:txBody>
                  <a:tcPr marL="5137" marR="5137" marT="5140" marB="0" anchor="b">
                    <a:lnL>
                      <a:noFill/>
                    </a:lnL>
                    <a:lnR>
                      <a:noFill/>
                    </a:lnR>
                    <a:lnT>
                      <a:noFill/>
                    </a:lnT>
                    <a:lnB>
                      <a:noFill/>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548101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ChangeArrowheads="1"/>
          </p:cNvSpPr>
          <p:nvPr/>
        </p:nvSpPr>
        <p:spPr bwMode="auto">
          <a:xfrm>
            <a:off x="4371975" y="1317625"/>
            <a:ext cx="4768850" cy="1565275"/>
          </a:xfrm>
          <a:prstGeom prst="rect">
            <a:avLst/>
          </a:prstGeom>
          <a:gradFill rotWithShape="1">
            <a:gsLst>
              <a:gs pos="0">
                <a:srgbClr val="3399FF"/>
              </a:gs>
              <a:gs pos="100000">
                <a:srgbClr val="FFFFFF"/>
              </a:gs>
            </a:gsLst>
            <a:lin ang="2700000" scaled="1"/>
          </a:gradFill>
          <a:ln w="9525">
            <a:solidFill>
              <a:srgbClr val="FF0000"/>
            </a:solidFill>
            <a:miter lim="800000"/>
            <a:headEnd/>
            <a:tailEnd/>
          </a:ln>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mn-cs"/>
              </a:rPr>
              <a:t>With this particular activation function it is actually somewhat hard to get very close to </a:t>
            </a:r>
            <a:r>
              <a:rPr kumimoji="0" lang="en-US" altLang="en-US" sz="1800" b="1" i="0" u="none" strike="noStrike" kern="1200" cap="none" spc="0" normalizeH="0" baseline="0" noProof="0">
                <a:ln>
                  <a:noFill/>
                </a:ln>
                <a:solidFill>
                  <a:srgbClr val="000000"/>
                </a:solidFill>
                <a:effectLst/>
                <a:uLnTx/>
                <a:uFillTx/>
                <a:latin typeface="Times New Roman" pitchFamily="18" charset="0"/>
                <a:ea typeface="+mn-ea"/>
                <a:cs typeface="+mn-cs"/>
              </a:rPr>
              <a:t>1</a:t>
            </a: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mn-cs"/>
              </a:rPr>
              <a:t> or </a:t>
            </a:r>
            <a:r>
              <a:rPr kumimoji="0" lang="en-US" altLang="en-US" sz="1800" b="1" i="0" u="none" strike="noStrike" kern="1200" cap="none" spc="0" normalizeH="0" baseline="0" noProof="0">
                <a:ln>
                  <a:noFill/>
                </a:ln>
                <a:solidFill>
                  <a:srgbClr val="000000"/>
                </a:solidFill>
                <a:effectLst/>
                <a:uLnTx/>
                <a:uFillTx/>
                <a:latin typeface="Times New Roman" pitchFamily="18" charset="0"/>
                <a:ea typeface="+mn-ea"/>
                <a:cs typeface="+mn-cs"/>
              </a:rPr>
              <a:t>0</a:t>
            </a: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mn-cs"/>
              </a:rPr>
              <a:t> because the function only approaches </a:t>
            </a:r>
            <a:r>
              <a:rPr kumimoji="0" lang="en-US" altLang="en-US" sz="1800" b="1" i="0" u="none" strike="noStrike" kern="1200" cap="none" spc="0" normalizeH="0" baseline="0" noProof="0">
                <a:ln>
                  <a:noFill/>
                </a:ln>
                <a:solidFill>
                  <a:srgbClr val="000000"/>
                </a:solidFill>
                <a:effectLst/>
                <a:uLnTx/>
                <a:uFillTx/>
                <a:latin typeface="Times New Roman" pitchFamily="18" charset="0"/>
                <a:ea typeface="+mn-ea"/>
                <a:cs typeface="+mn-cs"/>
              </a:rPr>
              <a:t>1</a:t>
            </a: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mn-cs"/>
              </a:rPr>
              <a:t> and </a:t>
            </a:r>
            <a:r>
              <a:rPr kumimoji="0" lang="en-US" altLang="en-US" sz="1800" b="1" i="0" u="none" strike="noStrike" kern="1200" cap="none" spc="0" normalizeH="0" baseline="0" noProof="0">
                <a:ln>
                  <a:noFill/>
                </a:ln>
                <a:solidFill>
                  <a:srgbClr val="000000"/>
                </a:solidFill>
                <a:effectLst/>
                <a:uLnTx/>
                <a:uFillTx/>
                <a:latin typeface="Times New Roman" pitchFamily="18" charset="0"/>
                <a:ea typeface="+mn-ea"/>
                <a:cs typeface="+mn-cs"/>
              </a:rPr>
              <a:t>0</a:t>
            </a: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mn-cs"/>
              </a:rPr>
              <a:t> as the input to the function approaches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ea typeface="+mn-ea"/>
                <a:cs typeface="+mn-cs"/>
              </a:rPr>
              <a:t>∞</a:t>
            </a: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mn-cs"/>
              </a:rPr>
              <a:t> and -</a:t>
            </a:r>
            <a:r>
              <a:rPr kumimoji="0" lang="en-US" altLang="en-US" sz="2400" b="0" i="0" u="none" strike="noStrike" kern="1200" cap="none" spc="0" normalizeH="0" baseline="0" noProof="0">
                <a:ln>
                  <a:noFill/>
                </a:ln>
                <a:solidFill>
                  <a:srgbClr val="000000"/>
                </a:solidFill>
                <a:effectLst/>
                <a:uLnTx/>
                <a:uFillTx/>
                <a:latin typeface="Times New Roman" pitchFamily="18" charset="0"/>
                <a:ea typeface="+mn-ea"/>
                <a:cs typeface="+mn-cs"/>
              </a:rPr>
              <a:t>∞</a:t>
            </a:r>
          </a:p>
        </p:txBody>
      </p:sp>
      <p:sp>
        <p:nvSpPr>
          <p:cNvPr id="261123" name="Rectangle 3"/>
          <p:cNvSpPr>
            <a:spLocks noChangeArrowheads="1"/>
          </p:cNvSpPr>
          <p:nvPr/>
        </p:nvSpPr>
        <p:spPr bwMode="auto">
          <a:xfrm>
            <a:off x="0" y="3048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67305" name="Rectangle 41"/>
          <p:cNvSpPr>
            <a:spLocks noChangeArrowheads="1"/>
          </p:cNvSpPr>
          <p:nvPr/>
        </p:nvSpPr>
        <p:spPr bwMode="auto">
          <a:xfrm>
            <a:off x="-15875" y="12700"/>
            <a:ext cx="9159875" cy="914400"/>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Evaluating a Network </a:t>
            </a:r>
          </a:p>
        </p:txBody>
      </p:sp>
      <p:sp>
        <p:nvSpPr>
          <p:cNvPr id="261125" name="Rectangle 43"/>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aphicFrame>
        <p:nvGraphicFramePr>
          <p:cNvPr id="261126" name="Object 44"/>
          <p:cNvGraphicFramePr>
            <a:graphicFrameLocks noChangeAspect="1"/>
          </p:cNvGraphicFramePr>
          <p:nvPr/>
        </p:nvGraphicFramePr>
        <p:xfrm>
          <a:off x="3860800" y="3357563"/>
          <a:ext cx="1490663" cy="644525"/>
        </p:xfrm>
        <a:graphic>
          <a:graphicData uri="http://schemas.openxmlformats.org/presentationml/2006/ole">
            <mc:AlternateContent xmlns:mc="http://schemas.openxmlformats.org/markup-compatibility/2006">
              <mc:Choice xmlns:v="urn:schemas-microsoft-com:vml" Requires="v">
                <p:oleObj spid="_x0000_s345200" name="Bitmap Image" r:id="rId3" imgW="990738" imgH="428798" progId="Paint.Picture">
                  <p:embed/>
                </p:oleObj>
              </mc:Choice>
              <mc:Fallback>
                <p:oleObj name="Bitmap Image" r:id="rId3" imgW="990738" imgH="428798" progId="Paint.Picture">
                  <p:embed/>
                  <p:pic>
                    <p:nvPicPr>
                      <p:cNvPr id="261126"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0800" y="3357563"/>
                        <a:ext cx="1490663" cy="6445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7310" name="Text Box 46"/>
          <p:cNvSpPr txBox="1">
            <a:spLocks noChangeArrowheads="1"/>
          </p:cNvSpPr>
          <p:nvPr/>
        </p:nvSpPr>
        <p:spPr bwMode="auto">
          <a:xfrm>
            <a:off x="803275" y="3351213"/>
            <a:ext cx="2649538" cy="457200"/>
          </a:xfrm>
          <a:prstGeom prst="rect">
            <a:avLst/>
          </a:prstGeom>
          <a:noFill/>
          <a:ln w="9525">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mn-ea"/>
                <a:cs typeface="+mn-cs"/>
              </a:rPr>
              <a:t>Standard Sigmoid:</a:t>
            </a:r>
          </a:p>
        </p:txBody>
      </p:sp>
      <p:sp>
        <p:nvSpPr>
          <p:cNvPr id="261128" name="Rectangle 50"/>
          <p:cNvSpPr>
            <a:spLocks noChangeArrowheads="1"/>
          </p:cNvSpPr>
          <p:nvPr/>
        </p:nvSpPr>
        <p:spPr bwMode="auto">
          <a:xfrm>
            <a:off x="0" y="2424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aphicFrame>
        <p:nvGraphicFramePr>
          <p:cNvPr id="261129" name="Object 49"/>
          <p:cNvGraphicFramePr>
            <a:graphicFrameLocks noChangeAspect="1"/>
          </p:cNvGraphicFramePr>
          <p:nvPr/>
        </p:nvGraphicFramePr>
        <p:xfrm>
          <a:off x="88900" y="1152525"/>
          <a:ext cx="4152900" cy="2009775"/>
        </p:xfrm>
        <a:graphic>
          <a:graphicData uri="http://schemas.openxmlformats.org/presentationml/2006/ole">
            <mc:AlternateContent xmlns:mc="http://schemas.openxmlformats.org/markup-compatibility/2006">
              <mc:Choice xmlns:v="urn:schemas-microsoft-com:vml" Requires="v">
                <p:oleObj spid="_x0000_s345201" name="Bitmap Image" r:id="rId5" imgW="4153480" imgH="2010056" progId="Paint.Picture">
                  <p:embed/>
                </p:oleObj>
              </mc:Choice>
              <mc:Fallback>
                <p:oleObj name="Bitmap Image" r:id="rId5" imgW="4153480" imgH="2010056" progId="Paint.Picture">
                  <p:embed/>
                  <p:pic>
                    <p:nvPicPr>
                      <p:cNvPr id="261129" name="Object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900" y="1152525"/>
                        <a:ext cx="4152900" cy="200977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1130" name="Rectangle 53"/>
          <p:cNvSpPr>
            <a:spLocks noChangeArrowheads="1"/>
          </p:cNvSpPr>
          <p:nvPr/>
        </p:nvSpPr>
        <p:spPr bwMode="auto">
          <a:xfrm>
            <a:off x="0" y="3000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7690803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ChangeArrowheads="1"/>
          </p:cNvSpPr>
          <p:nvPr/>
        </p:nvSpPr>
        <p:spPr bwMode="auto">
          <a:xfrm>
            <a:off x="7938" y="1441450"/>
            <a:ext cx="9128125" cy="1846263"/>
          </a:xfrm>
          <a:prstGeom prst="rect">
            <a:avLst/>
          </a:prstGeom>
          <a:gradFill rotWithShape="1">
            <a:gsLst>
              <a:gs pos="0">
                <a:srgbClr val="3399FF"/>
              </a:gs>
              <a:gs pos="100000">
                <a:srgbClr val="FFFFFF"/>
              </a:gs>
            </a:gsLst>
            <a:lin ang="2700000" scaled="1"/>
          </a:gradFill>
          <a:ln w="9525">
            <a:solidFill>
              <a:srgbClr val="FF0000"/>
            </a:solidFill>
            <a:miter lim="800000"/>
            <a:headEnd/>
            <a:tailEnd/>
          </a:ln>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mn-cs"/>
              </a:rPr>
              <a:t>The formulas for computing the activation value for a neuron, </a:t>
            </a:r>
            <a:r>
              <a:rPr kumimoji="0" lang="en-US" altLang="en-US" sz="1800" b="1" i="0" u="none" strike="noStrike" kern="1200" cap="none" spc="0" normalizeH="0" baseline="0" noProof="0">
                <a:ln>
                  <a:noFill/>
                </a:ln>
                <a:solidFill>
                  <a:srgbClr val="000000"/>
                </a:solidFill>
                <a:effectLst/>
                <a:uLnTx/>
                <a:uFillTx/>
                <a:latin typeface="Times New Roman" pitchFamily="18" charset="0"/>
                <a:ea typeface="+mn-ea"/>
                <a:cs typeface="+mn-cs"/>
              </a:rPr>
              <a:t>j</a:t>
            </a: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mn-cs"/>
              </a:rPr>
              <a:t> can be written more concisely as follows: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altLang="en-US" sz="1800" b="0" i="0" u="none" strike="noStrike" kern="1200" cap="none" spc="0" normalizeH="0" baseline="0" noProof="0">
              <a:ln>
                <a:noFill/>
              </a:ln>
              <a:solidFill>
                <a:srgbClr val="000000"/>
              </a:solidFill>
              <a:effectLst/>
              <a:uLnTx/>
              <a:uFillTx/>
              <a:latin typeface="Times New Roman"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mn-cs"/>
              </a:rPr>
              <a:t>Let the </a:t>
            </a:r>
            <a:r>
              <a:rPr kumimoji="0" lang="en-US" altLang="en-US" sz="1800" b="1" i="0" u="none" strike="noStrike" kern="1200" cap="none" spc="0" normalizeH="0" baseline="0" noProof="0">
                <a:ln>
                  <a:noFill/>
                </a:ln>
                <a:solidFill>
                  <a:srgbClr val="000000"/>
                </a:solidFill>
                <a:effectLst/>
                <a:uLnTx/>
                <a:uFillTx/>
                <a:latin typeface="Times New Roman" pitchFamily="18" charset="0"/>
                <a:ea typeface="+mn-ea"/>
                <a:cs typeface="+mn-cs"/>
              </a:rPr>
              <a:t>weight</a:t>
            </a: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mn-cs"/>
              </a:rPr>
              <a:t> between neuron </a:t>
            </a:r>
            <a:r>
              <a:rPr kumimoji="0" lang="en-US" altLang="en-US" sz="1800" b="1" i="0" u="none" strike="noStrike" kern="1200" cap="none" spc="0" normalizeH="0" baseline="0" noProof="0">
                <a:ln>
                  <a:noFill/>
                </a:ln>
                <a:solidFill>
                  <a:srgbClr val="000000"/>
                </a:solidFill>
                <a:effectLst/>
                <a:uLnTx/>
                <a:uFillTx/>
                <a:latin typeface="Times New Roman" pitchFamily="18" charset="0"/>
                <a:ea typeface="+mn-ea"/>
                <a:cs typeface="+mn-cs"/>
              </a:rPr>
              <a:t>i</a:t>
            </a: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mn-cs"/>
              </a:rPr>
              <a:t> and neuron </a:t>
            </a:r>
            <a:r>
              <a:rPr kumimoji="0" lang="en-US" altLang="en-US" sz="1800" b="1" i="0" u="none" strike="noStrike" kern="1200" cap="none" spc="0" normalizeH="0" baseline="0" noProof="0">
                <a:ln>
                  <a:noFill/>
                </a:ln>
                <a:solidFill>
                  <a:srgbClr val="000000"/>
                </a:solidFill>
                <a:effectLst/>
                <a:uLnTx/>
                <a:uFillTx/>
                <a:latin typeface="Times New Roman" pitchFamily="18" charset="0"/>
                <a:ea typeface="+mn-ea"/>
                <a:cs typeface="+mn-cs"/>
              </a:rPr>
              <a:t>j </a:t>
            </a: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mn-cs"/>
              </a:rPr>
              <a:t>be </a:t>
            </a:r>
            <a:r>
              <a:rPr kumimoji="0" lang="en-US" altLang="en-US" sz="1800" b="1" i="0" u="none" strike="noStrike" kern="1200" cap="none" spc="0" normalizeH="0" baseline="0" noProof="0">
                <a:ln>
                  <a:noFill/>
                </a:ln>
                <a:solidFill>
                  <a:srgbClr val="000000"/>
                </a:solidFill>
                <a:effectLst/>
                <a:uLnTx/>
                <a:uFillTx/>
                <a:latin typeface="Times New Roman" pitchFamily="18" charset="0"/>
                <a:ea typeface="+mn-ea"/>
                <a:cs typeface="+mn-cs"/>
              </a:rPr>
              <a:t>w</a:t>
            </a:r>
            <a:r>
              <a:rPr kumimoji="0" lang="en-US" altLang="en-US" sz="1800" b="1" i="0" u="none" strike="noStrike" kern="1200" cap="none" spc="0" normalizeH="0" baseline="-25000" noProof="0">
                <a:ln>
                  <a:noFill/>
                </a:ln>
                <a:solidFill>
                  <a:srgbClr val="000000"/>
                </a:solidFill>
                <a:effectLst/>
                <a:uLnTx/>
                <a:uFillTx/>
                <a:latin typeface="Times New Roman" pitchFamily="18" charset="0"/>
                <a:ea typeface="+mn-ea"/>
                <a:cs typeface="+mn-cs"/>
              </a:rPr>
              <a:t>ij</a:t>
            </a: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mn-cs"/>
              </a:rPr>
              <a:t>. Let the net input to neuron</a:t>
            </a:r>
            <a:r>
              <a:rPr kumimoji="0" lang="en-US" altLang="en-US" sz="1800" b="1" i="0" u="none" strike="noStrike" kern="1200" cap="none" spc="0" normalizeH="0" baseline="0" noProof="0">
                <a:ln>
                  <a:noFill/>
                </a:ln>
                <a:solidFill>
                  <a:srgbClr val="000000"/>
                </a:solidFill>
                <a:effectLst/>
                <a:uLnTx/>
                <a:uFillTx/>
                <a:latin typeface="Times New Roman" pitchFamily="18" charset="0"/>
                <a:ea typeface="+mn-ea"/>
                <a:cs typeface="+mn-cs"/>
              </a:rPr>
              <a:t> j</a:t>
            </a: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mn-cs"/>
              </a:rPr>
              <a:t> be </a:t>
            </a:r>
            <a:r>
              <a:rPr kumimoji="0" lang="en-US" altLang="en-US" sz="1800" b="1" i="0" u="none" strike="noStrike" kern="1200" cap="none" spc="0" normalizeH="0" baseline="0" noProof="0">
                <a:ln>
                  <a:noFill/>
                </a:ln>
                <a:solidFill>
                  <a:srgbClr val="000000"/>
                </a:solidFill>
                <a:effectLst/>
                <a:uLnTx/>
                <a:uFillTx/>
                <a:latin typeface="Times New Roman" pitchFamily="18" charset="0"/>
                <a:ea typeface="+mn-ea"/>
                <a:cs typeface="+mn-cs"/>
              </a:rPr>
              <a:t>net</a:t>
            </a:r>
            <a:r>
              <a:rPr kumimoji="0" lang="en-US" altLang="en-US" sz="1800" b="1" i="0" u="none" strike="noStrike" kern="1200" cap="none" spc="0" normalizeH="0" baseline="-25000" noProof="0">
                <a:ln>
                  <a:noFill/>
                </a:ln>
                <a:solidFill>
                  <a:srgbClr val="000000"/>
                </a:solidFill>
                <a:effectLst/>
                <a:uLnTx/>
                <a:uFillTx/>
                <a:latin typeface="Times New Roman" pitchFamily="18" charset="0"/>
                <a:ea typeface="+mn-ea"/>
                <a:cs typeface="+mn-cs"/>
              </a:rPr>
              <a:t>j</a:t>
            </a:r>
            <a:endPar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mn-cs"/>
              </a:rPr>
              <a:t>Let the activation value for neuron </a:t>
            </a:r>
            <a:r>
              <a:rPr kumimoji="0" lang="en-US" altLang="en-US" sz="1800" b="1" i="0" u="none" strike="noStrike" kern="1200" cap="none" spc="0" normalizeH="0" baseline="0" noProof="0">
                <a:ln>
                  <a:noFill/>
                </a:ln>
                <a:solidFill>
                  <a:srgbClr val="000000"/>
                </a:solidFill>
                <a:effectLst/>
                <a:uLnTx/>
                <a:uFillTx/>
                <a:latin typeface="Times New Roman" pitchFamily="18" charset="0"/>
                <a:ea typeface="+mn-ea"/>
                <a:cs typeface="+mn-cs"/>
              </a:rPr>
              <a:t>j</a:t>
            </a: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mn-cs"/>
              </a:rPr>
              <a:t> be </a:t>
            </a:r>
            <a:r>
              <a:rPr kumimoji="0" lang="en-US" altLang="en-US" sz="2400" b="1" i="0" u="none" strike="noStrike" kern="1200" cap="none" spc="0" normalizeH="0" baseline="0" noProof="0">
                <a:ln>
                  <a:noFill/>
                </a:ln>
                <a:solidFill>
                  <a:srgbClr val="000000"/>
                </a:solidFill>
                <a:effectLst/>
                <a:uLnTx/>
                <a:uFillTx/>
                <a:latin typeface="Times New Roman" pitchFamily="18" charset="0"/>
                <a:ea typeface="+mn-ea"/>
                <a:cs typeface="+mn-cs"/>
              </a:rPr>
              <a:t>o</a:t>
            </a:r>
            <a:r>
              <a:rPr kumimoji="0" lang="en-US" altLang="en-US" sz="2400" b="1" i="0" u="none" strike="noStrike" kern="1200" cap="none" spc="0" normalizeH="0" baseline="-25000" noProof="0">
                <a:ln>
                  <a:noFill/>
                </a:ln>
                <a:solidFill>
                  <a:srgbClr val="000000"/>
                </a:solidFill>
                <a:effectLst/>
                <a:uLnTx/>
                <a:uFillTx/>
                <a:latin typeface="Times New Roman" pitchFamily="18" charset="0"/>
                <a:ea typeface="+mn-ea"/>
                <a:cs typeface="+mn-cs"/>
              </a:rPr>
              <a:t>j</a:t>
            </a: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mn-cs"/>
              </a:rPr>
              <a:t>Let the </a:t>
            </a:r>
            <a:r>
              <a:rPr kumimoji="0" lang="en-US" altLang="en-US" sz="1800" b="1" i="0" u="none" strike="noStrike" kern="1200" cap="none" spc="0" normalizeH="0" baseline="0" noProof="0">
                <a:ln>
                  <a:noFill/>
                </a:ln>
                <a:solidFill>
                  <a:srgbClr val="000000"/>
                </a:solidFill>
                <a:effectLst/>
                <a:uLnTx/>
                <a:uFillTx/>
                <a:latin typeface="Times New Roman" pitchFamily="18" charset="0"/>
                <a:ea typeface="+mn-ea"/>
                <a:cs typeface="+mn-cs"/>
              </a:rPr>
              <a:t>activation function</a:t>
            </a: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mn-cs"/>
              </a:rPr>
              <a:t> be the general function, </a:t>
            </a:r>
            <a:r>
              <a:rPr kumimoji="0" lang="en-US" altLang="en-US" sz="1800" b="1" i="0" u="none" strike="noStrike" kern="1200" cap="none" spc="0" normalizeH="0" baseline="0" noProof="0">
                <a:ln>
                  <a:noFill/>
                </a:ln>
                <a:solidFill>
                  <a:srgbClr val="000000"/>
                </a:solidFill>
                <a:effectLst/>
                <a:uLnTx/>
                <a:uFillTx/>
                <a:latin typeface="Times New Roman" pitchFamily="18" charset="0"/>
                <a:ea typeface="+mn-ea"/>
                <a:cs typeface="+mn-cs"/>
              </a:rPr>
              <a:t>f</a:t>
            </a: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mn-cs"/>
              </a:rPr>
              <a:t>, then</a:t>
            </a:r>
          </a:p>
        </p:txBody>
      </p:sp>
      <p:sp>
        <p:nvSpPr>
          <p:cNvPr id="262147" name="Rectangle 3"/>
          <p:cNvSpPr>
            <a:spLocks noChangeArrowheads="1"/>
          </p:cNvSpPr>
          <p:nvPr/>
        </p:nvSpPr>
        <p:spPr bwMode="auto">
          <a:xfrm>
            <a:off x="0" y="3048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62148" name="Rectangle 4"/>
          <p:cNvSpPr>
            <a:spLocks noChangeArrowheads="1"/>
          </p:cNvSpPr>
          <p:nvPr/>
        </p:nvSpPr>
        <p:spPr bwMode="auto">
          <a:xfrm>
            <a:off x="1473200" y="4640263"/>
            <a:ext cx="6426200" cy="376237"/>
          </a:xfrm>
          <a:prstGeom prst="rect">
            <a:avLst/>
          </a:prstGeom>
          <a:gradFill rotWithShape="1">
            <a:gsLst>
              <a:gs pos="0">
                <a:srgbClr val="3399FF"/>
              </a:gs>
              <a:gs pos="100000">
                <a:srgbClr val="FFFFFF"/>
              </a:gs>
            </a:gsLst>
            <a:lin ang="2700000" scaled="1"/>
          </a:gradFill>
          <a:ln w="9525">
            <a:solidFill>
              <a:srgbClr val="FF0000"/>
            </a:solidFill>
            <a:miter lim="800000"/>
            <a:headEnd/>
            <a:tailEnd/>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mn-cs"/>
              </a:rPr>
              <a:t>where </a:t>
            </a:r>
            <a:r>
              <a:rPr kumimoji="0" lang="en-US" altLang="en-US" sz="1800" b="1" i="0" u="none" strike="noStrike" kern="1200" cap="none" spc="0" normalizeH="0" baseline="0" noProof="0">
                <a:ln>
                  <a:noFill/>
                </a:ln>
                <a:solidFill>
                  <a:srgbClr val="000000"/>
                </a:solidFill>
                <a:effectLst/>
                <a:uLnTx/>
                <a:uFillTx/>
                <a:latin typeface="Times New Roman" pitchFamily="18" charset="0"/>
                <a:ea typeface="+mn-ea"/>
                <a:cs typeface="+mn-cs"/>
              </a:rPr>
              <a:t>n</a:t>
            </a: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mn-cs"/>
              </a:rPr>
              <a:t> is the number of units feeding into unit </a:t>
            </a:r>
            <a:r>
              <a:rPr kumimoji="0" lang="en-US" altLang="en-US" sz="1800" b="1" i="0" u="none" strike="noStrike" kern="1200" cap="none" spc="0" normalizeH="0" baseline="0" noProof="0">
                <a:ln>
                  <a:noFill/>
                </a:ln>
                <a:solidFill>
                  <a:srgbClr val="000000"/>
                </a:solidFill>
                <a:effectLst/>
                <a:uLnTx/>
                <a:uFillTx/>
                <a:latin typeface="Times New Roman" pitchFamily="18" charset="0"/>
                <a:ea typeface="+mn-ea"/>
                <a:cs typeface="+mn-cs"/>
              </a:rPr>
              <a:t>j</a:t>
            </a:r>
            <a:r>
              <a:rPr kumimoji="0" lang="en-US" altLang="en-US" sz="1800" b="0" i="0" u="none" strike="noStrike" kern="1200" cap="none" spc="0" normalizeH="0" baseline="0" noProof="0">
                <a:ln>
                  <a:noFill/>
                </a:ln>
                <a:solidFill>
                  <a:srgbClr val="000000"/>
                </a:solidFill>
                <a:effectLst/>
                <a:uLnTx/>
                <a:uFillTx/>
                <a:latin typeface="Times New Roman" pitchFamily="18" charset="0"/>
                <a:ea typeface="+mn-ea"/>
                <a:cs typeface="+mn-cs"/>
              </a:rPr>
              <a:t> and</a:t>
            </a:r>
          </a:p>
        </p:txBody>
      </p:sp>
      <p:sp>
        <p:nvSpPr>
          <p:cNvPr id="268293" name="Rectangle 5"/>
          <p:cNvSpPr>
            <a:spLocks noChangeArrowheads="1"/>
          </p:cNvSpPr>
          <p:nvPr/>
        </p:nvSpPr>
        <p:spPr bwMode="auto">
          <a:xfrm>
            <a:off x="-15875" y="12700"/>
            <a:ext cx="9159875" cy="914400"/>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Evaluating a Network</a:t>
            </a:r>
          </a:p>
        </p:txBody>
      </p:sp>
      <p:sp>
        <p:nvSpPr>
          <p:cNvPr id="262150" name="Rectangle 6"/>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62151" name="Rectangle 9"/>
          <p:cNvSpPr>
            <a:spLocks noChangeArrowheads="1"/>
          </p:cNvSpPr>
          <p:nvPr/>
        </p:nvSpPr>
        <p:spPr bwMode="auto">
          <a:xfrm>
            <a:off x="0" y="2424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aphicFrame>
        <p:nvGraphicFramePr>
          <p:cNvPr id="262152" name="Object 13"/>
          <p:cNvGraphicFramePr>
            <a:graphicFrameLocks noChangeAspect="1"/>
          </p:cNvGraphicFramePr>
          <p:nvPr/>
        </p:nvGraphicFramePr>
        <p:xfrm>
          <a:off x="2844800" y="3494088"/>
          <a:ext cx="2173288" cy="776287"/>
        </p:xfrm>
        <a:graphic>
          <a:graphicData uri="http://schemas.openxmlformats.org/presentationml/2006/ole">
            <mc:AlternateContent xmlns:mc="http://schemas.openxmlformats.org/markup-compatibility/2006">
              <mc:Choice xmlns:v="urn:schemas-microsoft-com:vml" Requires="v">
                <p:oleObj spid="_x0000_s346224" name="Bitmap Image" r:id="rId3" imgW="1200318" imgH="428798" progId="Paint.Picture">
                  <p:embed/>
                </p:oleObj>
              </mc:Choice>
              <mc:Fallback>
                <p:oleObj name="Bitmap Image" r:id="rId3" imgW="1200318" imgH="428798" progId="Paint.Picture">
                  <p:embed/>
                  <p:pic>
                    <p:nvPicPr>
                      <p:cNvPr id="262152"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4800" y="3494088"/>
                        <a:ext cx="2173288" cy="77628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2153" name="Rectangle 15"/>
          <p:cNvSpPr>
            <a:spLocks noChangeArrowheads="1"/>
          </p:cNvSpPr>
          <p:nvPr/>
        </p:nvSpPr>
        <p:spPr bwMode="auto">
          <a:xfrm>
            <a:off x="-3175" y="917575"/>
            <a:ext cx="9158288" cy="466725"/>
          </a:xfrm>
          <a:prstGeom prst="rect">
            <a:avLst/>
          </a:prstGeom>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solidFill>
              <a:srgbClr val="FF0000"/>
            </a:solidFill>
            <a:miter lim="800000"/>
            <a:headEnd/>
            <a:tailEnd/>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ea typeface="+mn-ea"/>
                <a:cs typeface="+mn-cs"/>
              </a:rPr>
              <a:t>Computing the activation value of a Neuron</a:t>
            </a:r>
          </a:p>
        </p:txBody>
      </p:sp>
      <p:graphicFrame>
        <p:nvGraphicFramePr>
          <p:cNvPr id="262154" name="Object 16"/>
          <p:cNvGraphicFramePr>
            <a:graphicFrameLocks noChangeAspect="1"/>
          </p:cNvGraphicFramePr>
          <p:nvPr/>
        </p:nvGraphicFramePr>
        <p:xfrm>
          <a:off x="2878138" y="5318125"/>
          <a:ext cx="2074862" cy="439738"/>
        </p:xfrm>
        <a:graphic>
          <a:graphicData uri="http://schemas.openxmlformats.org/presentationml/2006/ole">
            <mc:AlternateContent xmlns:mc="http://schemas.openxmlformats.org/markup-compatibility/2006">
              <mc:Choice xmlns:v="urn:schemas-microsoft-com:vml" Requires="v">
                <p:oleObj spid="_x0000_s346225" name="Bitmap Image" r:id="rId5" imgW="1123810" imgH="237969" progId="Paint.Picture">
                  <p:embed/>
                </p:oleObj>
              </mc:Choice>
              <mc:Fallback>
                <p:oleObj name="Bitmap Image" r:id="rId5" imgW="1123810" imgH="237969" progId="Paint.Picture">
                  <p:embed/>
                  <p:pic>
                    <p:nvPicPr>
                      <p:cNvPr id="262154"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8138" y="5318125"/>
                        <a:ext cx="2074862" cy="43973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438562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366713" y="280737"/>
            <a:ext cx="8578850" cy="1143000"/>
          </a:xfrm>
          <a:gradFill>
            <a:gsLst>
              <a:gs pos="0">
                <a:srgbClr val="3D22C6"/>
              </a:gs>
              <a:gs pos="100000">
                <a:srgbClr val="3D22C6">
                  <a:gamma/>
                  <a:shade val="46275"/>
                  <a:invGamma/>
                </a:srgbClr>
              </a:gs>
            </a:gsLst>
          </a:gradFill>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p>
            <a:pPr algn="ctr">
              <a:defRPr/>
            </a:pPr>
            <a:r>
              <a:rPr kumimoji="1" lang="en-US" sz="4800" b="1" kern="1200" dirty="0">
                <a:solidFill>
                  <a:schemeClr val="bg1"/>
                </a:solidFill>
                <a:latin typeface="+mn-lt"/>
              </a:rPr>
              <a:t>Neural Networks</a:t>
            </a:r>
          </a:p>
        </p:txBody>
      </p:sp>
      <p:sp>
        <p:nvSpPr>
          <p:cNvPr id="250905" name="TextBox 2"/>
          <p:cNvSpPr txBox="1">
            <a:spLocks noChangeArrowheads="1"/>
          </p:cNvSpPr>
          <p:nvPr/>
        </p:nvSpPr>
        <p:spPr bwMode="auto">
          <a:xfrm>
            <a:off x="919413" y="1980197"/>
            <a:ext cx="7310012" cy="369332"/>
          </a:xfrm>
          <a:prstGeom prst="rect">
            <a:avLst/>
          </a:prstGeom>
          <a:solidFill>
            <a:schemeClr val="tx1">
              <a:lumMod val="65000"/>
              <a:lumOff val="35000"/>
            </a:schemeClr>
          </a:solidFill>
          <a:ln w="9525">
            <a:solidFill>
              <a:schemeClr val="tx1"/>
            </a:solidFill>
          </a:ln>
          <a:effectLst>
            <a:outerShdw blurRad="50800" dist="38100" dir="8100000" algn="tr" rotWithShape="0">
              <a:prstClr val="black">
                <a:alpha val="40000"/>
              </a:prstClr>
            </a:outerShdw>
          </a:effectLst>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1800" b="1" i="0" u="none" strike="noStrike" kern="1200" cap="none" spc="0" normalizeH="0" baseline="0" noProof="0" dirty="0">
                <a:ln>
                  <a:noFill/>
                </a:ln>
                <a:solidFill>
                  <a:srgbClr val="FFFFFF">
                    <a:lumMod val="95000"/>
                  </a:srgbClr>
                </a:solidFill>
                <a:effectLst/>
                <a:uLnTx/>
                <a:uFillTx/>
                <a:latin typeface="Arial"/>
                <a:ea typeface="+mn-ea"/>
                <a:cs typeface="+mn-cs"/>
              </a:rPr>
              <a:t>Introduction to Multi-layer Feed-forward Network</a:t>
            </a:r>
          </a:p>
        </p:txBody>
      </p:sp>
      <p:sp>
        <p:nvSpPr>
          <p:cNvPr id="29" name="TextBox 2"/>
          <p:cNvSpPr txBox="1">
            <a:spLocks noChangeArrowheads="1"/>
          </p:cNvSpPr>
          <p:nvPr/>
        </p:nvSpPr>
        <p:spPr bwMode="auto">
          <a:xfrm>
            <a:off x="919413" y="2556732"/>
            <a:ext cx="7310014" cy="369332"/>
          </a:xfrm>
          <a:prstGeom prst="rect">
            <a:avLst/>
          </a:prstGeom>
          <a:solidFill>
            <a:schemeClr val="tx1">
              <a:lumMod val="65000"/>
              <a:lumOff val="35000"/>
            </a:schemeClr>
          </a:solidFill>
          <a:ln w="9525">
            <a:solidFill>
              <a:schemeClr val="tx1"/>
            </a:solidFill>
          </a:ln>
          <a:effectLst>
            <a:outerShdw blurRad="50800" dist="38100" dir="8100000" algn="tr" rotWithShape="0">
              <a:prstClr val="black">
                <a:alpha val="40000"/>
              </a:prstClr>
            </a:outerShdw>
          </a:effectLst>
        </p:spPr>
        <p:txBody>
          <a:bodyPr wrap="square">
            <a:spAutoFit/>
          </a:bodyPr>
          <a:lstStyle>
            <a:defPPr>
              <a:defRPr lang="en-US"/>
            </a:defPPr>
            <a:lvl1pPr marL="0" marR="0" lvl="0" indent="0" algn="l" defTabSz="914400" latinLnBrk="0">
              <a:lnSpc>
                <a:spcPct val="100000"/>
              </a:lnSpc>
              <a:buClrTx/>
              <a:buSzTx/>
              <a:buFontTx/>
              <a:buNone/>
              <a:tabLst/>
              <a:defRPr kumimoji="0" sz="1800" i="0" u="none" strike="noStrike" cap="none" spc="0" normalizeH="0" baseline="0">
                <a:ln>
                  <a:noFill/>
                </a:ln>
                <a:solidFill>
                  <a:srgbClr val="FFFFFF">
                    <a:lumMod val="95000"/>
                  </a:srgbClr>
                </a:solidFill>
                <a:effectLst/>
                <a:uLnTx/>
                <a:uFillTx/>
                <a:latin typeface="Arial"/>
              </a:defRPr>
            </a:lvl1pPr>
            <a:lvl2pPr marL="742950" indent="-285750"/>
            <a:lvl3pPr marL="1143000" indent="-228600"/>
            <a:lvl4pPr marL="1600200" indent="-228600"/>
            <a:lvl5pPr marL="2057400" indent="-228600"/>
            <a:lvl6pPr marL="2514600" indent="-228600" algn="ctr" eaLnBrk="0" fontAlgn="base" hangingPunct="0">
              <a:spcBef>
                <a:spcPct val="0"/>
              </a:spcBef>
              <a:spcAft>
                <a:spcPct val="0"/>
              </a:spcAft>
            </a:lvl6pPr>
            <a:lvl7pPr marL="2971800" indent="-228600" algn="ctr" eaLnBrk="0" fontAlgn="base" hangingPunct="0">
              <a:spcBef>
                <a:spcPct val="0"/>
              </a:spcBef>
              <a:spcAft>
                <a:spcPct val="0"/>
              </a:spcAft>
            </a:lvl7pPr>
            <a:lvl8pPr marL="3429000" indent="-228600" algn="ctr" eaLnBrk="0" fontAlgn="base" hangingPunct="0">
              <a:spcBef>
                <a:spcPct val="0"/>
              </a:spcBef>
              <a:spcAft>
                <a:spcPct val="0"/>
              </a:spcAft>
            </a:lvl8pPr>
            <a:lvl9pPr marL="3886200" indent="-228600" algn="ctr" eaLnBrk="0" fontAlgn="base" hangingPunct="0">
              <a:spcBef>
                <a:spcPct val="0"/>
              </a:spcBef>
              <a:spcAft>
                <a:spcPct val="0"/>
              </a:spcAft>
            </a:lvl9pPr>
          </a:lstStyle>
          <a:p>
            <a:r>
              <a:rPr lang="en-NZ" altLang="en-US" dirty="0"/>
              <a:t>Evaluating a Feed-forward Network</a:t>
            </a:r>
          </a:p>
        </p:txBody>
      </p:sp>
      <p:sp>
        <p:nvSpPr>
          <p:cNvPr id="30" name="TextBox 2"/>
          <p:cNvSpPr txBox="1">
            <a:spLocks noChangeArrowheads="1"/>
          </p:cNvSpPr>
          <p:nvPr/>
        </p:nvSpPr>
        <p:spPr bwMode="auto">
          <a:xfrm>
            <a:off x="928321" y="3129272"/>
            <a:ext cx="7310015" cy="369332"/>
          </a:xfrm>
          <a:prstGeom prst="rect">
            <a:avLst/>
          </a:prstGeom>
          <a:solidFill>
            <a:schemeClr val="tx1">
              <a:lumMod val="65000"/>
              <a:lumOff val="35000"/>
            </a:schemeClr>
          </a:solidFill>
          <a:ln w="9525">
            <a:solidFill>
              <a:schemeClr val="tx1"/>
            </a:solidFill>
          </a:ln>
          <a:effectLst>
            <a:glow rad="228600">
              <a:srgbClr val="FF0000">
                <a:alpha val="40000"/>
              </a:srgbClr>
            </a:glow>
            <a:outerShdw blurRad="50800" dist="38100" dir="8100000" algn="tr" rotWithShape="0">
              <a:prstClr val="black">
                <a:alpha val="40000"/>
              </a:prstClr>
            </a:outerShdw>
          </a:effectLst>
        </p:spPr>
        <p:txBody>
          <a:bodyPr wrap="square">
            <a:spAutoFit/>
          </a:bodyPr>
          <a:lstStyle>
            <a:defPPr>
              <a:defRPr lang="en-US"/>
            </a:defPPr>
            <a:lvl1pPr marL="0" marR="0" lvl="0" indent="0" algn="l" defTabSz="914400" latinLnBrk="0">
              <a:lnSpc>
                <a:spcPct val="100000"/>
              </a:lnSpc>
              <a:buClrTx/>
              <a:buSzTx/>
              <a:buFontTx/>
              <a:buNone/>
              <a:tabLst/>
              <a:defRPr kumimoji="0" sz="1800" i="0" u="none" strike="noStrike" cap="none" spc="0" normalizeH="0" baseline="0">
                <a:ln>
                  <a:noFill/>
                </a:ln>
                <a:solidFill>
                  <a:srgbClr val="FFFF00"/>
                </a:solidFill>
                <a:effectLst/>
                <a:uLnTx/>
                <a:uFillTx/>
                <a:latin typeface="Arial"/>
              </a:defRPr>
            </a:lvl1pPr>
            <a:lvl2pPr marL="742950" indent="-285750"/>
            <a:lvl3pPr marL="1143000" indent="-228600"/>
            <a:lvl4pPr marL="1600200" indent="-228600"/>
            <a:lvl5pPr marL="2057400" indent="-228600"/>
            <a:lvl6pPr marL="2514600" indent="-228600" algn="ctr" eaLnBrk="0" fontAlgn="base" hangingPunct="0">
              <a:spcBef>
                <a:spcPct val="0"/>
              </a:spcBef>
              <a:spcAft>
                <a:spcPct val="0"/>
              </a:spcAft>
            </a:lvl6pPr>
            <a:lvl7pPr marL="2971800" indent="-228600" algn="ctr" eaLnBrk="0" fontAlgn="base" hangingPunct="0">
              <a:spcBef>
                <a:spcPct val="0"/>
              </a:spcBef>
              <a:spcAft>
                <a:spcPct val="0"/>
              </a:spcAft>
            </a:lvl7pPr>
            <a:lvl8pPr marL="3429000" indent="-228600" algn="ctr" eaLnBrk="0" fontAlgn="base" hangingPunct="0">
              <a:spcBef>
                <a:spcPct val="0"/>
              </a:spcBef>
              <a:spcAft>
                <a:spcPct val="0"/>
              </a:spcAft>
            </a:lvl8pPr>
            <a:lvl9pPr marL="3886200" indent="-228600" algn="ctr" eaLnBrk="0" fontAlgn="base" hangingPunct="0">
              <a:spcBef>
                <a:spcPct val="0"/>
              </a:spcBef>
              <a:spcAft>
                <a:spcPct val="0"/>
              </a:spcAft>
            </a:lvl9pPr>
          </a:lstStyle>
          <a:p>
            <a:r>
              <a:rPr lang="en-NZ" altLang="en-US" dirty="0"/>
              <a:t>Training a Feed-forward Network</a:t>
            </a:r>
          </a:p>
        </p:txBody>
      </p:sp>
      <p:sp>
        <p:nvSpPr>
          <p:cNvPr id="31" name="TextBox 2"/>
          <p:cNvSpPr txBox="1">
            <a:spLocks noChangeArrowheads="1"/>
          </p:cNvSpPr>
          <p:nvPr/>
        </p:nvSpPr>
        <p:spPr bwMode="auto">
          <a:xfrm>
            <a:off x="928320" y="3697787"/>
            <a:ext cx="7310015" cy="369332"/>
          </a:xfrm>
          <a:prstGeom prst="rect">
            <a:avLst/>
          </a:prstGeom>
          <a:solidFill>
            <a:schemeClr val="tx1">
              <a:lumMod val="65000"/>
              <a:lumOff val="35000"/>
            </a:schemeClr>
          </a:solidFill>
          <a:ln w="9525">
            <a:solidFill>
              <a:schemeClr val="tx1"/>
            </a:solidFill>
          </a:ln>
          <a:effectLst>
            <a:outerShdw blurRad="50800" dist="38100" dir="8100000" algn="tr" rotWithShape="0">
              <a:prstClr val="black">
                <a:alpha val="40000"/>
              </a:prstClr>
            </a:outerShdw>
          </a:effectLst>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1800" b="1" i="0" u="none" strike="noStrike" kern="1200" cap="none" spc="0" normalizeH="0" baseline="0" noProof="0" dirty="0">
                <a:ln>
                  <a:noFill/>
                </a:ln>
                <a:solidFill>
                  <a:srgbClr val="FFFFFF">
                    <a:lumMod val="95000"/>
                  </a:srgbClr>
                </a:solidFill>
                <a:effectLst/>
                <a:uLnTx/>
                <a:uFillTx/>
                <a:latin typeface="Arial"/>
                <a:ea typeface="+mn-ea"/>
                <a:cs typeface="+mn-cs"/>
              </a:rPr>
              <a:t>Theory (Derivation of Formulas)</a:t>
            </a:r>
          </a:p>
        </p:txBody>
      </p:sp>
      <p:sp>
        <p:nvSpPr>
          <p:cNvPr id="32" name="TextBox 2"/>
          <p:cNvSpPr txBox="1">
            <a:spLocks noChangeArrowheads="1"/>
          </p:cNvSpPr>
          <p:nvPr/>
        </p:nvSpPr>
        <p:spPr bwMode="auto">
          <a:xfrm>
            <a:off x="928319" y="4267649"/>
            <a:ext cx="7310015" cy="369332"/>
          </a:xfrm>
          <a:prstGeom prst="rect">
            <a:avLst/>
          </a:prstGeom>
          <a:solidFill>
            <a:schemeClr val="tx1">
              <a:lumMod val="65000"/>
              <a:lumOff val="35000"/>
            </a:schemeClr>
          </a:solidFill>
          <a:ln w="9525">
            <a:solidFill>
              <a:schemeClr val="tx1"/>
            </a:solidFill>
          </a:ln>
          <a:effectLst>
            <a:outerShdw blurRad="50800" dist="38100" dir="8100000" algn="tr" rotWithShape="0">
              <a:prstClr val="black">
                <a:alpha val="40000"/>
              </a:prstClr>
            </a:outerShdw>
          </a:effectLst>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1800" b="1" i="0" u="none" strike="noStrike" kern="1200" cap="none" spc="0" normalizeH="0" baseline="0" noProof="0" dirty="0">
                <a:ln>
                  <a:noFill/>
                </a:ln>
                <a:solidFill>
                  <a:srgbClr val="FFFFFF">
                    <a:lumMod val="95000"/>
                  </a:srgbClr>
                </a:solidFill>
                <a:effectLst/>
                <a:uLnTx/>
                <a:uFillTx/>
                <a:latin typeface="Arial"/>
                <a:ea typeface="+mn-ea"/>
                <a:cs typeface="+mn-cs"/>
              </a:rPr>
              <a:t>Training Tips</a:t>
            </a:r>
          </a:p>
        </p:txBody>
      </p:sp>
      <p:sp>
        <p:nvSpPr>
          <p:cNvPr id="8" name="TextBox 2"/>
          <p:cNvSpPr txBox="1">
            <a:spLocks noChangeArrowheads="1"/>
          </p:cNvSpPr>
          <p:nvPr/>
        </p:nvSpPr>
        <p:spPr bwMode="auto">
          <a:xfrm>
            <a:off x="920529" y="4829425"/>
            <a:ext cx="7310015" cy="369332"/>
          </a:xfrm>
          <a:prstGeom prst="rect">
            <a:avLst/>
          </a:prstGeom>
          <a:solidFill>
            <a:schemeClr val="tx1">
              <a:lumMod val="65000"/>
              <a:lumOff val="35000"/>
            </a:schemeClr>
          </a:solidFill>
          <a:ln w="9525">
            <a:solidFill>
              <a:schemeClr val="tx1"/>
            </a:solidFill>
          </a:ln>
          <a:effectLst>
            <a:outerShdw blurRad="50800" dist="38100" dir="8100000" algn="tr" rotWithShape="0">
              <a:prstClr val="black">
                <a:alpha val="40000"/>
              </a:prstClr>
            </a:outerShdw>
          </a:effectLst>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1800" b="1" i="0" u="none" strike="noStrike" kern="1200" cap="none" spc="0" normalizeH="0" baseline="0" noProof="0" dirty="0">
                <a:ln>
                  <a:noFill/>
                </a:ln>
                <a:solidFill>
                  <a:srgbClr val="FFFFFF">
                    <a:lumMod val="95000"/>
                  </a:srgbClr>
                </a:solidFill>
                <a:effectLst/>
                <a:uLnTx/>
                <a:uFillTx/>
                <a:latin typeface="Arial"/>
                <a:ea typeface="+mn-ea"/>
                <a:cs typeface="+mn-cs"/>
              </a:rPr>
              <a:t>Encoding Inputs, </a:t>
            </a:r>
            <a:r>
              <a:rPr kumimoji="0" lang="en-NZ" altLang="en-US" sz="1800" b="1" i="0" u="none" strike="noStrike" kern="1200" cap="none" spc="0" normalizeH="0" baseline="0" noProof="0" dirty="0" err="1">
                <a:ln>
                  <a:noFill/>
                </a:ln>
                <a:solidFill>
                  <a:srgbClr val="FFFFFF">
                    <a:lumMod val="95000"/>
                  </a:srgbClr>
                </a:solidFill>
                <a:effectLst/>
                <a:uLnTx/>
                <a:uFillTx/>
                <a:latin typeface="Arial"/>
                <a:ea typeface="+mn-ea"/>
                <a:cs typeface="+mn-cs"/>
              </a:rPr>
              <a:t>Softmax</a:t>
            </a:r>
            <a:r>
              <a:rPr kumimoji="0" lang="en-NZ" altLang="en-US" sz="1800" b="1" i="0" u="none" strike="noStrike" kern="1200" cap="none" spc="0" normalizeH="0" baseline="0" noProof="0" dirty="0">
                <a:ln>
                  <a:noFill/>
                </a:ln>
                <a:solidFill>
                  <a:srgbClr val="FFFFFF">
                    <a:lumMod val="95000"/>
                  </a:srgbClr>
                </a:solidFill>
                <a:effectLst/>
                <a:uLnTx/>
                <a:uFillTx/>
                <a:latin typeface="Arial"/>
                <a:ea typeface="+mn-ea"/>
                <a:cs typeface="+mn-cs"/>
              </a:rPr>
              <a:t> units</a:t>
            </a:r>
          </a:p>
        </p:txBody>
      </p:sp>
      <p:sp>
        <p:nvSpPr>
          <p:cNvPr id="9" name="TextBox 2"/>
          <p:cNvSpPr txBox="1">
            <a:spLocks noChangeArrowheads="1"/>
          </p:cNvSpPr>
          <p:nvPr/>
        </p:nvSpPr>
        <p:spPr bwMode="auto">
          <a:xfrm>
            <a:off x="920528" y="5402315"/>
            <a:ext cx="7310015" cy="369332"/>
          </a:xfrm>
          <a:prstGeom prst="rect">
            <a:avLst/>
          </a:prstGeom>
          <a:solidFill>
            <a:schemeClr val="tx1">
              <a:lumMod val="65000"/>
              <a:lumOff val="35000"/>
            </a:schemeClr>
          </a:solidFill>
          <a:ln w="9525">
            <a:solidFill>
              <a:schemeClr val="tx1"/>
            </a:solidFill>
          </a:ln>
          <a:effectLst>
            <a:outerShdw blurRad="50800" dist="38100" dir="8100000" algn="tr" rotWithShape="0">
              <a:prstClr val="black">
                <a:alpha val="40000"/>
              </a:prstClr>
            </a:outerShdw>
          </a:effectLst>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1800" b="1" i="0" u="none" strike="noStrike" kern="1200" cap="none" spc="0" normalizeH="0" baseline="0" noProof="0" dirty="0">
                <a:ln>
                  <a:noFill/>
                </a:ln>
                <a:solidFill>
                  <a:srgbClr val="FFFFFF">
                    <a:lumMod val="95000"/>
                  </a:srgbClr>
                </a:solidFill>
                <a:effectLst/>
                <a:uLnTx/>
                <a:uFillTx/>
                <a:latin typeface="Arial"/>
                <a:ea typeface="+mn-ea"/>
                <a:cs typeface="+mn-cs"/>
              </a:rPr>
              <a:t>Performance Measure</a:t>
            </a:r>
          </a:p>
        </p:txBody>
      </p:sp>
      <p:sp>
        <p:nvSpPr>
          <p:cNvPr id="10" name="TextBox 2"/>
          <p:cNvSpPr txBox="1">
            <a:spLocks noChangeArrowheads="1"/>
          </p:cNvSpPr>
          <p:nvPr/>
        </p:nvSpPr>
        <p:spPr bwMode="auto">
          <a:xfrm>
            <a:off x="919413" y="5968532"/>
            <a:ext cx="7310015" cy="369332"/>
          </a:xfrm>
          <a:prstGeom prst="rect">
            <a:avLst/>
          </a:prstGeom>
          <a:solidFill>
            <a:schemeClr val="tx1">
              <a:lumMod val="65000"/>
              <a:lumOff val="35000"/>
            </a:schemeClr>
          </a:solidFill>
          <a:ln w="9525">
            <a:solidFill>
              <a:schemeClr val="tx1"/>
            </a:solidFill>
          </a:ln>
          <a:effectLst>
            <a:outerShdw blurRad="50800" dist="38100" dir="8100000" algn="tr" rotWithShape="0">
              <a:prstClr val="black">
                <a:alpha val="40000"/>
              </a:prstClr>
            </a:outerShdw>
          </a:effectLst>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1800" b="1" i="0" u="none" strike="noStrike" kern="1200" cap="none" spc="0" normalizeH="0" baseline="0" noProof="0" dirty="0">
                <a:ln>
                  <a:noFill/>
                </a:ln>
                <a:solidFill>
                  <a:srgbClr val="FFFFFF">
                    <a:lumMod val="95000"/>
                  </a:srgbClr>
                </a:solidFill>
                <a:effectLst/>
                <a:uLnTx/>
                <a:uFillTx/>
                <a:latin typeface="Arial"/>
                <a:ea typeface="+mn-ea"/>
                <a:cs typeface="+mn-cs"/>
              </a:rPr>
              <a:t>Applications, Tutorial Questions</a:t>
            </a:r>
          </a:p>
        </p:txBody>
      </p:sp>
    </p:spTree>
    <p:extLst>
      <p:ext uri="{BB962C8B-B14F-4D97-AF65-F5344CB8AC3E}">
        <p14:creationId xmlns:p14="http://schemas.microsoft.com/office/powerpoint/2010/main" val="30332115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nip Diagonal Corner Rectangle 1"/>
          <p:cNvSpPr/>
          <p:nvPr/>
        </p:nvSpPr>
        <p:spPr>
          <a:xfrm>
            <a:off x="1057079" y="2301337"/>
            <a:ext cx="6909940" cy="1432195"/>
          </a:xfrm>
          <a:prstGeom prst="snip2DiagRect">
            <a:avLst/>
          </a:prstGeom>
          <a:gradFill flip="none" rotWithShape="1">
            <a:gsLst>
              <a:gs pos="0">
                <a:srgbClr val="001E00"/>
              </a:gs>
              <a:gs pos="50000">
                <a:srgbClr val="19C602"/>
              </a:gs>
              <a:gs pos="100000">
                <a:srgbClr val="CCFFFF"/>
              </a:gs>
            </a:gsLst>
            <a:lin ang="0" scaled="1"/>
            <a:tileRect/>
          </a:gradFill>
          <a:ln w="57150">
            <a:solidFill>
              <a:srgbClr val="000000"/>
            </a:solidFill>
          </a:ln>
          <a:effectLst>
            <a:glow rad="139700">
              <a:schemeClr val="accent1">
                <a:satMod val="175000"/>
                <a:alpha val="40000"/>
              </a:schemeClr>
            </a:glow>
            <a:outerShdw blurRad="241300" dist="50800" dir="5400000" sx="93000" sy="93000" algn="ctr" rotWithShape="0">
              <a:srgbClr val="000000">
                <a:alpha val="74000"/>
              </a:srgbClr>
            </a:outerShdw>
          </a:effectLst>
          <a:scene3d>
            <a:camera prst="orthographicFront"/>
            <a:lightRig rig="threePt" dir="t"/>
          </a:scene3d>
          <a:sp3d extrusionH="38100">
            <a:bevelT w="101600" prst="riblet"/>
          </a:sp3d>
        </p:spPr>
        <p:style>
          <a:lnRef idx="2">
            <a:schemeClr val="accent1">
              <a:shade val="50000"/>
            </a:schemeClr>
          </a:lnRef>
          <a:fillRef idx="1">
            <a:schemeClr val="accent1"/>
          </a:fillRef>
          <a:effectRef idx="0">
            <a:schemeClr val="accent1"/>
          </a:effectRef>
          <a:fontRef idx="minor">
            <a:schemeClr val="lt1"/>
          </a:fontRef>
        </p:style>
        <p:txBody>
          <a:bodyPr lIns="91420" tIns="45711" rIns="91420" bIns="45711" anchor="ctr"/>
          <a:lstStyle/>
          <a:p>
            <a:pPr marL="0" marR="0" lvl="0" indent="0" algn="ctr" defTabSz="914400" rtl="0" eaLnBrk="0" fontAlgn="base" latinLnBrk="0" hangingPunct="0">
              <a:lnSpc>
                <a:spcPct val="100000"/>
              </a:lnSpc>
              <a:spcBef>
                <a:spcPct val="0"/>
              </a:spcBef>
              <a:spcAft>
                <a:spcPct val="0"/>
              </a:spcAft>
              <a:buClrTx/>
              <a:buSzTx/>
              <a:buFont typeface="Times New Roman" pitchFamily="16" charset="0"/>
              <a:buNone/>
              <a:tabLst/>
              <a:defRPr/>
            </a:pPr>
            <a:r>
              <a:rPr kumimoji="0" lang="en-NZ" sz="4800" b="1" i="0" u="none" strike="noStrike" kern="1200" cap="none" spc="0" normalizeH="0" baseline="0" noProof="0" dirty="0">
                <a:ln w="18415" cmpd="sng">
                  <a:solidFill>
                    <a:srgbClr val="FFFFFF"/>
                  </a:solidFill>
                  <a:prstDash val="solid"/>
                </a:ln>
                <a:solidFill>
                  <a:srgbClr val="0000FF"/>
                </a:solidFill>
                <a:effectLst>
                  <a:outerShdw blurRad="63500" dir="3600000" algn="tl" rotWithShape="0">
                    <a:srgbClr val="000000">
                      <a:alpha val="70000"/>
                    </a:srgbClr>
                  </a:outerShdw>
                </a:effectLst>
                <a:uLnTx/>
                <a:uFillTx/>
                <a:latin typeface="Arial"/>
                <a:ea typeface="+mn-ea"/>
                <a:cs typeface="+mn-cs"/>
              </a:rPr>
              <a:t>Training a Network</a:t>
            </a:r>
            <a:endParaRPr kumimoji="0" lang="en-US" sz="4800" b="1" i="0" u="none" strike="noStrike" kern="1200" cap="none" spc="0" normalizeH="0" baseline="0" noProof="0" dirty="0">
              <a:ln w="18415" cmpd="sng">
                <a:solidFill>
                  <a:srgbClr val="FFFFFF"/>
                </a:solidFill>
                <a:prstDash val="solid"/>
              </a:ln>
              <a:solidFill>
                <a:srgbClr val="0000FF"/>
              </a:solidFill>
              <a:effectLst>
                <a:outerShdw blurRad="63500" dir="3600000" algn="tl" rotWithShape="0">
                  <a:srgbClr val="000000">
                    <a:alpha val="70000"/>
                  </a:srgbClr>
                </a:outerShdw>
              </a:effectLst>
              <a:uLnTx/>
              <a:uFillTx/>
              <a:latin typeface="Arial"/>
              <a:ea typeface="+mn-ea"/>
              <a:cs typeface="+mn-cs"/>
            </a:endParaRPr>
          </a:p>
        </p:txBody>
      </p:sp>
      <p:sp>
        <p:nvSpPr>
          <p:cNvPr id="3" name="Rectangle 4"/>
          <p:cNvSpPr>
            <a:spLocks noChangeArrowheads="1"/>
          </p:cNvSpPr>
          <p:nvPr/>
        </p:nvSpPr>
        <p:spPr bwMode="auto">
          <a:xfrm>
            <a:off x="1565275" y="3995738"/>
            <a:ext cx="5970588" cy="641350"/>
          </a:xfrm>
          <a:prstGeom prst="rect">
            <a:avLst/>
          </a:prstGeom>
          <a:gradFill rotWithShape="0">
            <a:gsLst>
              <a:gs pos="0">
                <a:srgbClr val="FFF200"/>
              </a:gs>
              <a:gs pos="45000">
                <a:srgbClr val="FF7A00"/>
              </a:gs>
              <a:gs pos="70000">
                <a:srgbClr val="FF0300"/>
              </a:gs>
              <a:gs pos="100000">
                <a:srgbClr val="4D0808"/>
              </a:gs>
            </a:gsLst>
            <a:lin ang="5400000" scaled="1"/>
          </a:gradFill>
          <a:ln w="25400">
            <a:solidFill>
              <a:schemeClr val="tx1"/>
            </a:solidFill>
            <a:miter lim="800000"/>
            <a:headEnd/>
            <a:tailEnd/>
          </a:ln>
          <a:effectLst>
            <a:outerShdw blurRad="50800" dist="38100" dir="8100000" algn="tr" rotWithShape="0">
              <a:prstClr val="black">
                <a:alpha val="40000"/>
              </a:prst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Back propagation Algorithm</a:t>
            </a:r>
          </a:p>
        </p:txBody>
      </p:sp>
    </p:spTree>
    <p:extLst>
      <p:ext uri="{BB962C8B-B14F-4D97-AF65-F5344CB8AC3E}">
        <p14:creationId xmlns:p14="http://schemas.microsoft.com/office/powerpoint/2010/main" val="15889783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a:xfrm>
            <a:off x="161132" y="1470819"/>
            <a:ext cx="8847137" cy="5006975"/>
          </a:xfrm>
          <a:gradFill rotWithShape="0">
            <a:gsLst>
              <a:gs pos="0">
                <a:srgbClr val="5E9EFF"/>
              </a:gs>
              <a:gs pos="39999">
                <a:srgbClr val="85C2FF"/>
              </a:gs>
              <a:gs pos="70000">
                <a:srgbClr val="C4D6EB"/>
              </a:gs>
              <a:gs pos="100000">
                <a:srgbClr val="FFEBFA"/>
              </a:gs>
            </a:gsLst>
            <a:lin ang="5400000" scaled="1"/>
          </a:gradFill>
          <a:ln w="28575">
            <a:solidFill>
              <a:schemeClr val="tx1"/>
            </a:solidFill>
          </a:ln>
          <a:effectLst>
            <a:outerShdw blurRad="50800" dist="38100" dir="5400000" algn="t" rotWithShape="0">
              <a:prstClr val="black">
                <a:alpha val="40000"/>
              </a:prstClr>
            </a:outerShdw>
          </a:effectLst>
        </p:spPr>
        <p:txBody>
          <a:bodyPr/>
          <a:lstStyle/>
          <a:p>
            <a:pPr marL="609600" indent="-609600">
              <a:lnSpc>
                <a:spcPct val="90000"/>
              </a:lnSpc>
              <a:buClr>
                <a:srgbClr val="3D22C6"/>
              </a:buClr>
              <a:buSzPct val="80000"/>
              <a:buFont typeface="Monotype Sorts" pitchFamily="2" charset="2"/>
              <a:buNone/>
              <a:defRPr/>
            </a:pPr>
            <a:r>
              <a:rPr lang="en-US" sz="2800" u="sng" dirty="0">
                <a:solidFill>
                  <a:srgbClr val="FF0000"/>
                </a:solidFill>
                <a:effectLst>
                  <a:outerShdw blurRad="38100" dist="38100" dir="2700000" algn="tl">
                    <a:srgbClr val="000000">
                      <a:alpha val="43137"/>
                    </a:srgbClr>
                  </a:outerShdw>
                </a:effectLst>
              </a:rPr>
              <a:t>Iterative minimization of error over training set</a:t>
            </a:r>
            <a:r>
              <a:rPr lang="en-US" sz="2800" b="1" u="sng" dirty="0">
                <a:solidFill>
                  <a:srgbClr val="FF0000"/>
                </a:solidFill>
                <a:effectLst>
                  <a:outerShdw blurRad="38100" dist="38100" dir="2700000" algn="tl">
                    <a:srgbClr val="000000">
                      <a:alpha val="43137"/>
                    </a:srgbClr>
                  </a:outerShdw>
                </a:effectLst>
              </a:rPr>
              <a:t> </a:t>
            </a:r>
          </a:p>
          <a:p>
            <a:pPr marL="609600" indent="-609600">
              <a:lnSpc>
                <a:spcPct val="90000"/>
              </a:lnSpc>
              <a:buClr>
                <a:srgbClr val="3D22C6"/>
              </a:buClr>
              <a:buSzPct val="80000"/>
              <a:buFont typeface="+mj-lt"/>
              <a:buAutoNum type="arabicPeriod"/>
              <a:defRPr/>
            </a:pPr>
            <a:r>
              <a:rPr lang="en-US" sz="2400" dirty="0"/>
              <a:t>Put one of the training patterns to be learned on the input units.</a:t>
            </a:r>
          </a:p>
          <a:p>
            <a:pPr marL="609600" indent="-609600">
              <a:lnSpc>
                <a:spcPct val="90000"/>
              </a:lnSpc>
              <a:buClr>
                <a:srgbClr val="3D22C6"/>
              </a:buClr>
              <a:buSzPct val="80000"/>
              <a:buFont typeface="+mj-lt"/>
              <a:buAutoNum type="arabicPeriod"/>
              <a:defRPr/>
            </a:pPr>
            <a:r>
              <a:rPr lang="en-US" sz="2400" dirty="0"/>
              <a:t>Find the values for the hidden unit and output unit.</a:t>
            </a:r>
          </a:p>
          <a:p>
            <a:pPr marL="609600" indent="-609600">
              <a:lnSpc>
                <a:spcPct val="90000"/>
              </a:lnSpc>
              <a:buClr>
                <a:srgbClr val="3D22C6"/>
              </a:buClr>
              <a:buSzPct val="80000"/>
              <a:buFont typeface="+mj-lt"/>
              <a:buAutoNum type="arabicPeriod"/>
              <a:defRPr/>
            </a:pPr>
            <a:r>
              <a:rPr lang="en-US" sz="2400" dirty="0"/>
              <a:t>Find out how large the error is on the output unit.</a:t>
            </a:r>
          </a:p>
          <a:p>
            <a:pPr marL="609600" indent="-609600">
              <a:lnSpc>
                <a:spcPct val="90000"/>
              </a:lnSpc>
              <a:buClr>
                <a:srgbClr val="3D22C6"/>
              </a:buClr>
              <a:buSzPct val="80000"/>
              <a:buFont typeface="+mj-lt"/>
              <a:buAutoNum type="arabicPeriod"/>
              <a:defRPr/>
            </a:pPr>
            <a:r>
              <a:rPr lang="en-US" sz="2400" dirty="0"/>
              <a:t>Use one of the back-propagation formulas to adjust the weights leading into the output unit.</a:t>
            </a:r>
          </a:p>
          <a:p>
            <a:pPr marL="609600" indent="-609600">
              <a:lnSpc>
                <a:spcPct val="90000"/>
              </a:lnSpc>
              <a:buClr>
                <a:srgbClr val="3D22C6"/>
              </a:buClr>
              <a:buSzPct val="80000"/>
              <a:buFont typeface="+mj-lt"/>
              <a:buAutoNum type="arabicPeriod"/>
              <a:defRPr/>
            </a:pPr>
            <a:r>
              <a:rPr lang="en-US" sz="2400" dirty="0"/>
              <a:t>Use another formula to find out errors for the hidden layer unit.</a:t>
            </a:r>
          </a:p>
          <a:p>
            <a:pPr marL="609600" indent="-609600">
              <a:lnSpc>
                <a:spcPct val="90000"/>
              </a:lnSpc>
              <a:buClr>
                <a:srgbClr val="3D22C6"/>
              </a:buClr>
              <a:buSzPct val="80000"/>
              <a:buFont typeface="+mj-lt"/>
              <a:buAutoNum type="arabicPeriod"/>
              <a:defRPr/>
            </a:pPr>
            <a:r>
              <a:rPr lang="en-US" sz="2400" dirty="0"/>
              <a:t>Adjust the weights leading into the hidden layer unit via another formula.</a:t>
            </a:r>
          </a:p>
          <a:p>
            <a:pPr marL="609600" indent="-609600">
              <a:lnSpc>
                <a:spcPct val="90000"/>
              </a:lnSpc>
              <a:buClr>
                <a:srgbClr val="3D22C6"/>
              </a:buClr>
              <a:buSzPct val="80000"/>
              <a:buFont typeface="+mj-lt"/>
              <a:buAutoNum type="arabicPeriod"/>
              <a:defRPr/>
            </a:pPr>
            <a:r>
              <a:rPr lang="en-US" sz="2400" dirty="0"/>
              <a:t>Repeat steps 1 thru 6 for the second, third patterns,…</a:t>
            </a:r>
          </a:p>
        </p:txBody>
      </p:sp>
      <p:sp>
        <p:nvSpPr>
          <p:cNvPr id="62467" name="Rectangle 5"/>
          <p:cNvSpPr>
            <a:spLocks noGrp="1" noChangeArrowheads="1"/>
          </p:cNvSpPr>
          <p:nvPr>
            <p:ph type="title"/>
          </p:nvPr>
        </p:nvSpPr>
        <p:spPr>
          <a:xfrm>
            <a:off x="0" y="0"/>
            <a:ext cx="9144000" cy="1006475"/>
          </a:xfrm>
          <a:gradFill rotWithShape="1">
            <a:gsLst>
              <a:gs pos="0">
                <a:srgbClr val="3D22C6"/>
              </a:gs>
              <a:gs pos="100000">
                <a:srgbClr val="3D22C6">
                  <a:gamma/>
                  <a:shade val="46275"/>
                  <a:invGamma/>
                </a:srgbClr>
              </a:gs>
            </a:gsLst>
            <a:path path="shape">
              <a:fillToRect l="50000" t="50000" r="50000" b="50000"/>
            </a:path>
          </a:gradFill>
        </p:spPr>
        <p:txBody>
          <a:bodyPr/>
          <a:lstStyle/>
          <a:p>
            <a:pPr algn="ctr">
              <a:defRPr/>
            </a:pPr>
            <a:r>
              <a:rPr lang="en-US" sz="4000" b="1" kern="1200" dirty="0">
                <a:solidFill>
                  <a:srgbClr val="FFFF00"/>
                </a:solidFill>
                <a:effectLst>
                  <a:outerShdw blurRad="38100" dist="38100" dir="2700000" algn="tl">
                    <a:srgbClr val="000000"/>
                  </a:outerShdw>
                </a:effectLst>
                <a:latin typeface="+mn-lt"/>
              </a:rPr>
              <a:t>Backpropagation Training </a:t>
            </a:r>
          </a:p>
        </p:txBody>
      </p:sp>
      <p:sp>
        <p:nvSpPr>
          <p:cNvPr id="4" name="TextBox 3"/>
          <p:cNvSpPr txBox="1"/>
          <p:nvPr/>
        </p:nvSpPr>
        <p:spPr>
          <a:xfrm>
            <a:off x="0" y="883596"/>
            <a:ext cx="9144000" cy="461665"/>
          </a:xfrm>
          <a:prstGeom prst="rect">
            <a:avLst/>
          </a:prstGeom>
          <a:solidFill>
            <a:schemeClr val="bg1">
              <a:lumMod val="50000"/>
            </a:schemeClr>
          </a:solidFill>
          <a:ln>
            <a:solidFill>
              <a:schemeClr val="tx1"/>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itchFamily="18" charset="0"/>
                <a:ea typeface="+mn-ea"/>
                <a:cs typeface="+mn-cs"/>
              </a:rPr>
              <a:t>On-line / Continuous Update : </a:t>
            </a:r>
            <a:r>
              <a:rPr kumimoji="0" lang="en-NZ" sz="24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Times New Roman" pitchFamily="18" charset="0"/>
                <a:ea typeface="+mn-ea"/>
                <a:cs typeface="+mn-cs"/>
              </a:rPr>
              <a:t>Method 1</a:t>
            </a:r>
          </a:p>
        </p:txBody>
      </p:sp>
    </p:spTree>
    <p:extLst>
      <p:ext uri="{BB962C8B-B14F-4D97-AF65-F5344CB8AC3E}">
        <p14:creationId xmlns:p14="http://schemas.microsoft.com/office/powerpoint/2010/main" val="332522754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ext Box 7"/>
          <p:cNvSpPr txBox="1">
            <a:spLocks noChangeArrowheads="1"/>
          </p:cNvSpPr>
          <p:nvPr/>
        </p:nvSpPr>
        <p:spPr bwMode="auto">
          <a:xfrm>
            <a:off x="1219200" y="1828800"/>
            <a:ext cx="7554913" cy="4221163"/>
          </a:xfrm>
          <a:prstGeom prst="rect">
            <a:avLst/>
          </a:prstGeom>
          <a:gradFill rotWithShape="0">
            <a:gsLst>
              <a:gs pos="0">
                <a:srgbClr val="FFFF00"/>
              </a:gs>
              <a:gs pos="100000">
                <a:schemeClr val="accent1"/>
              </a:gs>
            </a:gsLst>
            <a:lin ang="27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algn="l">
              <a:spcBef>
                <a:spcPct val="20000"/>
              </a:spcBef>
              <a:buClr>
                <a:schemeClr val="accent1"/>
              </a:buClr>
              <a:buSzPct val="70000"/>
              <a:buFont typeface="Monotype Sorts" pitchFamily="2" charset="2"/>
              <a:buChar char="n"/>
            </a:pPr>
            <a:r>
              <a:rPr kumimoji="1" lang="en-US" altLang="en-US" sz="3200" b="0">
                <a:solidFill>
                  <a:schemeClr val="tx1"/>
                </a:solidFill>
                <a:latin typeface="Arial" charset="0"/>
              </a:rPr>
              <a:t>Neural nets are quantitative, numerical and don't require a knowledge engineer to extract expert information </a:t>
            </a:r>
          </a:p>
          <a:p>
            <a:pPr algn="l">
              <a:spcBef>
                <a:spcPct val="20000"/>
              </a:spcBef>
              <a:buClr>
                <a:schemeClr val="accent1"/>
              </a:buClr>
              <a:buSzPct val="70000"/>
              <a:buFont typeface="Monotype Sorts" pitchFamily="2" charset="2"/>
              <a:buChar char="n"/>
            </a:pPr>
            <a:r>
              <a:rPr kumimoji="1" lang="en-US" altLang="en-US" sz="3200" b="0">
                <a:solidFill>
                  <a:schemeClr val="tx1"/>
                </a:solidFill>
                <a:latin typeface="Arial" charset="0"/>
              </a:rPr>
              <a:t>Neural networks are inductive programs; they take in a great amount of information all at once and then draw a conclusion. </a:t>
            </a:r>
          </a:p>
          <a:p>
            <a:pPr algn="l">
              <a:spcBef>
                <a:spcPct val="20000"/>
              </a:spcBef>
              <a:buClr>
                <a:schemeClr val="accent1"/>
              </a:buClr>
              <a:buSzPct val="70000"/>
              <a:buFont typeface="Monotype Sorts" pitchFamily="2" charset="2"/>
              <a:buChar char="n"/>
            </a:pPr>
            <a:endParaRPr kumimoji="1" lang="en-US" altLang="en-US" sz="3200" b="0">
              <a:solidFill>
                <a:schemeClr val="tx1"/>
              </a:solidFill>
              <a:latin typeface="Arial" charset="0"/>
            </a:endParaRPr>
          </a:p>
        </p:txBody>
      </p:sp>
      <p:sp>
        <p:nvSpPr>
          <p:cNvPr id="184328" name="Rectangle 8"/>
          <p:cNvSpPr>
            <a:spLocks noChangeArrowheads="1"/>
          </p:cNvSpPr>
          <p:nvPr/>
        </p:nvSpPr>
        <p:spPr bwMode="auto">
          <a:xfrm>
            <a:off x="1166813" y="177390"/>
            <a:ext cx="7607300" cy="1257300"/>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p:spPr>
        <p:txBody>
          <a:bodyPr anchor="ctr"/>
          <a:lstStyle/>
          <a:p>
            <a:pPr algn="l">
              <a:defRPr/>
            </a:pPr>
            <a:r>
              <a:rPr kumimoji="1" lang="en-US" sz="4400" dirty="0">
                <a:solidFill>
                  <a:srgbClr val="FFFF00"/>
                </a:solidFill>
                <a:effectLst>
                  <a:outerShdw blurRad="38100" dist="38100" dir="2700000" algn="tl">
                    <a:srgbClr val="000000"/>
                  </a:outerShdw>
                </a:effectLst>
              </a:rPr>
              <a:t>Artificial Neural Networks</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035443" y="1555160"/>
            <a:ext cx="6909940" cy="1595193"/>
          </a:xfrm>
          <a:prstGeom prst="snip2DiagRect">
            <a:avLst/>
          </a:prstGeom>
          <a:gradFill flip="none" rotWithShape="1">
            <a:gsLst>
              <a:gs pos="0">
                <a:srgbClr val="001E00"/>
              </a:gs>
              <a:gs pos="50000">
                <a:srgbClr val="19C602"/>
              </a:gs>
              <a:gs pos="100000">
                <a:srgbClr val="CCFFFF"/>
              </a:gs>
            </a:gsLst>
            <a:lin ang="0" scaled="1"/>
            <a:tileRect/>
          </a:gradFill>
          <a:ln w="57150">
            <a:solidFill>
              <a:srgbClr val="000000"/>
            </a:solidFill>
          </a:ln>
          <a:effectLst>
            <a:glow rad="139700">
              <a:schemeClr val="accent1">
                <a:satMod val="175000"/>
                <a:alpha val="40000"/>
              </a:schemeClr>
            </a:glow>
            <a:outerShdw blurRad="241300" dist="50800" dir="5400000" sx="93000" sy="93000" algn="ctr" rotWithShape="0">
              <a:srgbClr val="000000">
                <a:alpha val="74000"/>
              </a:srgbClr>
            </a:outerShdw>
          </a:effectLst>
          <a:scene3d>
            <a:camera prst="orthographicFront"/>
            <a:lightRig rig="threePt" dir="t"/>
          </a:scene3d>
          <a:sp3d extrusionH="38100">
            <a:bevelT w="101600" prst="riblet"/>
          </a:sp3d>
        </p:spPr>
        <p:style>
          <a:lnRef idx="2">
            <a:schemeClr val="accent1">
              <a:shade val="50000"/>
            </a:schemeClr>
          </a:lnRef>
          <a:fillRef idx="1">
            <a:schemeClr val="accent1"/>
          </a:fillRef>
          <a:effectRef idx="0">
            <a:schemeClr val="accent1"/>
          </a:effectRef>
          <a:fontRef idx="minor">
            <a:schemeClr val="lt1"/>
          </a:fontRef>
        </p:style>
        <p:txBody>
          <a:bodyPr lIns="91420" tIns="45711" rIns="91420" bIns="45711" anchor="ctr"/>
          <a:lstStyle/>
          <a:p>
            <a:pPr marL="0" marR="0" lvl="0" indent="0" algn="ctr" defTabSz="914400" rtl="0" eaLnBrk="0" fontAlgn="base" latinLnBrk="0" hangingPunct="0">
              <a:lnSpc>
                <a:spcPct val="100000"/>
              </a:lnSpc>
              <a:spcBef>
                <a:spcPct val="0"/>
              </a:spcBef>
              <a:spcAft>
                <a:spcPct val="0"/>
              </a:spcAft>
              <a:buClrTx/>
              <a:buSzTx/>
              <a:buFont typeface="Times New Roman" pitchFamily="16" charset="0"/>
              <a:buNone/>
              <a:tabLst/>
              <a:defRPr/>
            </a:pPr>
            <a:r>
              <a:rPr kumimoji="0" lang="en-NZ" sz="4800" b="1" i="0" u="none" strike="noStrike" kern="1200" cap="none" spc="0" normalizeH="0" baseline="0" noProof="0" dirty="0">
                <a:ln w="18415" cmpd="sng">
                  <a:solidFill>
                    <a:srgbClr val="FFFFFF"/>
                  </a:solidFill>
                  <a:prstDash val="solid"/>
                </a:ln>
                <a:solidFill>
                  <a:srgbClr val="FF0000"/>
                </a:solidFill>
                <a:effectLst>
                  <a:outerShdw blurRad="63500" dir="3600000" algn="tl" rotWithShape="0">
                    <a:srgbClr val="000000">
                      <a:alpha val="70000"/>
                    </a:srgbClr>
                  </a:outerShdw>
                </a:effectLst>
                <a:uLnTx/>
                <a:uFillTx/>
                <a:latin typeface="Arial"/>
                <a:ea typeface="+mn-ea"/>
                <a:cs typeface="+mn-cs"/>
              </a:rPr>
              <a:t>Example</a:t>
            </a:r>
            <a:r>
              <a:rPr kumimoji="0" lang="en-NZ" sz="4800" b="1" i="0" u="none" strike="noStrike" kern="1200" cap="none" spc="0" normalizeH="0" baseline="0" noProof="0" dirty="0">
                <a:ln w="18415" cmpd="sng">
                  <a:solidFill>
                    <a:srgbClr val="FFFFFF"/>
                  </a:solidFill>
                  <a:prstDash val="solid"/>
                </a:ln>
                <a:solidFill>
                  <a:srgbClr val="0000FF"/>
                </a:solidFill>
                <a:effectLst>
                  <a:outerShdw blurRad="63500" dir="3600000" algn="tl" rotWithShape="0">
                    <a:srgbClr val="000000">
                      <a:alpha val="70000"/>
                    </a:srgbClr>
                  </a:outerShdw>
                </a:effectLst>
                <a:uLnTx/>
                <a:uFillTx/>
                <a:latin typeface="Arial"/>
                <a:ea typeface="+mn-ea"/>
                <a:cs typeface="+mn-cs"/>
              </a:rPr>
              <a:t>: Training a network</a:t>
            </a:r>
            <a:endParaRPr kumimoji="0" lang="en-US" sz="4800" b="1" i="0" u="none" strike="noStrike" kern="1200" cap="none" spc="0" normalizeH="0" baseline="0" noProof="0" dirty="0">
              <a:ln w="18415" cmpd="sng">
                <a:solidFill>
                  <a:srgbClr val="FFFFFF"/>
                </a:solidFill>
                <a:prstDash val="solid"/>
              </a:ln>
              <a:solidFill>
                <a:srgbClr val="0000FF"/>
              </a:solidFill>
              <a:effectLst>
                <a:outerShdw blurRad="63500" dir="3600000" algn="tl" rotWithShape="0">
                  <a:srgbClr val="000000">
                    <a:alpha val="70000"/>
                  </a:srgbClr>
                </a:outerShdw>
              </a:effectLst>
              <a:uLnTx/>
              <a:uFillTx/>
              <a:latin typeface="Arial"/>
              <a:ea typeface="+mn-ea"/>
              <a:cs typeface="+mn-cs"/>
            </a:endParaRPr>
          </a:p>
        </p:txBody>
      </p:sp>
      <p:sp>
        <p:nvSpPr>
          <p:cNvPr id="3" name="TextBox 2"/>
          <p:cNvSpPr txBox="1"/>
          <p:nvPr/>
        </p:nvSpPr>
        <p:spPr>
          <a:xfrm>
            <a:off x="2040116" y="3439010"/>
            <a:ext cx="5050657" cy="923330"/>
          </a:xfrm>
          <a:prstGeom prst="rect">
            <a:avLst/>
          </a:prstGeom>
          <a:solidFill>
            <a:schemeClr val="bg1">
              <a:lumMod val="65000"/>
            </a:schemeClr>
          </a:solidFill>
          <a:ln>
            <a:solidFill>
              <a:srgbClr val="3399FF"/>
            </a:solidFill>
          </a:ln>
          <a:effectLst>
            <a:outerShdw blurRad="50800" dist="38100" dir="8100000" algn="tr" rotWithShape="0">
              <a:prstClr val="black">
                <a:alpha val="40000"/>
              </a:prstClr>
            </a:outerShdw>
          </a:effectLst>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1800" b="0" i="0" u="none" strike="noStrike" kern="1200" cap="none" spc="0" normalizeH="0" baseline="0" noProof="0" dirty="0">
                <a:ln>
                  <a:noFill/>
                </a:ln>
                <a:solidFill>
                  <a:srgbClr val="000000"/>
                </a:solidFill>
                <a:effectLst/>
                <a:uLnTx/>
                <a:uFillTx/>
                <a:latin typeface="Arial"/>
                <a:ea typeface="+mn-ea"/>
                <a:cs typeface="+mn-cs"/>
              </a:rPr>
              <a:t>Considering the same neural network example used for solving the XOR problem, let’s examine how a neural network learns.</a:t>
            </a:r>
          </a:p>
        </p:txBody>
      </p:sp>
    </p:spTree>
    <p:extLst>
      <p:ext uri="{BB962C8B-B14F-4D97-AF65-F5344CB8AC3E}">
        <p14:creationId xmlns:p14="http://schemas.microsoft.com/office/powerpoint/2010/main" val="17055199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9077" name="Group 39"/>
          <p:cNvGrpSpPr>
            <a:grpSpLocks/>
          </p:cNvGrpSpPr>
          <p:nvPr/>
        </p:nvGrpSpPr>
        <p:grpSpPr bwMode="auto">
          <a:xfrm>
            <a:off x="569913" y="1045394"/>
            <a:ext cx="2982912" cy="3111500"/>
            <a:chOff x="633" y="888"/>
            <a:chExt cx="1879" cy="1960"/>
          </a:xfrm>
        </p:grpSpPr>
        <p:grpSp>
          <p:nvGrpSpPr>
            <p:cNvPr id="259103" name="Group 40"/>
            <p:cNvGrpSpPr>
              <a:grpSpLocks/>
            </p:cNvGrpSpPr>
            <p:nvPr/>
          </p:nvGrpSpPr>
          <p:grpSpPr bwMode="auto">
            <a:xfrm>
              <a:off x="910" y="985"/>
              <a:ext cx="1602" cy="1575"/>
              <a:chOff x="1778" y="1081"/>
              <a:chExt cx="2638" cy="2663"/>
            </a:xfrm>
          </p:grpSpPr>
          <p:sp>
            <p:nvSpPr>
              <p:cNvPr id="259110" name="Line 41"/>
              <p:cNvSpPr>
                <a:spLocks noChangeShapeType="1"/>
              </p:cNvSpPr>
              <p:nvPr/>
            </p:nvSpPr>
            <p:spPr bwMode="auto">
              <a:xfrm flipH="1" flipV="1">
                <a:off x="3120" y="1248"/>
                <a:ext cx="1104" cy="2304"/>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259111" name="Group 42"/>
              <p:cNvGrpSpPr>
                <a:grpSpLocks/>
              </p:cNvGrpSpPr>
              <p:nvPr/>
            </p:nvGrpSpPr>
            <p:grpSpPr bwMode="auto">
              <a:xfrm>
                <a:off x="1968" y="1248"/>
                <a:ext cx="2256" cy="2352"/>
                <a:chOff x="1968" y="1248"/>
                <a:chExt cx="2256" cy="2352"/>
              </a:xfrm>
            </p:grpSpPr>
            <p:sp>
              <p:nvSpPr>
                <p:cNvPr id="259133" name="Line 43"/>
                <p:cNvSpPr>
                  <a:spLocks noChangeShapeType="1"/>
                </p:cNvSpPr>
                <p:nvPr/>
              </p:nvSpPr>
              <p:spPr bwMode="auto">
                <a:xfrm flipV="1">
                  <a:off x="1968" y="1248"/>
                  <a:ext cx="1104" cy="220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4" name="Line 44"/>
                <p:cNvSpPr>
                  <a:spLocks noChangeShapeType="1"/>
                </p:cNvSpPr>
                <p:nvPr/>
              </p:nvSpPr>
              <p:spPr bwMode="auto">
                <a:xfrm flipV="1">
                  <a:off x="3072" y="1296"/>
                  <a:ext cx="0" cy="105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5" name="Line 45"/>
                <p:cNvSpPr>
                  <a:spLocks noChangeShapeType="1"/>
                </p:cNvSpPr>
                <p:nvPr/>
              </p:nvSpPr>
              <p:spPr bwMode="auto">
                <a:xfrm flipV="1">
                  <a:off x="1968" y="2352"/>
                  <a:ext cx="1056" cy="115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6" name="Line 46"/>
                <p:cNvSpPr>
                  <a:spLocks noChangeShapeType="1"/>
                </p:cNvSpPr>
                <p:nvPr/>
              </p:nvSpPr>
              <p:spPr bwMode="auto">
                <a:xfrm flipH="1" flipV="1">
                  <a:off x="3120" y="2352"/>
                  <a:ext cx="1104" cy="124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7" name="Line 47"/>
                <p:cNvSpPr>
                  <a:spLocks noChangeShapeType="1"/>
                </p:cNvSpPr>
                <p:nvPr/>
              </p:nvSpPr>
              <p:spPr bwMode="auto">
                <a:xfrm flipV="1">
                  <a:off x="1968" y="1248"/>
                  <a:ext cx="1104"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259112" name="Line 48"/>
              <p:cNvSpPr>
                <a:spLocks noChangeShapeType="1"/>
              </p:cNvSpPr>
              <p:nvPr/>
            </p:nvSpPr>
            <p:spPr bwMode="auto">
              <a:xfrm flipV="1">
                <a:off x="3072" y="2400"/>
                <a:ext cx="1"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3" name="Text Box 49"/>
              <p:cNvSpPr txBox="1">
                <a:spLocks noChangeArrowheads="1"/>
              </p:cNvSpPr>
              <p:nvPr/>
            </p:nvSpPr>
            <p:spPr bwMode="auto">
              <a:xfrm>
                <a:off x="3723" y="2134"/>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14" name="Text Box 50"/>
              <p:cNvSpPr txBox="1">
                <a:spLocks noChangeArrowheads="1"/>
              </p:cNvSpPr>
              <p:nvPr/>
            </p:nvSpPr>
            <p:spPr bwMode="auto">
              <a:xfrm>
                <a:off x="2012" y="2181"/>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15" name="Text Box 51"/>
              <p:cNvSpPr txBox="1">
                <a:spLocks noChangeArrowheads="1"/>
              </p:cNvSpPr>
              <p:nvPr/>
            </p:nvSpPr>
            <p:spPr bwMode="auto">
              <a:xfrm>
                <a:off x="2333" y="3069"/>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16" name="Line 52"/>
              <p:cNvSpPr>
                <a:spLocks noChangeShapeType="1"/>
              </p:cNvSpPr>
              <p:nvPr/>
            </p:nvSpPr>
            <p:spPr bwMode="auto">
              <a:xfrm flipH="1" flipV="1">
                <a:off x="3120" y="1248"/>
                <a:ext cx="1104" cy="2304"/>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7" name="Line 53"/>
              <p:cNvSpPr>
                <a:spLocks noChangeShapeType="1"/>
              </p:cNvSpPr>
              <p:nvPr/>
            </p:nvSpPr>
            <p:spPr bwMode="auto">
              <a:xfrm flipV="1">
                <a:off x="1968" y="1248"/>
                <a:ext cx="1104" cy="220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8" name="Line 54"/>
              <p:cNvSpPr>
                <a:spLocks noChangeShapeType="1"/>
              </p:cNvSpPr>
              <p:nvPr/>
            </p:nvSpPr>
            <p:spPr bwMode="auto">
              <a:xfrm flipV="1">
                <a:off x="3072" y="1296"/>
                <a:ext cx="1" cy="1056"/>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9" name="Line 55"/>
              <p:cNvSpPr>
                <a:spLocks noChangeShapeType="1"/>
              </p:cNvSpPr>
              <p:nvPr/>
            </p:nvSpPr>
            <p:spPr bwMode="auto">
              <a:xfrm flipV="1">
                <a:off x="1968" y="2352"/>
                <a:ext cx="1056" cy="1152"/>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0" name="Line 56"/>
              <p:cNvSpPr>
                <a:spLocks noChangeShapeType="1"/>
              </p:cNvSpPr>
              <p:nvPr/>
            </p:nvSpPr>
            <p:spPr bwMode="auto">
              <a:xfrm flipH="1" flipV="1">
                <a:off x="3120" y="2352"/>
                <a:ext cx="1104" cy="124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1" name="Line 57"/>
              <p:cNvSpPr>
                <a:spLocks noChangeShapeType="1"/>
              </p:cNvSpPr>
              <p:nvPr/>
            </p:nvSpPr>
            <p:spPr bwMode="auto">
              <a:xfrm flipV="1">
                <a:off x="1968" y="1248"/>
                <a:ext cx="1104" cy="19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2" name="Line 58"/>
              <p:cNvSpPr>
                <a:spLocks noChangeShapeType="1"/>
              </p:cNvSpPr>
              <p:nvPr/>
            </p:nvSpPr>
            <p:spPr bwMode="auto">
              <a:xfrm flipV="1">
                <a:off x="3072" y="2400"/>
                <a:ext cx="1" cy="72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3" name="Oval 59"/>
              <p:cNvSpPr>
                <a:spLocks noChangeArrowheads="1"/>
              </p:cNvSpPr>
              <p:nvPr/>
            </p:nvSpPr>
            <p:spPr bwMode="auto">
              <a:xfrm>
                <a:off x="2738" y="1081"/>
                <a:ext cx="670" cy="392"/>
              </a:xfrm>
              <a:prstGeom prst="ellipse">
                <a:avLst/>
              </a:prstGeom>
              <a:gradFill rotWithShape="0">
                <a:gsLst>
                  <a:gs pos="0">
                    <a:srgbClr val="3D22C6"/>
                  </a:gs>
                  <a:gs pos="100000">
                    <a:srgbClr val="FFFF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Arial"/>
                    <a:ea typeface="+mn-ea"/>
                    <a:cs typeface="+mn-cs"/>
                  </a:rPr>
                  <a:t>0.5</a:t>
                </a:r>
              </a:p>
            </p:txBody>
          </p:sp>
          <p:sp>
            <p:nvSpPr>
              <p:cNvPr id="259124" name="Oval 60"/>
              <p:cNvSpPr>
                <a:spLocks noChangeArrowheads="1"/>
              </p:cNvSpPr>
              <p:nvPr/>
            </p:nvSpPr>
            <p:spPr bwMode="auto">
              <a:xfrm>
                <a:off x="2736" y="2172"/>
                <a:ext cx="672" cy="392"/>
              </a:xfrm>
              <a:prstGeom prst="ellipse">
                <a:avLst/>
              </a:prstGeom>
              <a:gradFill rotWithShape="0">
                <a:gsLst>
                  <a:gs pos="0">
                    <a:srgbClr val="3D22C6"/>
                  </a:gs>
                  <a:gs pos="100000">
                    <a:srgbClr val="FFFF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Arial"/>
                    <a:ea typeface="+mn-ea"/>
                    <a:cs typeface="+mn-cs"/>
                  </a:rPr>
                  <a:t>0.5</a:t>
                </a:r>
              </a:p>
            </p:txBody>
          </p:sp>
          <p:sp>
            <p:nvSpPr>
              <p:cNvPr id="259125" name="Oval 61"/>
              <p:cNvSpPr>
                <a:spLocks noChangeArrowheads="1"/>
              </p:cNvSpPr>
              <p:nvPr/>
            </p:nvSpPr>
            <p:spPr bwMode="auto">
              <a:xfrm>
                <a:off x="1778" y="3318"/>
                <a:ext cx="381" cy="37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259126" name="Oval 62"/>
              <p:cNvSpPr>
                <a:spLocks noChangeArrowheads="1"/>
              </p:cNvSpPr>
              <p:nvPr/>
            </p:nvSpPr>
            <p:spPr bwMode="auto">
              <a:xfrm>
                <a:off x="4032" y="3360"/>
                <a:ext cx="384" cy="38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7" name="Oval 63"/>
              <p:cNvSpPr>
                <a:spLocks noChangeArrowheads="1"/>
              </p:cNvSpPr>
              <p:nvPr/>
            </p:nvSpPr>
            <p:spPr bwMode="auto">
              <a:xfrm>
                <a:off x="1826" y="1253"/>
                <a:ext cx="285"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a:ea typeface="+mn-ea"/>
                    <a:cs typeface="+mn-cs"/>
                  </a:rPr>
                  <a:t>1</a:t>
                </a:r>
              </a:p>
            </p:txBody>
          </p:sp>
          <p:sp>
            <p:nvSpPr>
              <p:cNvPr id="259128" name="Oval 64"/>
              <p:cNvSpPr>
                <a:spLocks noChangeArrowheads="1"/>
              </p:cNvSpPr>
              <p:nvPr/>
            </p:nvSpPr>
            <p:spPr bwMode="auto">
              <a:xfrm>
                <a:off x="2927" y="2934"/>
                <a:ext cx="289"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a:ea typeface="+mn-ea"/>
                    <a:cs typeface="+mn-cs"/>
                  </a:rPr>
                  <a:t>1</a:t>
                </a:r>
              </a:p>
            </p:txBody>
          </p:sp>
          <p:sp>
            <p:nvSpPr>
              <p:cNvPr id="259129" name="Text Box 65"/>
              <p:cNvSpPr txBox="1">
                <a:spLocks noChangeArrowheads="1"/>
              </p:cNvSpPr>
              <p:nvPr/>
            </p:nvSpPr>
            <p:spPr bwMode="auto">
              <a:xfrm>
                <a:off x="2797" y="2733"/>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0" name="Text Box 66"/>
              <p:cNvSpPr txBox="1">
                <a:spLocks noChangeArrowheads="1"/>
              </p:cNvSpPr>
              <p:nvPr/>
            </p:nvSpPr>
            <p:spPr bwMode="auto">
              <a:xfrm>
                <a:off x="3006" y="1820"/>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1" name="Text Box 67"/>
              <p:cNvSpPr txBox="1">
                <a:spLocks noChangeArrowheads="1"/>
              </p:cNvSpPr>
              <p:nvPr/>
            </p:nvSpPr>
            <p:spPr bwMode="auto">
              <a:xfrm>
                <a:off x="3423" y="3084"/>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2" name="Text Box 68"/>
              <p:cNvSpPr txBox="1">
                <a:spLocks noChangeArrowheads="1"/>
              </p:cNvSpPr>
              <p:nvPr/>
            </p:nvSpPr>
            <p:spPr bwMode="auto">
              <a:xfrm>
                <a:off x="2012" y="1087"/>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grpSp>
        <p:sp>
          <p:nvSpPr>
            <p:cNvPr id="261189" name="Text Box 69"/>
            <p:cNvSpPr txBox="1">
              <a:spLocks noChangeArrowheads="1"/>
            </p:cNvSpPr>
            <p:nvPr/>
          </p:nvSpPr>
          <p:spPr bwMode="auto">
            <a:xfrm>
              <a:off x="1000" y="2560"/>
              <a:ext cx="212" cy="288"/>
            </a:xfrm>
            <a:prstGeom prst="rect">
              <a:avLst/>
            </a:prstGeom>
            <a:noFill/>
            <a:ln w="9525">
              <a:no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x</a:t>
              </a:r>
            </a:p>
          </p:txBody>
        </p:sp>
        <p:sp>
          <p:nvSpPr>
            <p:cNvPr id="261190" name="Text Box 70"/>
            <p:cNvSpPr txBox="1">
              <a:spLocks noChangeArrowheads="1"/>
            </p:cNvSpPr>
            <p:nvPr/>
          </p:nvSpPr>
          <p:spPr bwMode="auto">
            <a:xfrm>
              <a:off x="2116" y="2560"/>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y</a:t>
              </a:r>
            </a:p>
          </p:txBody>
        </p:sp>
        <p:sp>
          <p:nvSpPr>
            <p:cNvPr id="261191" name="Text Box 71"/>
            <p:cNvSpPr txBox="1">
              <a:spLocks noChangeArrowheads="1"/>
            </p:cNvSpPr>
            <p:nvPr/>
          </p:nvSpPr>
          <p:spPr bwMode="auto">
            <a:xfrm>
              <a:off x="1886" y="88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z</a:t>
              </a:r>
            </a:p>
          </p:txBody>
        </p:sp>
        <p:sp>
          <p:nvSpPr>
            <p:cNvPr id="261192" name="Text Box 72"/>
            <p:cNvSpPr txBox="1">
              <a:spLocks noChangeArrowheads="1"/>
            </p:cNvSpPr>
            <p:nvPr/>
          </p:nvSpPr>
          <p:spPr bwMode="auto">
            <a:xfrm>
              <a:off x="1860" y="162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3" name="Text Box 73"/>
            <p:cNvSpPr txBox="1">
              <a:spLocks noChangeArrowheads="1"/>
            </p:cNvSpPr>
            <p:nvPr/>
          </p:nvSpPr>
          <p:spPr bwMode="auto">
            <a:xfrm>
              <a:off x="1505" y="2247"/>
              <a:ext cx="380"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4" name="Text Box 74"/>
            <p:cNvSpPr txBox="1">
              <a:spLocks noChangeArrowheads="1"/>
            </p:cNvSpPr>
            <p:nvPr/>
          </p:nvSpPr>
          <p:spPr bwMode="auto">
            <a:xfrm>
              <a:off x="633" y="1057"/>
              <a:ext cx="285" cy="233"/>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dirty="0" err="1">
                  <a:ln>
                    <a:noFill/>
                  </a:ln>
                  <a:solidFill>
                    <a:srgbClr val="000000"/>
                  </a:solidFill>
                  <a:effectLst>
                    <a:outerShdw blurRad="38100" dist="38100" dir="2700000" algn="tl">
                      <a:srgbClr val="C0C0C0"/>
                    </a:outerShdw>
                  </a:effectLst>
                  <a:uLnTx/>
                  <a:uFillTx/>
                  <a:latin typeface="Arial"/>
                  <a:ea typeface="+mn-ea"/>
                  <a:cs typeface="+mn-cs"/>
                </a:rPr>
                <a:t>z</a:t>
              </a:r>
              <a:endParaRPr kumimoji="0" lang="en-US" sz="1800" b="0" i="0" u="none" strike="noStrike" kern="1200" cap="none" spc="0" normalizeH="0" baseline="-25000" noProof="0" dirty="0">
                <a:ln>
                  <a:noFill/>
                </a:ln>
                <a:solidFill>
                  <a:srgbClr val="000000"/>
                </a:solidFill>
                <a:effectLst>
                  <a:outerShdw blurRad="38100" dist="38100" dir="2700000" algn="tl">
                    <a:srgbClr val="C0C0C0"/>
                  </a:outerShdw>
                </a:effectLst>
                <a:uLnTx/>
                <a:uFillTx/>
                <a:latin typeface="Arial"/>
                <a:ea typeface="+mn-ea"/>
                <a:cs typeface="+mn-cs"/>
              </a:endParaRPr>
            </a:p>
          </p:txBody>
        </p:sp>
      </p:grpSp>
      <p:sp>
        <p:nvSpPr>
          <p:cNvPr id="261197" name="Rectangle 77"/>
          <p:cNvSpPr>
            <a:spLocks noChangeArrowheads="1"/>
          </p:cNvSpPr>
          <p:nvPr/>
        </p:nvSpPr>
        <p:spPr bwMode="auto">
          <a:xfrm>
            <a:off x="-15875" y="12700"/>
            <a:ext cx="9159875" cy="914400"/>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Training a Network</a:t>
            </a:r>
          </a:p>
        </p:txBody>
      </p:sp>
      <p:sp>
        <p:nvSpPr>
          <p:cNvPr id="55" name="Rectangle 75"/>
          <p:cNvSpPr>
            <a:spLocks noChangeArrowheads="1"/>
          </p:cNvSpPr>
          <p:nvPr/>
        </p:nvSpPr>
        <p:spPr bwMode="auto">
          <a:xfrm>
            <a:off x="3923926" y="1492210"/>
            <a:ext cx="5050657" cy="369332"/>
          </a:xfrm>
          <a:prstGeom prst="rect">
            <a:avLst/>
          </a:prstGeom>
          <a:gradFill rotWithShape="1">
            <a:gsLst>
              <a:gs pos="0">
                <a:srgbClr val="3399FF"/>
              </a:gs>
              <a:gs pos="100000">
                <a:srgbClr val="FFFFFF"/>
              </a:gs>
            </a:gsLst>
            <a:lin ang="2700000" scaled="1"/>
          </a:gradFill>
          <a:ln w="9525">
            <a:solidFill>
              <a:srgbClr val="FF0000"/>
            </a:solidFill>
            <a:miter lim="800000"/>
            <a:headEnd/>
            <a:tailEnd/>
          </a:ln>
          <a:effectLst>
            <a:glow rad="228600">
              <a:srgbClr val="C00000">
                <a:alpha val="40000"/>
              </a:srgbClr>
            </a:glow>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Firstly, give the network some initial weights.</a:t>
            </a:r>
          </a:p>
        </p:txBody>
      </p:sp>
      <p:sp>
        <p:nvSpPr>
          <p:cNvPr id="2" name="TextBox 1"/>
          <p:cNvSpPr txBox="1"/>
          <p:nvPr/>
        </p:nvSpPr>
        <p:spPr>
          <a:xfrm>
            <a:off x="3923925" y="2104107"/>
            <a:ext cx="5050657" cy="1200329"/>
          </a:xfrm>
          <a:prstGeom prst="rect">
            <a:avLst/>
          </a:prstGeom>
          <a:solidFill>
            <a:schemeClr val="bg1">
              <a:lumMod val="65000"/>
            </a:schemeClr>
          </a:solidFill>
          <a:ln>
            <a:solidFill>
              <a:srgbClr val="3399FF"/>
            </a:solid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1800" b="0" i="0" u="none" strike="noStrike" kern="1200" cap="none" spc="0" normalizeH="0" baseline="0" noProof="0" dirty="0">
                <a:ln>
                  <a:noFill/>
                </a:ln>
                <a:solidFill>
                  <a:srgbClr val="000000"/>
                </a:solidFill>
                <a:effectLst/>
                <a:uLnTx/>
                <a:uFillTx/>
                <a:latin typeface="Arial"/>
                <a:ea typeface="+mn-ea"/>
                <a:cs typeface="+mn-cs"/>
              </a:rPr>
              <a:t>For brevity of discussions, this example is using zero initial weights, but in practice, neural networks are initialised with randomly generated near-zero weights.</a:t>
            </a:r>
          </a:p>
        </p:txBody>
      </p:sp>
    </p:spTree>
    <p:extLst>
      <p:ext uri="{BB962C8B-B14F-4D97-AF65-F5344CB8AC3E}">
        <p14:creationId xmlns:p14="http://schemas.microsoft.com/office/powerpoint/2010/main" val="15998828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a:xfrm>
            <a:off x="161132" y="1470819"/>
            <a:ext cx="8847137" cy="5006975"/>
          </a:xfrm>
          <a:gradFill rotWithShape="0">
            <a:gsLst>
              <a:gs pos="0">
                <a:srgbClr val="5E9EFF"/>
              </a:gs>
              <a:gs pos="39999">
                <a:srgbClr val="85C2FF"/>
              </a:gs>
              <a:gs pos="70000">
                <a:srgbClr val="C4D6EB"/>
              </a:gs>
              <a:gs pos="100000">
                <a:srgbClr val="FFEBFA"/>
              </a:gs>
            </a:gsLst>
            <a:lin ang="5400000" scaled="1"/>
          </a:gradFill>
          <a:ln w="28575">
            <a:solidFill>
              <a:schemeClr val="tx1"/>
            </a:solidFill>
          </a:ln>
          <a:effectLst>
            <a:outerShdw blurRad="50800" dist="38100" dir="5400000" algn="t" rotWithShape="0">
              <a:prstClr val="black">
                <a:alpha val="40000"/>
              </a:prstClr>
            </a:outerShdw>
          </a:effectLst>
        </p:spPr>
        <p:txBody>
          <a:bodyPr/>
          <a:lstStyle/>
          <a:p>
            <a:pPr marL="609600" indent="-609600">
              <a:lnSpc>
                <a:spcPct val="90000"/>
              </a:lnSpc>
              <a:buClr>
                <a:srgbClr val="3D22C6"/>
              </a:buClr>
              <a:buSzPct val="80000"/>
              <a:buFont typeface="Monotype Sorts" pitchFamily="2" charset="2"/>
              <a:buNone/>
              <a:defRPr/>
            </a:pPr>
            <a:r>
              <a:rPr lang="en-US" sz="2800" u="sng" dirty="0">
                <a:effectLst>
                  <a:outerShdw blurRad="38100" dist="38100" dir="2700000" algn="tl">
                    <a:srgbClr val="000000">
                      <a:alpha val="43137"/>
                    </a:srgbClr>
                  </a:outerShdw>
                </a:effectLst>
              </a:rPr>
              <a:t>Iterative minimization of error over training set</a:t>
            </a:r>
            <a:r>
              <a:rPr lang="en-US" sz="2800" b="1" u="sng" dirty="0">
                <a:effectLst>
                  <a:outerShdw blurRad="38100" dist="38100" dir="2700000" algn="tl">
                    <a:srgbClr val="000000">
                      <a:alpha val="43137"/>
                    </a:srgbClr>
                  </a:outerShdw>
                </a:effectLst>
              </a:rPr>
              <a:t> </a:t>
            </a:r>
          </a:p>
          <a:p>
            <a:pPr marL="609600" indent="-609600">
              <a:lnSpc>
                <a:spcPct val="90000"/>
              </a:lnSpc>
              <a:buClr>
                <a:srgbClr val="3D22C6"/>
              </a:buClr>
              <a:buSzPct val="80000"/>
              <a:buFont typeface="+mj-lt"/>
              <a:buAutoNum type="arabicPeriod"/>
              <a:defRPr/>
            </a:pPr>
            <a:r>
              <a:rPr lang="en-US" sz="2400" dirty="0">
                <a:solidFill>
                  <a:srgbClr val="C00000"/>
                </a:solidFill>
              </a:rPr>
              <a:t>Put one of the training patterns to be learned on the input units.</a:t>
            </a:r>
          </a:p>
          <a:p>
            <a:pPr marL="609600" indent="-609600">
              <a:lnSpc>
                <a:spcPct val="90000"/>
              </a:lnSpc>
              <a:buClr>
                <a:srgbClr val="3D22C6"/>
              </a:buClr>
              <a:buSzPct val="80000"/>
              <a:buFont typeface="+mj-lt"/>
              <a:buAutoNum type="arabicPeriod"/>
              <a:defRPr/>
            </a:pPr>
            <a:r>
              <a:rPr lang="en-US" sz="2400" dirty="0"/>
              <a:t>Find the values for the hidden unit and output unit.</a:t>
            </a:r>
          </a:p>
          <a:p>
            <a:pPr marL="609600" indent="-609600">
              <a:lnSpc>
                <a:spcPct val="90000"/>
              </a:lnSpc>
              <a:buClr>
                <a:srgbClr val="3D22C6"/>
              </a:buClr>
              <a:buSzPct val="80000"/>
              <a:buFont typeface="+mj-lt"/>
              <a:buAutoNum type="arabicPeriod"/>
              <a:defRPr/>
            </a:pPr>
            <a:r>
              <a:rPr lang="en-US" sz="2400" dirty="0"/>
              <a:t>Find out how large the error is on the output unit.</a:t>
            </a:r>
          </a:p>
          <a:p>
            <a:pPr marL="609600" indent="-609600">
              <a:lnSpc>
                <a:spcPct val="90000"/>
              </a:lnSpc>
              <a:buClr>
                <a:srgbClr val="3D22C6"/>
              </a:buClr>
              <a:buSzPct val="80000"/>
              <a:buFont typeface="+mj-lt"/>
              <a:buAutoNum type="arabicPeriod"/>
              <a:defRPr/>
            </a:pPr>
            <a:r>
              <a:rPr lang="en-US" sz="2400" dirty="0"/>
              <a:t>Use one of the back-propagation formulas to adjust the weights leading into the output unit.</a:t>
            </a:r>
          </a:p>
          <a:p>
            <a:pPr marL="609600" indent="-609600">
              <a:lnSpc>
                <a:spcPct val="90000"/>
              </a:lnSpc>
              <a:buClr>
                <a:srgbClr val="3D22C6"/>
              </a:buClr>
              <a:buSzPct val="80000"/>
              <a:buFont typeface="+mj-lt"/>
              <a:buAutoNum type="arabicPeriod"/>
              <a:defRPr/>
            </a:pPr>
            <a:r>
              <a:rPr lang="en-US" sz="2400" dirty="0"/>
              <a:t>Use another formula to find out errors for the hidden layer unit.</a:t>
            </a:r>
          </a:p>
          <a:p>
            <a:pPr marL="609600" indent="-609600">
              <a:lnSpc>
                <a:spcPct val="90000"/>
              </a:lnSpc>
              <a:buClr>
                <a:srgbClr val="3D22C6"/>
              </a:buClr>
              <a:buSzPct val="80000"/>
              <a:buFont typeface="+mj-lt"/>
              <a:buAutoNum type="arabicPeriod"/>
              <a:defRPr/>
            </a:pPr>
            <a:r>
              <a:rPr lang="en-US" sz="2400" dirty="0"/>
              <a:t>Adjust the weights leading into the hidden layer unit via another formula.</a:t>
            </a:r>
          </a:p>
          <a:p>
            <a:pPr marL="609600" indent="-609600">
              <a:lnSpc>
                <a:spcPct val="90000"/>
              </a:lnSpc>
              <a:buClr>
                <a:srgbClr val="3D22C6"/>
              </a:buClr>
              <a:buSzPct val="80000"/>
              <a:buFont typeface="+mj-lt"/>
              <a:buAutoNum type="arabicPeriod"/>
              <a:defRPr/>
            </a:pPr>
            <a:r>
              <a:rPr lang="en-US" sz="2400" dirty="0"/>
              <a:t>Repeat steps 1 thru 6 for the second, third patterns,…</a:t>
            </a:r>
          </a:p>
        </p:txBody>
      </p:sp>
      <p:sp>
        <p:nvSpPr>
          <p:cNvPr id="62467" name="Rectangle 5"/>
          <p:cNvSpPr>
            <a:spLocks noGrp="1" noChangeArrowheads="1"/>
          </p:cNvSpPr>
          <p:nvPr>
            <p:ph type="title"/>
          </p:nvPr>
        </p:nvSpPr>
        <p:spPr>
          <a:xfrm>
            <a:off x="0" y="0"/>
            <a:ext cx="9144000" cy="1006475"/>
          </a:xfrm>
          <a:gradFill rotWithShape="1">
            <a:gsLst>
              <a:gs pos="0">
                <a:srgbClr val="3D22C6"/>
              </a:gs>
              <a:gs pos="100000">
                <a:srgbClr val="3D22C6">
                  <a:gamma/>
                  <a:shade val="46275"/>
                  <a:invGamma/>
                </a:srgbClr>
              </a:gs>
            </a:gsLst>
            <a:path path="shape">
              <a:fillToRect l="50000" t="50000" r="50000" b="50000"/>
            </a:path>
          </a:gradFill>
        </p:spPr>
        <p:txBody>
          <a:bodyPr/>
          <a:lstStyle/>
          <a:p>
            <a:pPr algn="ctr">
              <a:defRPr/>
            </a:pPr>
            <a:r>
              <a:rPr lang="en-US" sz="4000" b="1" kern="1200" dirty="0">
                <a:solidFill>
                  <a:srgbClr val="FFFF00"/>
                </a:solidFill>
                <a:effectLst>
                  <a:outerShdw blurRad="38100" dist="38100" dir="2700000" algn="tl">
                    <a:srgbClr val="000000"/>
                  </a:outerShdw>
                </a:effectLst>
                <a:latin typeface="+mn-lt"/>
              </a:rPr>
              <a:t>Backpropagation Training </a:t>
            </a:r>
          </a:p>
        </p:txBody>
      </p:sp>
      <p:sp>
        <p:nvSpPr>
          <p:cNvPr id="4" name="TextBox 3"/>
          <p:cNvSpPr txBox="1"/>
          <p:nvPr/>
        </p:nvSpPr>
        <p:spPr>
          <a:xfrm>
            <a:off x="0" y="883596"/>
            <a:ext cx="9144000" cy="461665"/>
          </a:xfrm>
          <a:prstGeom prst="rect">
            <a:avLst/>
          </a:prstGeom>
          <a:solidFill>
            <a:schemeClr val="bg1">
              <a:lumMod val="50000"/>
            </a:schemeClr>
          </a:solidFill>
          <a:ln>
            <a:solidFill>
              <a:schemeClr val="tx1"/>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itchFamily="18" charset="0"/>
                <a:ea typeface="+mn-ea"/>
                <a:cs typeface="+mn-cs"/>
              </a:rPr>
              <a:t>On-line / Continuous Update : </a:t>
            </a:r>
            <a:r>
              <a:rPr kumimoji="0" lang="en-NZ" sz="24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Times New Roman" pitchFamily="18" charset="0"/>
                <a:ea typeface="+mn-ea"/>
                <a:cs typeface="+mn-cs"/>
              </a:rPr>
              <a:t>Method 1</a:t>
            </a:r>
          </a:p>
        </p:txBody>
      </p:sp>
    </p:spTree>
    <p:extLst>
      <p:ext uri="{BB962C8B-B14F-4D97-AF65-F5344CB8AC3E}">
        <p14:creationId xmlns:p14="http://schemas.microsoft.com/office/powerpoint/2010/main" val="1148345996"/>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9077" name="Group 39"/>
          <p:cNvGrpSpPr>
            <a:grpSpLocks/>
          </p:cNvGrpSpPr>
          <p:nvPr/>
        </p:nvGrpSpPr>
        <p:grpSpPr bwMode="auto">
          <a:xfrm>
            <a:off x="569913" y="1045394"/>
            <a:ext cx="2982912" cy="3111500"/>
            <a:chOff x="633" y="888"/>
            <a:chExt cx="1879" cy="1960"/>
          </a:xfrm>
        </p:grpSpPr>
        <p:grpSp>
          <p:nvGrpSpPr>
            <p:cNvPr id="259103" name="Group 40"/>
            <p:cNvGrpSpPr>
              <a:grpSpLocks/>
            </p:cNvGrpSpPr>
            <p:nvPr/>
          </p:nvGrpSpPr>
          <p:grpSpPr bwMode="auto">
            <a:xfrm>
              <a:off x="910" y="985"/>
              <a:ext cx="1602" cy="1575"/>
              <a:chOff x="1778" y="1081"/>
              <a:chExt cx="2638" cy="2663"/>
            </a:xfrm>
          </p:grpSpPr>
          <p:sp>
            <p:nvSpPr>
              <p:cNvPr id="259110" name="Line 41"/>
              <p:cNvSpPr>
                <a:spLocks noChangeShapeType="1"/>
              </p:cNvSpPr>
              <p:nvPr/>
            </p:nvSpPr>
            <p:spPr bwMode="auto">
              <a:xfrm flipH="1" flipV="1">
                <a:off x="3120" y="1248"/>
                <a:ext cx="1104" cy="2304"/>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259111" name="Group 42"/>
              <p:cNvGrpSpPr>
                <a:grpSpLocks/>
              </p:cNvGrpSpPr>
              <p:nvPr/>
            </p:nvGrpSpPr>
            <p:grpSpPr bwMode="auto">
              <a:xfrm>
                <a:off x="1968" y="1248"/>
                <a:ext cx="2256" cy="2352"/>
                <a:chOff x="1968" y="1248"/>
                <a:chExt cx="2256" cy="2352"/>
              </a:xfrm>
            </p:grpSpPr>
            <p:sp>
              <p:nvSpPr>
                <p:cNvPr id="259133" name="Line 43"/>
                <p:cNvSpPr>
                  <a:spLocks noChangeShapeType="1"/>
                </p:cNvSpPr>
                <p:nvPr/>
              </p:nvSpPr>
              <p:spPr bwMode="auto">
                <a:xfrm flipV="1">
                  <a:off x="1968" y="1248"/>
                  <a:ext cx="1104" cy="220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4" name="Line 44"/>
                <p:cNvSpPr>
                  <a:spLocks noChangeShapeType="1"/>
                </p:cNvSpPr>
                <p:nvPr/>
              </p:nvSpPr>
              <p:spPr bwMode="auto">
                <a:xfrm flipV="1">
                  <a:off x="3072" y="1296"/>
                  <a:ext cx="0" cy="105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5" name="Line 45"/>
                <p:cNvSpPr>
                  <a:spLocks noChangeShapeType="1"/>
                </p:cNvSpPr>
                <p:nvPr/>
              </p:nvSpPr>
              <p:spPr bwMode="auto">
                <a:xfrm flipV="1">
                  <a:off x="1968" y="2352"/>
                  <a:ext cx="1056" cy="115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6" name="Line 46"/>
                <p:cNvSpPr>
                  <a:spLocks noChangeShapeType="1"/>
                </p:cNvSpPr>
                <p:nvPr/>
              </p:nvSpPr>
              <p:spPr bwMode="auto">
                <a:xfrm flipH="1" flipV="1">
                  <a:off x="3120" y="2352"/>
                  <a:ext cx="1104" cy="124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7" name="Line 47"/>
                <p:cNvSpPr>
                  <a:spLocks noChangeShapeType="1"/>
                </p:cNvSpPr>
                <p:nvPr/>
              </p:nvSpPr>
              <p:spPr bwMode="auto">
                <a:xfrm flipV="1">
                  <a:off x="1968" y="1248"/>
                  <a:ext cx="1104"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259112" name="Line 48"/>
              <p:cNvSpPr>
                <a:spLocks noChangeShapeType="1"/>
              </p:cNvSpPr>
              <p:nvPr/>
            </p:nvSpPr>
            <p:spPr bwMode="auto">
              <a:xfrm flipV="1">
                <a:off x="3072" y="2400"/>
                <a:ext cx="1"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3" name="Text Box 49"/>
              <p:cNvSpPr txBox="1">
                <a:spLocks noChangeArrowheads="1"/>
              </p:cNvSpPr>
              <p:nvPr/>
            </p:nvSpPr>
            <p:spPr bwMode="auto">
              <a:xfrm>
                <a:off x="3723" y="2134"/>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14" name="Text Box 50"/>
              <p:cNvSpPr txBox="1">
                <a:spLocks noChangeArrowheads="1"/>
              </p:cNvSpPr>
              <p:nvPr/>
            </p:nvSpPr>
            <p:spPr bwMode="auto">
              <a:xfrm>
                <a:off x="2012" y="2181"/>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15" name="Text Box 51"/>
              <p:cNvSpPr txBox="1">
                <a:spLocks noChangeArrowheads="1"/>
              </p:cNvSpPr>
              <p:nvPr/>
            </p:nvSpPr>
            <p:spPr bwMode="auto">
              <a:xfrm>
                <a:off x="2333" y="3069"/>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16" name="Line 52"/>
              <p:cNvSpPr>
                <a:spLocks noChangeShapeType="1"/>
              </p:cNvSpPr>
              <p:nvPr/>
            </p:nvSpPr>
            <p:spPr bwMode="auto">
              <a:xfrm flipH="1" flipV="1">
                <a:off x="3120" y="1248"/>
                <a:ext cx="1104" cy="2304"/>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7" name="Line 53"/>
              <p:cNvSpPr>
                <a:spLocks noChangeShapeType="1"/>
              </p:cNvSpPr>
              <p:nvPr/>
            </p:nvSpPr>
            <p:spPr bwMode="auto">
              <a:xfrm flipV="1">
                <a:off x="1968" y="1248"/>
                <a:ext cx="1104" cy="220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8" name="Line 54"/>
              <p:cNvSpPr>
                <a:spLocks noChangeShapeType="1"/>
              </p:cNvSpPr>
              <p:nvPr/>
            </p:nvSpPr>
            <p:spPr bwMode="auto">
              <a:xfrm flipV="1">
                <a:off x="3072" y="1296"/>
                <a:ext cx="1" cy="1056"/>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9" name="Line 55"/>
              <p:cNvSpPr>
                <a:spLocks noChangeShapeType="1"/>
              </p:cNvSpPr>
              <p:nvPr/>
            </p:nvSpPr>
            <p:spPr bwMode="auto">
              <a:xfrm flipV="1">
                <a:off x="1968" y="2352"/>
                <a:ext cx="1056" cy="1152"/>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0" name="Line 56"/>
              <p:cNvSpPr>
                <a:spLocks noChangeShapeType="1"/>
              </p:cNvSpPr>
              <p:nvPr/>
            </p:nvSpPr>
            <p:spPr bwMode="auto">
              <a:xfrm flipH="1" flipV="1">
                <a:off x="3120" y="2352"/>
                <a:ext cx="1104" cy="124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1" name="Line 57"/>
              <p:cNvSpPr>
                <a:spLocks noChangeShapeType="1"/>
              </p:cNvSpPr>
              <p:nvPr/>
            </p:nvSpPr>
            <p:spPr bwMode="auto">
              <a:xfrm flipV="1">
                <a:off x="1968" y="1248"/>
                <a:ext cx="1104" cy="19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2" name="Line 58"/>
              <p:cNvSpPr>
                <a:spLocks noChangeShapeType="1"/>
              </p:cNvSpPr>
              <p:nvPr/>
            </p:nvSpPr>
            <p:spPr bwMode="auto">
              <a:xfrm flipV="1">
                <a:off x="3072" y="2400"/>
                <a:ext cx="1" cy="72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3" name="Oval 59"/>
              <p:cNvSpPr>
                <a:spLocks noChangeArrowheads="1"/>
              </p:cNvSpPr>
              <p:nvPr/>
            </p:nvSpPr>
            <p:spPr bwMode="auto">
              <a:xfrm>
                <a:off x="2738" y="1081"/>
                <a:ext cx="670" cy="392"/>
              </a:xfrm>
              <a:prstGeom prst="ellipse">
                <a:avLst/>
              </a:prstGeom>
              <a:gradFill rotWithShape="0">
                <a:gsLst>
                  <a:gs pos="0">
                    <a:srgbClr val="3D22C6"/>
                  </a:gs>
                  <a:gs pos="100000">
                    <a:srgbClr val="FFFF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Arial"/>
                    <a:ea typeface="+mn-ea"/>
                    <a:cs typeface="+mn-cs"/>
                  </a:rPr>
                  <a:t>0.5</a:t>
                </a:r>
              </a:p>
            </p:txBody>
          </p:sp>
          <p:sp>
            <p:nvSpPr>
              <p:cNvPr id="259124" name="Oval 60"/>
              <p:cNvSpPr>
                <a:spLocks noChangeArrowheads="1"/>
              </p:cNvSpPr>
              <p:nvPr/>
            </p:nvSpPr>
            <p:spPr bwMode="auto">
              <a:xfrm>
                <a:off x="2736" y="2172"/>
                <a:ext cx="672" cy="392"/>
              </a:xfrm>
              <a:prstGeom prst="ellipse">
                <a:avLst/>
              </a:prstGeom>
              <a:gradFill rotWithShape="0">
                <a:gsLst>
                  <a:gs pos="0">
                    <a:srgbClr val="3D22C6"/>
                  </a:gs>
                  <a:gs pos="100000">
                    <a:srgbClr val="FFFF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Arial"/>
                    <a:ea typeface="+mn-ea"/>
                    <a:cs typeface="+mn-cs"/>
                  </a:rPr>
                  <a:t>0.5</a:t>
                </a:r>
              </a:p>
            </p:txBody>
          </p:sp>
          <p:sp>
            <p:nvSpPr>
              <p:cNvPr id="259125" name="Oval 61"/>
              <p:cNvSpPr>
                <a:spLocks noChangeArrowheads="1"/>
              </p:cNvSpPr>
              <p:nvPr/>
            </p:nvSpPr>
            <p:spPr bwMode="auto">
              <a:xfrm>
                <a:off x="1778" y="3318"/>
                <a:ext cx="381" cy="37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259126" name="Oval 62"/>
              <p:cNvSpPr>
                <a:spLocks noChangeArrowheads="1"/>
              </p:cNvSpPr>
              <p:nvPr/>
            </p:nvSpPr>
            <p:spPr bwMode="auto">
              <a:xfrm>
                <a:off x="4032" y="3360"/>
                <a:ext cx="384" cy="38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7" name="Oval 63"/>
              <p:cNvSpPr>
                <a:spLocks noChangeArrowheads="1"/>
              </p:cNvSpPr>
              <p:nvPr/>
            </p:nvSpPr>
            <p:spPr bwMode="auto">
              <a:xfrm>
                <a:off x="1826" y="1253"/>
                <a:ext cx="285"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a:ea typeface="+mn-ea"/>
                    <a:cs typeface="+mn-cs"/>
                  </a:rPr>
                  <a:t>1</a:t>
                </a:r>
              </a:p>
            </p:txBody>
          </p:sp>
          <p:sp>
            <p:nvSpPr>
              <p:cNvPr id="259128" name="Oval 64"/>
              <p:cNvSpPr>
                <a:spLocks noChangeArrowheads="1"/>
              </p:cNvSpPr>
              <p:nvPr/>
            </p:nvSpPr>
            <p:spPr bwMode="auto">
              <a:xfrm>
                <a:off x="2927" y="2934"/>
                <a:ext cx="289"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a:ea typeface="+mn-ea"/>
                    <a:cs typeface="+mn-cs"/>
                  </a:rPr>
                  <a:t>1</a:t>
                </a:r>
              </a:p>
            </p:txBody>
          </p:sp>
          <p:sp>
            <p:nvSpPr>
              <p:cNvPr id="259129" name="Text Box 65"/>
              <p:cNvSpPr txBox="1">
                <a:spLocks noChangeArrowheads="1"/>
              </p:cNvSpPr>
              <p:nvPr/>
            </p:nvSpPr>
            <p:spPr bwMode="auto">
              <a:xfrm>
                <a:off x="2797" y="2733"/>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0" name="Text Box 66"/>
              <p:cNvSpPr txBox="1">
                <a:spLocks noChangeArrowheads="1"/>
              </p:cNvSpPr>
              <p:nvPr/>
            </p:nvSpPr>
            <p:spPr bwMode="auto">
              <a:xfrm>
                <a:off x="3006" y="1820"/>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1" name="Text Box 67"/>
              <p:cNvSpPr txBox="1">
                <a:spLocks noChangeArrowheads="1"/>
              </p:cNvSpPr>
              <p:nvPr/>
            </p:nvSpPr>
            <p:spPr bwMode="auto">
              <a:xfrm>
                <a:off x="3423" y="3084"/>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2" name="Text Box 68"/>
              <p:cNvSpPr txBox="1">
                <a:spLocks noChangeArrowheads="1"/>
              </p:cNvSpPr>
              <p:nvPr/>
            </p:nvSpPr>
            <p:spPr bwMode="auto">
              <a:xfrm>
                <a:off x="2012" y="1087"/>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grpSp>
        <p:sp>
          <p:nvSpPr>
            <p:cNvPr id="261189" name="Text Box 69"/>
            <p:cNvSpPr txBox="1">
              <a:spLocks noChangeArrowheads="1"/>
            </p:cNvSpPr>
            <p:nvPr/>
          </p:nvSpPr>
          <p:spPr bwMode="auto">
            <a:xfrm>
              <a:off x="1000" y="2560"/>
              <a:ext cx="212" cy="288"/>
            </a:xfrm>
            <a:prstGeom prst="rect">
              <a:avLst/>
            </a:prstGeom>
            <a:noFill/>
            <a:ln w="9525">
              <a:no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x</a:t>
              </a:r>
            </a:p>
          </p:txBody>
        </p:sp>
        <p:sp>
          <p:nvSpPr>
            <p:cNvPr id="261190" name="Text Box 70"/>
            <p:cNvSpPr txBox="1">
              <a:spLocks noChangeArrowheads="1"/>
            </p:cNvSpPr>
            <p:nvPr/>
          </p:nvSpPr>
          <p:spPr bwMode="auto">
            <a:xfrm>
              <a:off x="2116" y="2560"/>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y</a:t>
              </a:r>
            </a:p>
          </p:txBody>
        </p:sp>
        <p:sp>
          <p:nvSpPr>
            <p:cNvPr id="261191" name="Text Box 71"/>
            <p:cNvSpPr txBox="1">
              <a:spLocks noChangeArrowheads="1"/>
            </p:cNvSpPr>
            <p:nvPr/>
          </p:nvSpPr>
          <p:spPr bwMode="auto">
            <a:xfrm>
              <a:off x="1886" y="88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z</a:t>
              </a:r>
            </a:p>
          </p:txBody>
        </p:sp>
        <p:sp>
          <p:nvSpPr>
            <p:cNvPr id="261192" name="Text Box 72"/>
            <p:cNvSpPr txBox="1">
              <a:spLocks noChangeArrowheads="1"/>
            </p:cNvSpPr>
            <p:nvPr/>
          </p:nvSpPr>
          <p:spPr bwMode="auto">
            <a:xfrm>
              <a:off x="1860" y="162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3" name="Text Box 73"/>
            <p:cNvSpPr txBox="1">
              <a:spLocks noChangeArrowheads="1"/>
            </p:cNvSpPr>
            <p:nvPr/>
          </p:nvSpPr>
          <p:spPr bwMode="auto">
            <a:xfrm>
              <a:off x="1505" y="2247"/>
              <a:ext cx="380"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4" name="Text Box 74"/>
            <p:cNvSpPr txBox="1">
              <a:spLocks noChangeArrowheads="1"/>
            </p:cNvSpPr>
            <p:nvPr/>
          </p:nvSpPr>
          <p:spPr bwMode="auto">
            <a:xfrm>
              <a:off x="633" y="1057"/>
              <a:ext cx="285" cy="233"/>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dirty="0" err="1">
                  <a:ln>
                    <a:noFill/>
                  </a:ln>
                  <a:solidFill>
                    <a:srgbClr val="000000"/>
                  </a:solidFill>
                  <a:effectLst>
                    <a:outerShdw blurRad="38100" dist="38100" dir="2700000" algn="tl">
                      <a:srgbClr val="C0C0C0"/>
                    </a:outerShdw>
                  </a:effectLst>
                  <a:uLnTx/>
                  <a:uFillTx/>
                  <a:latin typeface="Arial"/>
                  <a:ea typeface="+mn-ea"/>
                  <a:cs typeface="+mn-cs"/>
                </a:rPr>
                <a:t>z</a:t>
              </a:r>
              <a:endParaRPr kumimoji="0" lang="en-US" sz="1800" b="0" i="0" u="none" strike="noStrike" kern="1200" cap="none" spc="0" normalizeH="0" baseline="-25000" noProof="0" dirty="0">
                <a:ln>
                  <a:noFill/>
                </a:ln>
                <a:solidFill>
                  <a:srgbClr val="000000"/>
                </a:solidFill>
                <a:effectLst>
                  <a:outerShdw blurRad="38100" dist="38100" dir="2700000" algn="tl">
                    <a:srgbClr val="C0C0C0"/>
                  </a:outerShdw>
                </a:effectLst>
                <a:uLnTx/>
                <a:uFillTx/>
                <a:latin typeface="Arial"/>
                <a:ea typeface="+mn-ea"/>
                <a:cs typeface="+mn-cs"/>
              </a:endParaRPr>
            </a:p>
          </p:txBody>
        </p:sp>
      </p:grpSp>
      <p:sp>
        <p:nvSpPr>
          <p:cNvPr id="261197" name="Rectangle 77"/>
          <p:cNvSpPr>
            <a:spLocks noChangeArrowheads="1"/>
          </p:cNvSpPr>
          <p:nvPr/>
        </p:nvSpPr>
        <p:spPr bwMode="auto">
          <a:xfrm>
            <a:off x="-15875" y="12700"/>
            <a:ext cx="9159875" cy="914400"/>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Training a Network</a:t>
            </a:r>
          </a:p>
        </p:txBody>
      </p:sp>
      <p:cxnSp>
        <p:nvCxnSpPr>
          <p:cNvPr id="3" name="Straight Arrow Connector 2"/>
          <p:cNvCxnSpPr/>
          <p:nvPr/>
        </p:nvCxnSpPr>
        <p:spPr bwMode="auto">
          <a:xfrm flipV="1">
            <a:off x="1169945" y="3625618"/>
            <a:ext cx="9483" cy="531276"/>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cxnSp>
        <p:nvCxnSpPr>
          <p:cNvPr id="48" name="Straight Arrow Connector 47"/>
          <p:cNvCxnSpPr/>
          <p:nvPr/>
        </p:nvCxnSpPr>
        <p:spPr bwMode="auto">
          <a:xfrm flipV="1">
            <a:off x="3390106" y="3663200"/>
            <a:ext cx="10387" cy="509372"/>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sp>
        <p:nvSpPr>
          <p:cNvPr id="4" name="TextBox 3"/>
          <p:cNvSpPr txBox="1"/>
          <p:nvPr/>
        </p:nvSpPr>
        <p:spPr>
          <a:xfrm>
            <a:off x="926794"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1.0</a:t>
            </a:r>
          </a:p>
        </p:txBody>
      </p:sp>
      <p:sp>
        <p:nvSpPr>
          <p:cNvPr id="50" name="TextBox 49"/>
          <p:cNvSpPr txBox="1"/>
          <p:nvPr/>
        </p:nvSpPr>
        <p:spPr>
          <a:xfrm>
            <a:off x="3115063"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0.0</a:t>
            </a:r>
          </a:p>
        </p:txBody>
      </p:sp>
      <p:sp>
        <p:nvSpPr>
          <p:cNvPr id="58" name="Rectangle 36"/>
          <p:cNvSpPr>
            <a:spLocks noChangeArrowheads="1"/>
          </p:cNvSpPr>
          <p:nvPr/>
        </p:nvSpPr>
        <p:spPr bwMode="auto">
          <a:xfrm>
            <a:off x="3756583" y="1084437"/>
            <a:ext cx="5050656" cy="1292662"/>
          </a:xfrm>
          <a:prstGeom prst="rect">
            <a:avLst/>
          </a:prstGeom>
          <a:gradFill rotWithShape="1">
            <a:gsLst>
              <a:gs pos="0">
                <a:srgbClr val="3399FF"/>
              </a:gs>
              <a:gs pos="100000">
                <a:srgbClr val="FFFFFF"/>
              </a:gs>
            </a:gsLst>
            <a:lin ang="2700000" scaled="1"/>
          </a:gradFill>
          <a:ln w="9525">
            <a:solidFill>
              <a:srgbClr val="FF0000"/>
            </a:solidFill>
            <a:miter lim="800000"/>
            <a:headEnd/>
            <a:tailEnd/>
          </a:ln>
          <a:effectLst>
            <a:glow rad="228600">
              <a:srgbClr val="C00000">
                <a:alpha val="40000"/>
              </a:srgbClr>
            </a:glow>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Randomly pick one training pattern from the training set, then feed it to the network.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e.g</a:t>
            </a:r>
            <a:r>
              <a:rPr kumimoji="0" lang="en-US" sz="1800" b="0" i="0" u="none" strike="noStrike" kern="1200" cap="none" spc="0" normalizeH="0" baseline="0" noProof="0" dirty="0">
                <a:ln>
                  <a:noFill/>
                </a:ln>
                <a:solidFill>
                  <a:srgbClr val="000000"/>
                </a:solidFill>
                <a:effectLst/>
                <a:uLnTx/>
                <a:uFillTx/>
                <a:latin typeface="Arial"/>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a:ea typeface="+mn-ea"/>
                <a:cs typeface="+mn-cs"/>
              </a:rPr>
              <a:t>x</a:t>
            </a:r>
            <a:r>
              <a:rPr kumimoji="0" lang="en-US" sz="1800" b="0" i="0" u="none" strike="noStrike" kern="1200" cap="none" spc="0" normalizeH="0" baseline="0" noProof="0" dirty="0">
                <a:ln>
                  <a:noFill/>
                </a:ln>
                <a:solidFill>
                  <a:srgbClr val="000000"/>
                </a:solidFill>
                <a:effectLst/>
                <a:uLnTx/>
                <a:uFillTx/>
                <a:latin typeface="Arial"/>
                <a:ea typeface="+mn-ea"/>
                <a:cs typeface="+mn-cs"/>
              </a:rPr>
              <a:t> = </a:t>
            </a:r>
            <a:r>
              <a:rPr kumimoji="0" lang="en-US"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1.0</a:t>
            </a:r>
            <a:r>
              <a:rPr kumimoji="0" lang="en-US" sz="1800" b="0" i="0" u="none" strike="noStrike" kern="1200" cap="none" spc="0" normalizeH="0" baseline="0" noProof="0" dirty="0">
                <a:ln>
                  <a:noFill/>
                </a:ln>
                <a:solidFill>
                  <a:srgbClr val="000000"/>
                </a:solidFill>
                <a:effectLst/>
                <a:uLnTx/>
                <a:uFillTx/>
                <a:latin typeface="Arial"/>
                <a:ea typeface="+mn-ea"/>
                <a:cs typeface="+mn-cs"/>
              </a:rPr>
              <a:t> and </a:t>
            </a:r>
            <a:r>
              <a:rPr kumimoji="0" lang="en-US" sz="1800" b="1" i="0" u="none" strike="noStrike" kern="1200" cap="none" spc="0" normalizeH="0" baseline="0" noProof="0" dirty="0">
                <a:ln>
                  <a:noFill/>
                </a:ln>
                <a:solidFill>
                  <a:srgbClr val="000000"/>
                </a:solidFill>
                <a:effectLst/>
                <a:uLnTx/>
                <a:uFillTx/>
                <a:latin typeface="Arial"/>
                <a:ea typeface="+mn-ea"/>
                <a:cs typeface="+mn-cs"/>
              </a:rPr>
              <a:t>y</a:t>
            </a:r>
            <a:r>
              <a:rPr kumimoji="0" lang="en-US" sz="1800" b="0" i="0" u="none" strike="noStrike" kern="1200" cap="none" spc="0" normalizeH="0" baseline="0" noProof="0" dirty="0">
                <a:ln>
                  <a:noFill/>
                </a:ln>
                <a:solidFill>
                  <a:srgbClr val="000000"/>
                </a:solidFill>
                <a:effectLst/>
                <a:uLnTx/>
                <a:uFillTx/>
                <a:latin typeface="Arial"/>
                <a:ea typeface="+mn-ea"/>
                <a:cs typeface="+mn-cs"/>
              </a:rPr>
              <a:t> = </a:t>
            </a:r>
            <a:r>
              <a:rPr kumimoji="0" lang="en-US"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0.0 </a:t>
            </a:r>
            <a:r>
              <a:rPr kumimoji="0" lang="en-US" sz="18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mn-ea"/>
                <a:cs typeface="+mn-cs"/>
              </a:rPr>
              <a:t>, </a:t>
            </a:r>
            <a:r>
              <a:rPr kumimoji="0" lang="en-US" sz="1800" b="1" i="0" u="none" strike="noStrike" kern="1200" cap="none" spc="0" normalizeH="0" baseline="0" noProof="0" dirty="0">
                <a:ln>
                  <a:noFill/>
                </a:ln>
                <a:solidFill>
                  <a:srgbClr val="000000"/>
                </a:solidFill>
                <a:effectLst/>
                <a:uLnTx/>
                <a:uFillTx/>
                <a:latin typeface="Arial"/>
                <a:ea typeface="+mn-ea"/>
                <a:cs typeface="+mn-cs"/>
              </a:rPr>
              <a:t>desired output </a:t>
            </a:r>
            <a:r>
              <a:rPr kumimoji="0" lang="en-US" sz="18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mn-ea"/>
                <a:cs typeface="+mn-cs"/>
              </a:rPr>
              <a:t>= </a:t>
            </a:r>
            <a:r>
              <a:rPr kumimoji="0" lang="en-US"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1.0</a:t>
            </a:r>
          </a:p>
        </p:txBody>
      </p:sp>
      <p:graphicFrame>
        <p:nvGraphicFramePr>
          <p:cNvPr id="51" name="Table 50"/>
          <p:cNvGraphicFramePr>
            <a:graphicFrameLocks noGrp="1"/>
          </p:cNvGraphicFramePr>
          <p:nvPr/>
        </p:nvGraphicFramePr>
        <p:xfrm>
          <a:off x="5117269" y="3155886"/>
          <a:ext cx="2407111" cy="1524000"/>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704517">
                  <a:extLst>
                    <a:ext uri="{9D8B030D-6E8A-4147-A177-3AD203B41FA5}">
                      <a16:colId xmlns:a16="http://schemas.microsoft.com/office/drawing/2014/main" val="20000"/>
                    </a:ext>
                  </a:extLst>
                </a:gridCol>
                <a:gridCol w="634067">
                  <a:extLst>
                    <a:ext uri="{9D8B030D-6E8A-4147-A177-3AD203B41FA5}">
                      <a16:colId xmlns:a16="http://schemas.microsoft.com/office/drawing/2014/main" val="20001"/>
                    </a:ext>
                  </a:extLst>
                </a:gridCol>
                <a:gridCol w="1068527">
                  <a:extLst>
                    <a:ext uri="{9D8B030D-6E8A-4147-A177-3AD203B41FA5}">
                      <a16:colId xmlns:a16="http://schemas.microsoft.com/office/drawing/2014/main" val="20002"/>
                    </a:ext>
                  </a:extLst>
                </a:gridCol>
              </a:tblGrid>
              <a:tr h="227079">
                <a:tc>
                  <a:txBody>
                    <a:bodyPr/>
                    <a:lstStyle/>
                    <a:p>
                      <a:r>
                        <a:rPr lang="en-NZ" sz="1400" dirty="0">
                          <a:effectLst>
                            <a:outerShdw blurRad="38100" dist="38100" dir="2700000" algn="tl">
                              <a:srgbClr val="000000">
                                <a:alpha val="43137"/>
                              </a:srgbClr>
                            </a:outerShdw>
                          </a:effectLst>
                        </a:rPr>
                        <a:t>x</a:t>
                      </a:r>
                    </a:p>
                  </a:txBody>
                  <a:tcPr>
                    <a:solidFill>
                      <a:schemeClr val="bg1">
                        <a:lumMod val="50000"/>
                      </a:schemeClr>
                    </a:solidFill>
                  </a:tcPr>
                </a:tc>
                <a:tc>
                  <a:txBody>
                    <a:bodyPr/>
                    <a:lstStyle/>
                    <a:p>
                      <a:r>
                        <a:rPr lang="en-NZ" sz="1400" dirty="0">
                          <a:effectLst>
                            <a:outerShdw blurRad="38100" dist="38100" dir="2700000" algn="tl">
                              <a:srgbClr val="000000">
                                <a:alpha val="43137"/>
                              </a:srgbClr>
                            </a:outerShdw>
                          </a:effectLst>
                        </a:rPr>
                        <a:t>y</a:t>
                      </a:r>
                    </a:p>
                  </a:txBody>
                  <a:tcPr>
                    <a:solidFill>
                      <a:schemeClr val="bg1">
                        <a:lumMod val="50000"/>
                      </a:schemeClr>
                    </a:solidFill>
                  </a:tcPr>
                </a:tc>
                <a:tc>
                  <a:txBody>
                    <a:bodyPr/>
                    <a:lstStyle/>
                    <a:p>
                      <a:r>
                        <a:rPr lang="en-NZ" sz="1400" dirty="0">
                          <a:effectLst>
                            <a:outerShdw blurRad="38100" dist="38100" dir="2700000" algn="tl">
                              <a:srgbClr val="000000">
                                <a:alpha val="43137"/>
                              </a:srgbClr>
                            </a:outerShdw>
                          </a:effectLst>
                        </a:rPr>
                        <a:t>desired</a:t>
                      </a:r>
                    </a:p>
                  </a:txBody>
                  <a:tcPr>
                    <a:solidFill>
                      <a:schemeClr val="bg1">
                        <a:lumMod val="50000"/>
                      </a:schemeClr>
                    </a:solidFill>
                  </a:tcPr>
                </a:tc>
                <a:extLst>
                  <a:ext uri="{0D108BD9-81ED-4DB2-BD59-A6C34878D82A}">
                    <a16:rowId xmlns:a16="http://schemas.microsoft.com/office/drawing/2014/main" val="10000"/>
                  </a:ext>
                </a:extLst>
              </a:tr>
              <a:tr h="227079">
                <a:tc>
                  <a:txBody>
                    <a:bodyPr/>
                    <a:lstStyle/>
                    <a:p>
                      <a:r>
                        <a:rPr lang="en-NZ" sz="1400" dirty="0"/>
                        <a:t>0</a:t>
                      </a:r>
                    </a:p>
                  </a:txBody>
                  <a:tcPr/>
                </a:tc>
                <a:tc>
                  <a:txBody>
                    <a:bodyPr/>
                    <a:lstStyle/>
                    <a:p>
                      <a:r>
                        <a:rPr lang="en-NZ" sz="1400" dirty="0"/>
                        <a:t>0</a:t>
                      </a:r>
                    </a:p>
                  </a:txBody>
                  <a:tcPr/>
                </a:tc>
                <a:tc>
                  <a:txBody>
                    <a:bodyPr/>
                    <a:lstStyle/>
                    <a:p>
                      <a:pPr algn="ctr"/>
                      <a:r>
                        <a:rPr lang="en-NZ" sz="1400" dirty="0"/>
                        <a:t>0</a:t>
                      </a:r>
                    </a:p>
                  </a:txBody>
                  <a:tcPr/>
                </a:tc>
                <a:extLst>
                  <a:ext uri="{0D108BD9-81ED-4DB2-BD59-A6C34878D82A}">
                    <a16:rowId xmlns:a16="http://schemas.microsoft.com/office/drawing/2014/main" val="10001"/>
                  </a:ext>
                </a:extLst>
              </a:tr>
              <a:tr h="227079">
                <a:tc>
                  <a:txBody>
                    <a:bodyPr/>
                    <a:lstStyle/>
                    <a:p>
                      <a:r>
                        <a:rPr lang="en-NZ" sz="1400" dirty="0"/>
                        <a:t>0</a:t>
                      </a:r>
                    </a:p>
                  </a:txBody>
                  <a:tcPr/>
                </a:tc>
                <a:tc>
                  <a:txBody>
                    <a:bodyPr/>
                    <a:lstStyle/>
                    <a:p>
                      <a:r>
                        <a:rPr lang="en-NZ" sz="1400" dirty="0"/>
                        <a:t>1</a:t>
                      </a:r>
                    </a:p>
                  </a:txBody>
                  <a:tcPr/>
                </a:tc>
                <a:tc>
                  <a:txBody>
                    <a:bodyPr/>
                    <a:lstStyle/>
                    <a:p>
                      <a:pPr algn="ctr"/>
                      <a:r>
                        <a:rPr lang="en-NZ" sz="1400" dirty="0"/>
                        <a:t>1</a:t>
                      </a:r>
                    </a:p>
                  </a:txBody>
                  <a:tcPr/>
                </a:tc>
                <a:extLst>
                  <a:ext uri="{0D108BD9-81ED-4DB2-BD59-A6C34878D82A}">
                    <a16:rowId xmlns:a16="http://schemas.microsoft.com/office/drawing/2014/main" val="10002"/>
                  </a:ext>
                </a:extLst>
              </a:tr>
              <a:tr h="227079">
                <a:tc>
                  <a:txBody>
                    <a:bodyPr/>
                    <a:lstStyle/>
                    <a:p>
                      <a:r>
                        <a:rPr lang="en-NZ" sz="1400" dirty="0"/>
                        <a:t>1</a:t>
                      </a:r>
                    </a:p>
                  </a:txBody>
                  <a:tcPr/>
                </a:tc>
                <a:tc>
                  <a:txBody>
                    <a:bodyPr/>
                    <a:lstStyle/>
                    <a:p>
                      <a:r>
                        <a:rPr lang="en-NZ" sz="1400" dirty="0"/>
                        <a:t>0</a:t>
                      </a:r>
                    </a:p>
                  </a:txBody>
                  <a:tcPr/>
                </a:tc>
                <a:tc>
                  <a:txBody>
                    <a:bodyPr/>
                    <a:lstStyle/>
                    <a:p>
                      <a:pPr algn="ctr"/>
                      <a:r>
                        <a:rPr lang="en-NZ" sz="1400" dirty="0"/>
                        <a:t>1</a:t>
                      </a:r>
                    </a:p>
                  </a:txBody>
                  <a:tcPr/>
                </a:tc>
                <a:extLst>
                  <a:ext uri="{0D108BD9-81ED-4DB2-BD59-A6C34878D82A}">
                    <a16:rowId xmlns:a16="http://schemas.microsoft.com/office/drawing/2014/main" val="10003"/>
                  </a:ext>
                </a:extLst>
              </a:tr>
              <a:tr h="227079">
                <a:tc>
                  <a:txBody>
                    <a:bodyPr/>
                    <a:lstStyle/>
                    <a:p>
                      <a:r>
                        <a:rPr lang="en-NZ" sz="1400" dirty="0"/>
                        <a:t>1</a:t>
                      </a:r>
                    </a:p>
                  </a:txBody>
                  <a:tcPr/>
                </a:tc>
                <a:tc>
                  <a:txBody>
                    <a:bodyPr/>
                    <a:lstStyle/>
                    <a:p>
                      <a:r>
                        <a:rPr lang="en-NZ" sz="1400" dirty="0"/>
                        <a:t>1</a:t>
                      </a:r>
                    </a:p>
                  </a:txBody>
                  <a:tcPr/>
                </a:tc>
                <a:tc>
                  <a:txBody>
                    <a:bodyPr/>
                    <a:lstStyle/>
                    <a:p>
                      <a:pPr algn="ctr"/>
                      <a:r>
                        <a:rPr lang="en-NZ" sz="1400" dirty="0"/>
                        <a:t>0</a:t>
                      </a:r>
                    </a:p>
                  </a:txBody>
                  <a:tcPr/>
                </a:tc>
                <a:extLst>
                  <a:ext uri="{0D108BD9-81ED-4DB2-BD59-A6C34878D82A}">
                    <a16:rowId xmlns:a16="http://schemas.microsoft.com/office/drawing/2014/main" val="10004"/>
                  </a:ext>
                </a:extLst>
              </a:tr>
            </a:tbl>
          </a:graphicData>
        </a:graphic>
      </p:graphicFrame>
      <p:sp>
        <p:nvSpPr>
          <p:cNvPr id="56" name="Freeform 55"/>
          <p:cNvSpPr/>
          <p:nvPr/>
        </p:nvSpPr>
        <p:spPr bwMode="auto">
          <a:xfrm>
            <a:off x="4973965" y="4081089"/>
            <a:ext cx="2615893" cy="349832"/>
          </a:xfrm>
          <a:custGeom>
            <a:avLst/>
            <a:gdLst>
              <a:gd name="connsiteX0" fmla="*/ 38549 w 2615893"/>
              <a:gd name="connsiteY0" fmla="*/ 82627 h 349832"/>
              <a:gd name="connsiteX1" fmla="*/ 418993 w 2615893"/>
              <a:gd name="connsiteY1" fmla="*/ 9208 h 349832"/>
              <a:gd name="connsiteX2" fmla="*/ 1239950 w 2615893"/>
              <a:gd name="connsiteY2" fmla="*/ 2533 h 349832"/>
              <a:gd name="connsiteX3" fmla="*/ 2181048 w 2615893"/>
              <a:gd name="connsiteY3" fmla="*/ 22557 h 349832"/>
              <a:gd name="connsiteX4" fmla="*/ 2468050 w 2615893"/>
              <a:gd name="connsiteY4" fmla="*/ 62603 h 349832"/>
              <a:gd name="connsiteX5" fmla="*/ 2614888 w 2615893"/>
              <a:gd name="connsiteY5" fmla="*/ 209441 h 349832"/>
              <a:gd name="connsiteX6" fmla="*/ 2514771 w 2615893"/>
              <a:gd name="connsiteY6" fmla="*/ 296209 h 349832"/>
              <a:gd name="connsiteX7" fmla="*/ 2194397 w 2615893"/>
              <a:gd name="connsiteY7" fmla="*/ 349605 h 349832"/>
              <a:gd name="connsiteX8" fmla="*/ 1813953 w 2615893"/>
              <a:gd name="connsiteY8" fmla="*/ 316233 h 349832"/>
              <a:gd name="connsiteX9" fmla="*/ 1266648 w 2615893"/>
              <a:gd name="connsiteY9" fmla="*/ 336256 h 349832"/>
              <a:gd name="connsiteX10" fmla="*/ 225434 w 2615893"/>
              <a:gd name="connsiteY10" fmla="*/ 289535 h 349832"/>
              <a:gd name="connsiteX11" fmla="*/ 38549 w 2615893"/>
              <a:gd name="connsiteY11" fmla="*/ 222790 h 349832"/>
              <a:gd name="connsiteX12" fmla="*/ 38549 w 2615893"/>
              <a:gd name="connsiteY12" fmla="*/ 82627 h 349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15893" h="349832">
                <a:moveTo>
                  <a:pt x="38549" y="82627"/>
                </a:moveTo>
                <a:cubicBezTo>
                  <a:pt x="101956" y="47030"/>
                  <a:pt x="218759" y="22557"/>
                  <a:pt x="418993" y="9208"/>
                </a:cubicBezTo>
                <a:cubicBezTo>
                  <a:pt x="619227" y="-4141"/>
                  <a:pt x="946274" y="308"/>
                  <a:pt x="1239950" y="2533"/>
                </a:cubicBezTo>
                <a:cubicBezTo>
                  <a:pt x="1533626" y="4758"/>
                  <a:pt x="1976365" y="12545"/>
                  <a:pt x="2181048" y="22557"/>
                </a:cubicBezTo>
                <a:cubicBezTo>
                  <a:pt x="2385731" y="32569"/>
                  <a:pt x="2395743" y="31456"/>
                  <a:pt x="2468050" y="62603"/>
                </a:cubicBezTo>
                <a:cubicBezTo>
                  <a:pt x="2540357" y="93750"/>
                  <a:pt x="2607101" y="170507"/>
                  <a:pt x="2614888" y="209441"/>
                </a:cubicBezTo>
                <a:cubicBezTo>
                  <a:pt x="2622675" y="248375"/>
                  <a:pt x="2584853" y="272848"/>
                  <a:pt x="2514771" y="296209"/>
                </a:cubicBezTo>
                <a:cubicBezTo>
                  <a:pt x="2444689" y="319570"/>
                  <a:pt x="2311200" y="346268"/>
                  <a:pt x="2194397" y="349605"/>
                </a:cubicBezTo>
                <a:cubicBezTo>
                  <a:pt x="2077594" y="352942"/>
                  <a:pt x="1968578" y="318458"/>
                  <a:pt x="1813953" y="316233"/>
                </a:cubicBezTo>
                <a:cubicBezTo>
                  <a:pt x="1659328" y="314008"/>
                  <a:pt x="1531401" y="340706"/>
                  <a:pt x="1266648" y="336256"/>
                </a:cubicBezTo>
                <a:cubicBezTo>
                  <a:pt x="1001895" y="331806"/>
                  <a:pt x="430117" y="308446"/>
                  <a:pt x="225434" y="289535"/>
                </a:cubicBezTo>
                <a:cubicBezTo>
                  <a:pt x="20751" y="270624"/>
                  <a:pt x="76371" y="252825"/>
                  <a:pt x="38549" y="222790"/>
                </a:cubicBezTo>
                <a:cubicBezTo>
                  <a:pt x="727" y="192755"/>
                  <a:pt x="-24858" y="118224"/>
                  <a:pt x="38549" y="82627"/>
                </a:cubicBezTo>
                <a:close/>
              </a:path>
            </a:pathLst>
          </a:cu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 name="Rectangle 1">
            <a:extLst>
              <a:ext uri="{FF2B5EF4-FFF2-40B4-BE49-F238E27FC236}">
                <a16:creationId xmlns:a16="http://schemas.microsoft.com/office/drawing/2014/main" id="{34505071-F74C-4C36-8CEC-4FB50D050985}"/>
              </a:ext>
            </a:extLst>
          </p:cNvPr>
          <p:cNvSpPr/>
          <p:nvPr/>
        </p:nvSpPr>
        <p:spPr>
          <a:xfrm>
            <a:off x="5503002" y="2713108"/>
            <a:ext cx="1515287" cy="400110"/>
          </a:xfrm>
          <a:prstGeom prst="rect">
            <a:avLst/>
          </a:prstGeom>
        </p:spPr>
        <p:txBody>
          <a:bodyPr wrap="none">
            <a:spAutoFit/>
          </a:bodyPr>
          <a:lstStyle/>
          <a:p>
            <a:r>
              <a:rPr lang="en-US" sz="2000" b="0" dirty="0">
                <a:solidFill>
                  <a:srgbClr val="000000"/>
                </a:solidFill>
                <a:latin typeface="Arial"/>
              </a:rPr>
              <a:t>Training set</a:t>
            </a:r>
            <a:endParaRPr lang="en-NZ" sz="2000" dirty="0"/>
          </a:p>
        </p:txBody>
      </p:sp>
      <p:sp>
        <p:nvSpPr>
          <p:cNvPr id="5" name="TextBox 4">
            <a:extLst>
              <a:ext uri="{FF2B5EF4-FFF2-40B4-BE49-F238E27FC236}">
                <a16:creationId xmlns:a16="http://schemas.microsoft.com/office/drawing/2014/main" id="{4C0FDEF9-8D1E-488A-8640-01796C9B384A}"/>
              </a:ext>
            </a:extLst>
          </p:cNvPr>
          <p:cNvSpPr txBox="1"/>
          <p:nvPr/>
        </p:nvSpPr>
        <p:spPr>
          <a:xfrm>
            <a:off x="5537179" y="4997008"/>
            <a:ext cx="1567289" cy="461665"/>
          </a:xfrm>
          <a:prstGeom prst="rect">
            <a:avLst/>
          </a:prstGeom>
          <a:noFill/>
        </p:spPr>
        <p:txBody>
          <a:bodyPr wrap="none" rtlCol="0">
            <a:spAutoFit/>
          </a:bodyPr>
          <a:lstStyle/>
          <a:p>
            <a:r>
              <a:rPr lang="en-GB" dirty="0">
                <a:solidFill>
                  <a:srgbClr val="008000"/>
                </a:solidFill>
              </a:rPr>
              <a:t>1 </a:t>
            </a:r>
            <a:r>
              <a:rPr lang="en-GB" dirty="0" err="1">
                <a:solidFill>
                  <a:schemeClr val="tx1"/>
                </a:solidFill>
              </a:rPr>
              <a:t>xor</a:t>
            </a:r>
            <a:r>
              <a:rPr lang="en-GB" dirty="0">
                <a:solidFill>
                  <a:srgbClr val="008000"/>
                </a:solidFill>
              </a:rPr>
              <a:t> 0 </a:t>
            </a:r>
            <a:r>
              <a:rPr lang="en-GB" dirty="0">
                <a:solidFill>
                  <a:schemeClr val="tx1"/>
                </a:solidFill>
              </a:rPr>
              <a:t>=</a:t>
            </a:r>
            <a:r>
              <a:rPr lang="en-GB" dirty="0">
                <a:solidFill>
                  <a:srgbClr val="008000"/>
                </a:solidFill>
              </a:rPr>
              <a:t> 1</a:t>
            </a:r>
            <a:endParaRPr lang="en-NZ" dirty="0">
              <a:solidFill>
                <a:srgbClr val="008000"/>
              </a:solidFill>
            </a:endParaRPr>
          </a:p>
        </p:txBody>
      </p:sp>
    </p:spTree>
    <p:extLst>
      <p:ext uri="{BB962C8B-B14F-4D97-AF65-F5344CB8AC3E}">
        <p14:creationId xmlns:p14="http://schemas.microsoft.com/office/powerpoint/2010/main" val="170378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after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par>
                                <p:cTn id="11" presetID="32" presetClass="emph" presetSubtype="0" repeatCount="indefinite" fill="hold" nodeType="withEffect">
                                  <p:stCondLst>
                                    <p:cond delay="0"/>
                                  </p:stCondLst>
                                  <p:childTnLst>
                                    <p:animRot by="120000">
                                      <p:cBhvr>
                                        <p:cTn id="12" dur="100" fill="hold">
                                          <p:stCondLst>
                                            <p:cond delay="0"/>
                                          </p:stCondLst>
                                        </p:cTn>
                                        <p:tgtEl>
                                          <p:spTgt spid="48"/>
                                        </p:tgtEl>
                                        <p:attrNameLst>
                                          <p:attrName>r</p:attrName>
                                        </p:attrNameLst>
                                      </p:cBhvr>
                                    </p:animRot>
                                    <p:animRot by="-240000">
                                      <p:cBhvr>
                                        <p:cTn id="13" dur="200" fill="hold">
                                          <p:stCondLst>
                                            <p:cond delay="200"/>
                                          </p:stCondLst>
                                        </p:cTn>
                                        <p:tgtEl>
                                          <p:spTgt spid="48"/>
                                        </p:tgtEl>
                                        <p:attrNameLst>
                                          <p:attrName>r</p:attrName>
                                        </p:attrNameLst>
                                      </p:cBhvr>
                                    </p:animRot>
                                    <p:animRot by="240000">
                                      <p:cBhvr>
                                        <p:cTn id="14" dur="200" fill="hold">
                                          <p:stCondLst>
                                            <p:cond delay="400"/>
                                          </p:stCondLst>
                                        </p:cTn>
                                        <p:tgtEl>
                                          <p:spTgt spid="48"/>
                                        </p:tgtEl>
                                        <p:attrNameLst>
                                          <p:attrName>r</p:attrName>
                                        </p:attrNameLst>
                                      </p:cBhvr>
                                    </p:animRot>
                                    <p:animRot by="-240000">
                                      <p:cBhvr>
                                        <p:cTn id="15" dur="200" fill="hold">
                                          <p:stCondLst>
                                            <p:cond delay="600"/>
                                          </p:stCondLst>
                                        </p:cTn>
                                        <p:tgtEl>
                                          <p:spTgt spid="48"/>
                                        </p:tgtEl>
                                        <p:attrNameLst>
                                          <p:attrName>r</p:attrName>
                                        </p:attrNameLst>
                                      </p:cBhvr>
                                    </p:animRot>
                                    <p:animRot by="120000">
                                      <p:cBhvr>
                                        <p:cTn id="16" dur="200" fill="hold">
                                          <p:stCondLst>
                                            <p:cond delay="800"/>
                                          </p:stCondLst>
                                        </p:cTn>
                                        <p:tgtEl>
                                          <p:spTgt spid="48"/>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xit" presetSubtype="0" fill="hold" grpId="1" nodeType="clickEffect">
                                  <p:stCondLst>
                                    <p:cond delay="0"/>
                                  </p:stCondLst>
                                  <p:childTnLst>
                                    <p:animEffect transition="out" filter="fade">
                                      <p:cBhvr>
                                        <p:cTn id="30" dur="1000"/>
                                        <p:tgtEl>
                                          <p:spTgt spid="56"/>
                                        </p:tgtEl>
                                      </p:cBhvr>
                                    </p:animEffect>
                                    <p:anim calcmode="lin" valueType="num">
                                      <p:cBhvr>
                                        <p:cTn id="31" dur="1000"/>
                                        <p:tgtEl>
                                          <p:spTgt spid="56"/>
                                        </p:tgtEl>
                                        <p:attrNameLst>
                                          <p:attrName>ppt_x</p:attrName>
                                        </p:attrNameLst>
                                      </p:cBhvr>
                                      <p:tavLst>
                                        <p:tav tm="0">
                                          <p:val>
                                            <p:strVal val="ppt_x"/>
                                          </p:val>
                                        </p:tav>
                                        <p:tav tm="100000">
                                          <p:val>
                                            <p:strVal val="ppt_x"/>
                                          </p:val>
                                        </p:tav>
                                      </p:tavLst>
                                    </p:anim>
                                    <p:anim calcmode="lin" valueType="num">
                                      <p:cBhvr>
                                        <p:cTn id="32" dur="1000"/>
                                        <p:tgtEl>
                                          <p:spTgt spid="56"/>
                                        </p:tgtEl>
                                        <p:attrNameLst>
                                          <p:attrName>ppt_y</p:attrName>
                                        </p:attrNameLst>
                                      </p:cBhvr>
                                      <p:tavLst>
                                        <p:tav tm="0">
                                          <p:val>
                                            <p:strVal val="ppt_y"/>
                                          </p:val>
                                        </p:tav>
                                        <p:tav tm="100000">
                                          <p:val>
                                            <p:strVal val="ppt_y+.1"/>
                                          </p:val>
                                        </p:tav>
                                      </p:tavLst>
                                    </p:anim>
                                    <p:set>
                                      <p:cBhvr>
                                        <p:cTn id="33" dur="1" fill="hold">
                                          <p:stCondLst>
                                            <p:cond delay="999"/>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a:xfrm>
            <a:off x="161132" y="1470819"/>
            <a:ext cx="8847137" cy="5006975"/>
          </a:xfrm>
          <a:gradFill rotWithShape="0">
            <a:gsLst>
              <a:gs pos="0">
                <a:srgbClr val="5E9EFF"/>
              </a:gs>
              <a:gs pos="39999">
                <a:srgbClr val="85C2FF"/>
              </a:gs>
              <a:gs pos="70000">
                <a:srgbClr val="C4D6EB"/>
              </a:gs>
              <a:gs pos="100000">
                <a:srgbClr val="FFEBFA"/>
              </a:gs>
            </a:gsLst>
            <a:lin ang="5400000" scaled="1"/>
          </a:gradFill>
          <a:ln w="28575">
            <a:solidFill>
              <a:schemeClr val="tx1"/>
            </a:solidFill>
          </a:ln>
          <a:effectLst>
            <a:outerShdw blurRad="50800" dist="38100" dir="5400000" algn="t" rotWithShape="0">
              <a:prstClr val="black">
                <a:alpha val="40000"/>
              </a:prstClr>
            </a:outerShdw>
          </a:effectLst>
        </p:spPr>
        <p:txBody>
          <a:bodyPr/>
          <a:lstStyle/>
          <a:p>
            <a:pPr marL="609600" indent="-609600">
              <a:lnSpc>
                <a:spcPct val="90000"/>
              </a:lnSpc>
              <a:buClr>
                <a:srgbClr val="3D22C6"/>
              </a:buClr>
              <a:buSzPct val="80000"/>
              <a:buFont typeface="Monotype Sorts" pitchFamily="2" charset="2"/>
              <a:buNone/>
              <a:defRPr/>
            </a:pPr>
            <a:r>
              <a:rPr lang="en-US" sz="2800" u="sng" dirty="0">
                <a:effectLst>
                  <a:outerShdw blurRad="38100" dist="38100" dir="2700000" algn="tl">
                    <a:srgbClr val="000000">
                      <a:alpha val="43137"/>
                    </a:srgbClr>
                  </a:outerShdw>
                </a:effectLst>
              </a:rPr>
              <a:t>Iterative minimization of error over training set</a:t>
            </a:r>
            <a:r>
              <a:rPr lang="en-US" sz="2800" b="1" u="sng" dirty="0">
                <a:effectLst>
                  <a:outerShdw blurRad="38100" dist="38100" dir="2700000" algn="tl">
                    <a:srgbClr val="000000">
                      <a:alpha val="43137"/>
                    </a:srgbClr>
                  </a:outerShdw>
                </a:effectLst>
              </a:rPr>
              <a:t> </a:t>
            </a:r>
          </a:p>
          <a:p>
            <a:pPr marL="609600" indent="-609600">
              <a:lnSpc>
                <a:spcPct val="90000"/>
              </a:lnSpc>
              <a:buClr>
                <a:srgbClr val="3D22C6"/>
              </a:buClr>
              <a:buSzPct val="80000"/>
              <a:buFont typeface="+mj-lt"/>
              <a:buAutoNum type="arabicPeriod"/>
              <a:defRPr/>
            </a:pPr>
            <a:r>
              <a:rPr lang="en-US" sz="2400" dirty="0">
                <a:solidFill>
                  <a:srgbClr val="3333FF"/>
                </a:solidFill>
              </a:rPr>
              <a:t>Put one of the training patterns to be learned on the input units.</a:t>
            </a:r>
          </a:p>
          <a:p>
            <a:pPr marL="609600" indent="-609600">
              <a:lnSpc>
                <a:spcPct val="90000"/>
              </a:lnSpc>
              <a:buClr>
                <a:srgbClr val="3D22C6"/>
              </a:buClr>
              <a:buSzPct val="80000"/>
              <a:buFont typeface="+mj-lt"/>
              <a:buAutoNum type="arabicPeriod"/>
              <a:defRPr/>
            </a:pPr>
            <a:r>
              <a:rPr lang="en-US" sz="2400" dirty="0">
                <a:solidFill>
                  <a:srgbClr val="C00000"/>
                </a:solidFill>
              </a:rPr>
              <a:t>Find the values for the hidden unit and output unit.</a:t>
            </a:r>
          </a:p>
          <a:p>
            <a:pPr marL="609600" indent="-609600">
              <a:lnSpc>
                <a:spcPct val="90000"/>
              </a:lnSpc>
              <a:buClr>
                <a:srgbClr val="3D22C6"/>
              </a:buClr>
              <a:buSzPct val="80000"/>
              <a:buFont typeface="+mj-lt"/>
              <a:buAutoNum type="arabicPeriod"/>
              <a:defRPr/>
            </a:pPr>
            <a:r>
              <a:rPr lang="en-US" sz="2400" dirty="0"/>
              <a:t>Find out how large the error is on the output unit.</a:t>
            </a:r>
          </a:p>
          <a:p>
            <a:pPr marL="609600" indent="-609600">
              <a:lnSpc>
                <a:spcPct val="90000"/>
              </a:lnSpc>
              <a:buClr>
                <a:srgbClr val="3D22C6"/>
              </a:buClr>
              <a:buSzPct val="80000"/>
              <a:buFont typeface="+mj-lt"/>
              <a:buAutoNum type="arabicPeriod"/>
              <a:defRPr/>
            </a:pPr>
            <a:r>
              <a:rPr lang="en-US" sz="2400" dirty="0"/>
              <a:t>Use one of the back-propagation formulas to adjust the weights leading into the output unit.</a:t>
            </a:r>
          </a:p>
          <a:p>
            <a:pPr marL="609600" indent="-609600">
              <a:lnSpc>
                <a:spcPct val="90000"/>
              </a:lnSpc>
              <a:buClr>
                <a:srgbClr val="3D22C6"/>
              </a:buClr>
              <a:buSzPct val="80000"/>
              <a:buFont typeface="+mj-lt"/>
              <a:buAutoNum type="arabicPeriod"/>
              <a:defRPr/>
            </a:pPr>
            <a:r>
              <a:rPr lang="en-US" sz="2400" dirty="0"/>
              <a:t>Use another formula to find out errors for the hidden layer unit.</a:t>
            </a:r>
          </a:p>
          <a:p>
            <a:pPr marL="609600" indent="-609600">
              <a:lnSpc>
                <a:spcPct val="90000"/>
              </a:lnSpc>
              <a:buClr>
                <a:srgbClr val="3D22C6"/>
              </a:buClr>
              <a:buSzPct val="80000"/>
              <a:buFont typeface="+mj-lt"/>
              <a:buAutoNum type="arabicPeriod"/>
              <a:defRPr/>
            </a:pPr>
            <a:r>
              <a:rPr lang="en-US" sz="2400" dirty="0"/>
              <a:t>Adjust the weights leading into the hidden layer unit via another formula.</a:t>
            </a:r>
          </a:p>
          <a:p>
            <a:pPr marL="609600" indent="-609600">
              <a:lnSpc>
                <a:spcPct val="90000"/>
              </a:lnSpc>
              <a:buClr>
                <a:srgbClr val="3D22C6"/>
              </a:buClr>
              <a:buSzPct val="80000"/>
              <a:buFont typeface="+mj-lt"/>
              <a:buAutoNum type="arabicPeriod"/>
              <a:defRPr/>
            </a:pPr>
            <a:r>
              <a:rPr lang="en-US" sz="2400" dirty="0"/>
              <a:t>Repeat steps 1 thru 6 for the second, third patterns,…</a:t>
            </a:r>
          </a:p>
        </p:txBody>
      </p:sp>
      <p:sp>
        <p:nvSpPr>
          <p:cNvPr id="62467" name="Rectangle 5"/>
          <p:cNvSpPr>
            <a:spLocks noGrp="1" noChangeArrowheads="1"/>
          </p:cNvSpPr>
          <p:nvPr>
            <p:ph type="title"/>
          </p:nvPr>
        </p:nvSpPr>
        <p:spPr>
          <a:xfrm>
            <a:off x="0" y="0"/>
            <a:ext cx="9144000" cy="1006475"/>
          </a:xfrm>
          <a:gradFill rotWithShape="1">
            <a:gsLst>
              <a:gs pos="0">
                <a:srgbClr val="3D22C6"/>
              </a:gs>
              <a:gs pos="100000">
                <a:srgbClr val="3D22C6">
                  <a:gamma/>
                  <a:shade val="46275"/>
                  <a:invGamma/>
                </a:srgbClr>
              </a:gs>
            </a:gsLst>
            <a:path path="shape">
              <a:fillToRect l="50000" t="50000" r="50000" b="50000"/>
            </a:path>
          </a:gradFill>
        </p:spPr>
        <p:txBody>
          <a:bodyPr/>
          <a:lstStyle/>
          <a:p>
            <a:pPr algn="ctr">
              <a:defRPr/>
            </a:pPr>
            <a:r>
              <a:rPr lang="en-US" sz="4000" b="1" kern="1200" dirty="0">
                <a:solidFill>
                  <a:srgbClr val="FFFF00"/>
                </a:solidFill>
                <a:effectLst>
                  <a:outerShdw blurRad="38100" dist="38100" dir="2700000" algn="tl">
                    <a:srgbClr val="000000"/>
                  </a:outerShdw>
                </a:effectLst>
                <a:latin typeface="+mn-lt"/>
              </a:rPr>
              <a:t>Backpropagation Training </a:t>
            </a:r>
          </a:p>
        </p:txBody>
      </p:sp>
      <p:sp>
        <p:nvSpPr>
          <p:cNvPr id="4" name="TextBox 3"/>
          <p:cNvSpPr txBox="1"/>
          <p:nvPr/>
        </p:nvSpPr>
        <p:spPr>
          <a:xfrm>
            <a:off x="0" y="883596"/>
            <a:ext cx="9144000" cy="461665"/>
          </a:xfrm>
          <a:prstGeom prst="rect">
            <a:avLst/>
          </a:prstGeom>
          <a:solidFill>
            <a:schemeClr val="bg1">
              <a:lumMod val="50000"/>
            </a:schemeClr>
          </a:solidFill>
          <a:ln>
            <a:solidFill>
              <a:schemeClr val="tx1"/>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itchFamily="18" charset="0"/>
                <a:ea typeface="+mn-ea"/>
                <a:cs typeface="+mn-cs"/>
              </a:rPr>
              <a:t>On-line / Continuous Update : </a:t>
            </a:r>
            <a:r>
              <a:rPr kumimoji="0" lang="en-NZ" sz="24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Times New Roman" pitchFamily="18" charset="0"/>
                <a:ea typeface="+mn-ea"/>
                <a:cs typeface="+mn-cs"/>
              </a:rPr>
              <a:t>Method 1</a:t>
            </a:r>
          </a:p>
        </p:txBody>
      </p:sp>
    </p:spTree>
    <p:extLst>
      <p:ext uri="{BB962C8B-B14F-4D97-AF65-F5344CB8AC3E}">
        <p14:creationId xmlns:p14="http://schemas.microsoft.com/office/powerpoint/2010/main" val="31745859"/>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9077" name="Group 39"/>
          <p:cNvGrpSpPr>
            <a:grpSpLocks/>
          </p:cNvGrpSpPr>
          <p:nvPr/>
        </p:nvGrpSpPr>
        <p:grpSpPr bwMode="auto">
          <a:xfrm>
            <a:off x="569913" y="1045394"/>
            <a:ext cx="2982912" cy="3111500"/>
            <a:chOff x="633" y="888"/>
            <a:chExt cx="1879" cy="1960"/>
          </a:xfrm>
        </p:grpSpPr>
        <p:grpSp>
          <p:nvGrpSpPr>
            <p:cNvPr id="259103" name="Group 40"/>
            <p:cNvGrpSpPr>
              <a:grpSpLocks/>
            </p:cNvGrpSpPr>
            <p:nvPr/>
          </p:nvGrpSpPr>
          <p:grpSpPr bwMode="auto">
            <a:xfrm>
              <a:off x="910" y="985"/>
              <a:ext cx="1602" cy="1575"/>
              <a:chOff x="1778" y="1081"/>
              <a:chExt cx="2638" cy="2663"/>
            </a:xfrm>
          </p:grpSpPr>
          <p:sp>
            <p:nvSpPr>
              <p:cNvPr id="259110" name="Line 41"/>
              <p:cNvSpPr>
                <a:spLocks noChangeShapeType="1"/>
              </p:cNvSpPr>
              <p:nvPr/>
            </p:nvSpPr>
            <p:spPr bwMode="auto">
              <a:xfrm flipH="1" flipV="1">
                <a:off x="3120" y="1248"/>
                <a:ext cx="1104" cy="2304"/>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259111" name="Group 42"/>
              <p:cNvGrpSpPr>
                <a:grpSpLocks/>
              </p:cNvGrpSpPr>
              <p:nvPr/>
            </p:nvGrpSpPr>
            <p:grpSpPr bwMode="auto">
              <a:xfrm>
                <a:off x="1968" y="1248"/>
                <a:ext cx="2256" cy="2352"/>
                <a:chOff x="1968" y="1248"/>
                <a:chExt cx="2256" cy="2352"/>
              </a:xfrm>
            </p:grpSpPr>
            <p:sp>
              <p:nvSpPr>
                <p:cNvPr id="259133" name="Line 43"/>
                <p:cNvSpPr>
                  <a:spLocks noChangeShapeType="1"/>
                </p:cNvSpPr>
                <p:nvPr/>
              </p:nvSpPr>
              <p:spPr bwMode="auto">
                <a:xfrm flipV="1">
                  <a:off x="1968" y="1248"/>
                  <a:ext cx="1104" cy="220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4" name="Line 44"/>
                <p:cNvSpPr>
                  <a:spLocks noChangeShapeType="1"/>
                </p:cNvSpPr>
                <p:nvPr/>
              </p:nvSpPr>
              <p:spPr bwMode="auto">
                <a:xfrm flipV="1">
                  <a:off x="3072" y="1296"/>
                  <a:ext cx="0" cy="105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5" name="Line 45"/>
                <p:cNvSpPr>
                  <a:spLocks noChangeShapeType="1"/>
                </p:cNvSpPr>
                <p:nvPr/>
              </p:nvSpPr>
              <p:spPr bwMode="auto">
                <a:xfrm flipV="1">
                  <a:off x="1968" y="2352"/>
                  <a:ext cx="1056" cy="115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6" name="Line 46"/>
                <p:cNvSpPr>
                  <a:spLocks noChangeShapeType="1"/>
                </p:cNvSpPr>
                <p:nvPr/>
              </p:nvSpPr>
              <p:spPr bwMode="auto">
                <a:xfrm flipH="1" flipV="1">
                  <a:off x="3120" y="2352"/>
                  <a:ext cx="1104" cy="124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7" name="Line 47"/>
                <p:cNvSpPr>
                  <a:spLocks noChangeShapeType="1"/>
                </p:cNvSpPr>
                <p:nvPr/>
              </p:nvSpPr>
              <p:spPr bwMode="auto">
                <a:xfrm flipV="1">
                  <a:off x="1968" y="1248"/>
                  <a:ext cx="1104"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259112" name="Line 48"/>
              <p:cNvSpPr>
                <a:spLocks noChangeShapeType="1"/>
              </p:cNvSpPr>
              <p:nvPr/>
            </p:nvSpPr>
            <p:spPr bwMode="auto">
              <a:xfrm flipV="1">
                <a:off x="3072" y="2400"/>
                <a:ext cx="1"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3" name="Text Box 49"/>
              <p:cNvSpPr txBox="1">
                <a:spLocks noChangeArrowheads="1"/>
              </p:cNvSpPr>
              <p:nvPr/>
            </p:nvSpPr>
            <p:spPr bwMode="auto">
              <a:xfrm>
                <a:off x="3723" y="2134"/>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14" name="Text Box 50"/>
              <p:cNvSpPr txBox="1">
                <a:spLocks noChangeArrowheads="1"/>
              </p:cNvSpPr>
              <p:nvPr/>
            </p:nvSpPr>
            <p:spPr bwMode="auto">
              <a:xfrm>
                <a:off x="2012" y="2181"/>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15" name="Text Box 51"/>
              <p:cNvSpPr txBox="1">
                <a:spLocks noChangeArrowheads="1"/>
              </p:cNvSpPr>
              <p:nvPr/>
            </p:nvSpPr>
            <p:spPr bwMode="auto">
              <a:xfrm>
                <a:off x="2333" y="3069"/>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16" name="Line 52"/>
              <p:cNvSpPr>
                <a:spLocks noChangeShapeType="1"/>
              </p:cNvSpPr>
              <p:nvPr/>
            </p:nvSpPr>
            <p:spPr bwMode="auto">
              <a:xfrm flipH="1" flipV="1">
                <a:off x="3120" y="1248"/>
                <a:ext cx="1104" cy="2304"/>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7" name="Line 53"/>
              <p:cNvSpPr>
                <a:spLocks noChangeShapeType="1"/>
              </p:cNvSpPr>
              <p:nvPr/>
            </p:nvSpPr>
            <p:spPr bwMode="auto">
              <a:xfrm flipV="1">
                <a:off x="1968" y="1248"/>
                <a:ext cx="1104" cy="220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8" name="Line 54"/>
              <p:cNvSpPr>
                <a:spLocks noChangeShapeType="1"/>
              </p:cNvSpPr>
              <p:nvPr/>
            </p:nvSpPr>
            <p:spPr bwMode="auto">
              <a:xfrm flipV="1">
                <a:off x="3072" y="1296"/>
                <a:ext cx="1" cy="1056"/>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9" name="Line 55"/>
              <p:cNvSpPr>
                <a:spLocks noChangeShapeType="1"/>
              </p:cNvSpPr>
              <p:nvPr/>
            </p:nvSpPr>
            <p:spPr bwMode="auto">
              <a:xfrm flipV="1">
                <a:off x="1968" y="2352"/>
                <a:ext cx="1056" cy="1152"/>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0" name="Line 56"/>
              <p:cNvSpPr>
                <a:spLocks noChangeShapeType="1"/>
              </p:cNvSpPr>
              <p:nvPr/>
            </p:nvSpPr>
            <p:spPr bwMode="auto">
              <a:xfrm flipH="1" flipV="1">
                <a:off x="3120" y="2352"/>
                <a:ext cx="1104" cy="124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1" name="Line 57"/>
              <p:cNvSpPr>
                <a:spLocks noChangeShapeType="1"/>
              </p:cNvSpPr>
              <p:nvPr/>
            </p:nvSpPr>
            <p:spPr bwMode="auto">
              <a:xfrm flipV="1">
                <a:off x="1968" y="1248"/>
                <a:ext cx="1104" cy="19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2" name="Line 58"/>
              <p:cNvSpPr>
                <a:spLocks noChangeShapeType="1"/>
              </p:cNvSpPr>
              <p:nvPr/>
            </p:nvSpPr>
            <p:spPr bwMode="auto">
              <a:xfrm flipV="1">
                <a:off x="3072" y="2400"/>
                <a:ext cx="1" cy="72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3" name="Oval 59"/>
              <p:cNvSpPr>
                <a:spLocks noChangeArrowheads="1"/>
              </p:cNvSpPr>
              <p:nvPr/>
            </p:nvSpPr>
            <p:spPr bwMode="auto">
              <a:xfrm>
                <a:off x="2738" y="1081"/>
                <a:ext cx="670" cy="392"/>
              </a:xfrm>
              <a:prstGeom prst="ellipse">
                <a:avLst/>
              </a:prstGeom>
              <a:gradFill rotWithShape="0">
                <a:gsLst>
                  <a:gs pos="0">
                    <a:srgbClr val="3D22C6"/>
                  </a:gs>
                  <a:gs pos="100000">
                    <a:srgbClr val="FFFF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Arial"/>
                    <a:ea typeface="+mn-ea"/>
                    <a:cs typeface="+mn-cs"/>
                  </a:rPr>
                  <a:t>0.5</a:t>
                </a:r>
              </a:p>
            </p:txBody>
          </p:sp>
          <p:sp>
            <p:nvSpPr>
              <p:cNvPr id="259124" name="Oval 60"/>
              <p:cNvSpPr>
                <a:spLocks noChangeArrowheads="1"/>
              </p:cNvSpPr>
              <p:nvPr/>
            </p:nvSpPr>
            <p:spPr bwMode="auto">
              <a:xfrm>
                <a:off x="2736" y="2172"/>
                <a:ext cx="672" cy="392"/>
              </a:xfrm>
              <a:prstGeom prst="ellipse">
                <a:avLst/>
              </a:prstGeom>
              <a:gradFill rotWithShape="0">
                <a:gsLst>
                  <a:gs pos="0">
                    <a:srgbClr val="3D22C6"/>
                  </a:gs>
                  <a:gs pos="100000">
                    <a:srgbClr val="FFFF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Arial"/>
                    <a:ea typeface="+mn-ea"/>
                    <a:cs typeface="+mn-cs"/>
                  </a:rPr>
                  <a:t>0.5</a:t>
                </a:r>
              </a:p>
            </p:txBody>
          </p:sp>
          <p:sp>
            <p:nvSpPr>
              <p:cNvPr id="259125" name="Oval 61"/>
              <p:cNvSpPr>
                <a:spLocks noChangeArrowheads="1"/>
              </p:cNvSpPr>
              <p:nvPr/>
            </p:nvSpPr>
            <p:spPr bwMode="auto">
              <a:xfrm>
                <a:off x="1778" y="3318"/>
                <a:ext cx="381" cy="37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259126" name="Oval 62"/>
              <p:cNvSpPr>
                <a:spLocks noChangeArrowheads="1"/>
              </p:cNvSpPr>
              <p:nvPr/>
            </p:nvSpPr>
            <p:spPr bwMode="auto">
              <a:xfrm>
                <a:off x="4032" y="3360"/>
                <a:ext cx="384" cy="38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7" name="Oval 63"/>
              <p:cNvSpPr>
                <a:spLocks noChangeArrowheads="1"/>
              </p:cNvSpPr>
              <p:nvPr/>
            </p:nvSpPr>
            <p:spPr bwMode="auto">
              <a:xfrm>
                <a:off x="1826" y="1253"/>
                <a:ext cx="285"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a:ea typeface="+mn-ea"/>
                    <a:cs typeface="+mn-cs"/>
                  </a:rPr>
                  <a:t>1</a:t>
                </a:r>
              </a:p>
            </p:txBody>
          </p:sp>
          <p:sp>
            <p:nvSpPr>
              <p:cNvPr id="259128" name="Oval 64"/>
              <p:cNvSpPr>
                <a:spLocks noChangeArrowheads="1"/>
              </p:cNvSpPr>
              <p:nvPr/>
            </p:nvSpPr>
            <p:spPr bwMode="auto">
              <a:xfrm>
                <a:off x="2927" y="2934"/>
                <a:ext cx="289"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a:ea typeface="+mn-ea"/>
                    <a:cs typeface="+mn-cs"/>
                  </a:rPr>
                  <a:t>1</a:t>
                </a:r>
              </a:p>
            </p:txBody>
          </p:sp>
          <p:sp>
            <p:nvSpPr>
              <p:cNvPr id="259129" name="Text Box 65"/>
              <p:cNvSpPr txBox="1">
                <a:spLocks noChangeArrowheads="1"/>
              </p:cNvSpPr>
              <p:nvPr/>
            </p:nvSpPr>
            <p:spPr bwMode="auto">
              <a:xfrm>
                <a:off x="2797" y="2733"/>
                <a:ext cx="32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0" name="Text Box 66"/>
              <p:cNvSpPr txBox="1">
                <a:spLocks noChangeArrowheads="1"/>
              </p:cNvSpPr>
              <p:nvPr/>
            </p:nvSpPr>
            <p:spPr bwMode="auto">
              <a:xfrm>
                <a:off x="3006" y="1820"/>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1" name="Text Box 67"/>
              <p:cNvSpPr txBox="1">
                <a:spLocks noChangeArrowheads="1"/>
              </p:cNvSpPr>
              <p:nvPr/>
            </p:nvSpPr>
            <p:spPr bwMode="auto">
              <a:xfrm>
                <a:off x="3423" y="3084"/>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2" name="Text Box 68"/>
              <p:cNvSpPr txBox="1">
                <a:spLocks noChangeArrowheads="1"/>
              </p:cNvSpPr>
              <p:nvPr/>
            </p:nvSpPr>
            <p:spPr bwMode="auto">
              <a:xfrm>
                <a:off x="2012" y="1087"/>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grpSp>
        <p:sp>
          <p:nvSpPr>
            <p:cNvPr id="261189" name="Text Box 69"/>
            <p:cNvSpPr txBox="1">
              <a:spLocks noChangeArrowheads="1"/>
            </p:cNvSpPr>
            <p:nvPr/>
          </p:nvSpPr>
          <p:spPr bwMode="auto">
            <a:xfrm>
              <a:off x="1000" y="2560"/>
              <a:ext cx="212" cy="288"/>
            </a:xfrm>
            <a:prstGeom prst="rect">
              <a:avLst/>
            </a:prstGeom>
            <a:noFill/>
            <a:ln w="9525">
              <a:no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x</a:t>
              </a:r>
            </a:p>
          </p:txBody>
        </p:sp>
        <p:sp>
          <p:nvSpPr>
            <p:cNvPr id="261190" name="Text Box 70"/>
            <p:cNvSpPr txBox="1">
              <a:spLocks noChangeArrowheads="1"/>
            </p:cNvSpPr>
            <p:nvPr/>
          </p:nvSpPr>
          <p:spPr bwMode="auto">
            <a:xfrm>
              <a:off x="2116" y="2560"/>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y</a:t>
              </a:r>
            </a:p>
          </p:txBody>
        </p:sp>
        <p:sp>
          <p:nvSpPr>
            <p:cNvPr id="261191" name="Text Box 71"/>
            <p:cNvSpPr txBox="1">
              <a:spLocks noChangeArrowheads="1"/>
            </p:cNvSpPr>
            <p:nvPr/>
          </p:nvSpPr>
          <p:spPr bwMode="auto">
            <a:xfrm>
              <a:off x="1886" y="88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z</a:t>
              </a:r>
            </a:p>
          </p:txBody>
        </p:sp>
        <p:sp>
          <p:nvSpPr>
            <p:cNvPr id="261192" name="Text Box 72"/>
            <p:cNvSpPr txBox="1">
              <a:spLocks noChangeArrowheads="1"/>
            </p:cNvSpPr>
            <p:nvPr/>
          </p:nvSpPr>
          <p:spPr bwMode="auto">
            <a:xfrm>
              <a:off x="1860" y="162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3" name="Text Box 73"/>
            <p:cNvSpPr txBox="1">
              <a:spLocks noChangeArrowheads="1"/>
            </p:cNvSpPr>
            <p:nvPr/>
          </p:nvSpPr>
          <p:spPr bwMode="auto">
            <a:xfrm>
              <a:off x="1505" y="2247"/>
              <a:ext cx="380"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4" name="Text Box 74"/>
            <p:cNvSpPr txBox="1">
              <a:spLocks noChangeArrowheads="1"/>
            </p:cNvSpPr>
            <p:nvPr/>
          </p:nvSpPr>
          <p:spPr bwMode="auto">
            <a:xfrm>
              <a:off x="633" y="1057"/>
              <a:ext cx="285" cy="233"/>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dirty="0" err="1">
                  <a:ln>
                    <a:noFill/>
                  </a:ln>
                  <a:solidFill>
                    <a:srgbClr val="000000"/>
                  </a:solidFill>
                  <a:effectLst>
                    <a:outerShdw blurRad="38100" dist="38100" dir="2700000" algn="tl">
                      <a:srgbClr val="C0C0C0"/>
                    </a:outerShdw>
                  </a:effectLst>
                  <a:uLnTx/>
                  <a:uFillTx/>
                  <a:latin typeface="Arial"/>
                  <a:ea typeface="+mn-ea"/>
                  <a:cs typeface="+mn-cs"/>
                </a:rPr>
                <a:t>z</a:t>
              </a:r>
              <a:endParaRPr kumimoji="0" lang="en-US" sz="1800" b="0" i="0" u="none" strike="noStrike" kern="1200" cap="none" spc="0" normalizeH="0" baseline="-25000" noProof="0" dirty="0">
                <a:ln>
                  <a:noFill/>
                </a:ln>
                <a:solidFill>
                  <a:srgbClr val="000000"/>
                </a:solidFill>
                <a:effectLst>
                  <a:outerShdw blurRad="38100" dist="38100" dir="2700000" algn="tl">
                    <a:srgbClr val="C0C0C0"/>
                  </a:outerShdw>
                </a:effectLst>
                <a:uLnTx/>
                <a:uFillTx/>
                <a:latin typeface="Arial"/>
                <a:ea typeface="+mn-ea"/>
                <a:cs typeface="+mn-cs"/>
              </a:endParaRPr>
            </a:p>
          </p:txBody>
        </p:sp>
      </p:grpSp>
      <p:sp>
        <p:nvSpPr>
          <p:cNvPr id="261197" name="Rectangle 77"/>
          <p:cNvSpPr>
            <a:spLocks noChangeArrowheads="1"/>
          </p:cNvSpPr>
          <p:nvPr/>
        </p:nvSpPr>
        <p:spPr bwMode="auto">
          <a:xfrm>
            <a:off x="-15875" y="12700"/>
            <a:ext cx="9159875" cy="914400"/>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Training a Network</a:t>
            </a:r>
          </a:p>
        </p:txBody>
      </p:sp>
      <p:sp>
        <p:nvSpPr>
          <p:cNvPr id="259081" name="TextBox 1"/>
          <p:cNvSpPr txBox="1">
            <a:spLocks noChangeArrowheads="1"/>
          </p:cNvSpPr>
          <p:nvPr/>
        </p:nvSpPr>
        <p:spPr bwMode="auto">
          <a:xfrm>
            <a:off x="887382" y="4733697"/>
            <a:ext cx="2404104" cy="400050"/>
          </a:xfrm>
          <a:prstGeom prst="rect">
            <a:avLst/>
          </a:prstGeom>
          <a:solidFill>
            <a:srgbClr val="FFFFCC"/>
          </a:solidFill>
          <a:ln w="9525">
            <a:solidFill>
              <a:srgbClr val="FF0000"/>
            </a:solidFill>
            <a:miter lim="800000"/>
            <a:headEnd/>
            <a:tailEnd/>
          </a:ln>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000" b="1" i="0" u="none" strike="noStrike" kern="1200" cap="none" spc="0" normalizeH="0" baseline="0" noProof="0" dirty="0">
                <a:ln>
                  <a:noFill/>
                </a:ln>
                <a:solidFill>
                  <a:srgbClr val="000000"/>
                </a:solidFill>
                <a:effectLst/>
                <a:uLnTx/>
                <a:uFillTx/>
                <a:latin typeface="Times New Roman" pitchFamily="18" charset="0"/>
                <a:ea typeface="+mn-ea"/>
                <a:cs typeface="+mn-cs"/>
              </a:rPr>
              <a:t>Hidden Node </a:t>
            </a:r>
            <a:r>
              <a:rPr kumimoji="0" lang="en-NZ" sz="2000" b="1" i="0" u="none" strike="noStrike" kern="1200" cap="none" spc="0" normalizeH="0" baseline="0" noProof="0" dirty="0">
                <a:ln>
                  <a:noFill/>
                </a:ln>
                <a:solidFill>
                  <a:srgbClr val="0000FF"/>
                </a:solidFill>
                <a:effectLst/>
                <a:uLnTx/>
                <a:uFillTx/>
                <a:latin typeface="Times New Roman" pitchFamily="18" charset="0"/>
                <a:ea typeface="+mn-ea"/>
                <a:cs typeface="+mn-cs"/>
              </a:rPr>
              <a:t>h</a:t>
            </a:r>
            <a:r>
              <a:rPr kumimoji="0" lang="en-NZ" sz="2000" b="0" i="0" u="none" strike="noStrike" kern="1200" cap="none" spc="0" normalizeH="0" baseline="0" noProof="0" dirty="0">
                <a:ln>
                  <a:noFill/>
                </a:ln>
                <a:solidFill>
                  <a:srgbClr val="000000"/>
                </a:solidFill>
                <a:effectLst/>
                <a:uLnTx/>
                <a:uFillTx/>
                <a:latin typeface="Times New Roman" pitchFamily="18" charset="0"/>
                <a:ea typeface="+mn-ea"/>
                <a:cs typeface="+mn-cs"/>
              </a:rPr>
              <a:t>:</a:t>
            </a:r>
          </a:p>
        </p:txBody>
      </p:sp>
      <p:cxnSp>
        <p:nvCxnSpPr>
          <p:cNvPr id="3" name="Straight Arrow Connector 2"/>
          <p:cNvCxnSpPr/>
          <p:nvPr/>
        </p:nvCxnSpPr>
        <p:spPr bwMode="auto">
          <a:xfrm flipV="1">
            <a:off x="1169945" y="3625618"/>
            <a:ext cx="9483" cy="531276"/>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cxnSp>
        <p:nvCxnSpPr>
          <p:cNvPr id="48" name="Straight Arrow Connector 47"/>
          <p:cNvCxnSpPr/>
          <p:nvPr/>
        </p:nvCxnSpPr>
        <p:spPr bwMode="auto">
          <a:xfrm flipV="1">
            <a:off x="3390106" y="3663200"/>
            <a:ext cx="10387" cy="509372"/>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sp>
        <p:nvSpPr>
          <p:cNvPr id="4" name="TextBox 3"/>
          <p:cNvSpPr txBox="1"/>
          <p:nvPr/>
        </p:nvSpPr>
        <p:spPr>
          <a:xfrm>
            <a:off x="926794"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1.0</a:t>
            </a:r>
          </a:p>
        </p:txBody>
      </p:sp>
      <p:sp>
        <p:nvSpPr>
          <p:cNvPr id="50" name="TextBox 49"/>
          <p:cNvSpPr txBox="1"/>
          <p:nvPr/>
        </p:nvSpPr>
        <p:spPr>
          <a:xfrm>
            <a:off x="3115063"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0.0</a:t>
            </a:r>
          </a:p>
        </p:txBody>
      </p:sp>
      <p:graphicFrame>
        <p:nvGraphicFramePr>
          <p:cNvPr id="52" name="Table 51"/>
          <p:cNvGraphicFramePr>
            <a:graphicFrameLocks noGrp="1"/>
          </p:cNvGraphicFramePr>
          <p:nvPr/>
        </p:nvGraphicFramePr>
        <p:xfrm>
          <a:off x="971600" y="5229200"/>
          <a:ext cx="2274994" cy="1082676"/>
        </p:xfrm>
        <a:graphic>
          <a:graphicData uri="http://schemas.openxmlformats.org/drawingml/2006/table">
            <a:tbl>
              <a:tblPr/>
              <a:tblGrid>
                <a:gridCol w="721340">
                  <a:extLst>
                    <a:ext uri="{9D8B030D-6E8A-4147-A177-3AD203B41FA5}">
                      <a16:colId xmlns:a16="http://schemas.microsoft.com/office/drawing/2014/main" val="20000"/>
                    </a:ext>
                  </a:extLst>
                </a:gridCol>
                <a:gridCol w="237677">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667905">
                  <a:extLst>
                    <a:ext uri="{9D8B030D-6E8A-4147-A177-3AD203B41FA5}">
                      <a16:colId xmlns:a16="http://schemas.microsoft.com/office/drawing/2014/main" val="20003"/>
                    </a:ext>
                  </a:extLst>
                </a:gridCol>
              </a:tblGrid>
              <a:tr h="180446">
                <a:tc>
                  <a:txBody>
                    <a:bodyPr/>
                    <a:lstStyle/>
                    <a:p>
                      <a:pPr algn="r" fontAlgn="b"/>
                      <a:r>
                        <a:rPr lang="en-NZ" sz="1100" b="0" i="0" u="none" strike="noStrike" dirty="0">
                          <a:solidFill>
                            <a:srgbClr val="000000"/>
                          </a:solidFill>
                          <a:effectLst/>
                          <a:latin typeface="Calibri"/>
                        </a:rPr>
                        <a:t>1.00</a:t>
                      </a:r>
                    </a:p>
                  </a:txBody>
                  <a:tcPr marL="5137" marR="5137" marT="5140" marB="0" anchor="b">
                    <a:lnL>
                      <a:noFill/>
                    </a:lnL>
                    <a:lnR>
                      <a:noFill/>
                    </a:lnR>
                    <a:lnT>
                      <a:noFill/>
                    </a:lnT>
                    <a:lnB>
                      <a:noFill/>
                    </a:lnB>
                  </a:tcPr>
                </a:tc>
                <a:tc>
                  <a:txBody>
                    <a:bodyPr/>
                    <a:lstStyle/>
                    <a:p>
                      <a:pPr algn="ctr" fontAlgn="b"/>
                      <a:r>
                        <a:rPr lang="en-NZ" sz="1100" b="0" i="0" u="none" strike="noStrike">
                          <a:solidFill>
                            <a:srgbClr val="000000"/>
                          </a:solidFill>
                          <a:effectLst/>
                          <a:latin typeface="Calibri"/>
                        </a:rPr>
                        <a:t>*</a:t>
                      </a:r>
                    </a:p>
                  </a:txBody>
                  <a:tcPr marL="5137" marR="5137" marT="5140" marB="0" anchor="b">
                    <a:lnL>
                      <a:noFill/>
                    </a:lnL>
                    <a:lnR>
                      <a:noFill/>
                    </a:lnR>
                    <a:lnT>
                      <a:noFill/>
                    </a:lnT>
                    <a:lnB>
                      <a:noFill/>
                    </a:lnB>
                  </a:tcPr>
                </a:tc>
                <a:tc>
                  <a:txBody>
                    <a:bodyPr/>
                    <a:lstStyle/>
                    <a:p>
                      <a:pPr algn="r" fontAlgn="b"/>
                      <a:r>
                        <a:rPr lang="en-NZ" sz="1100" b="0" i="0" u="none" strike="noStrike" dirty="0">
                          <a:solidFill>
                            <a:srgbClr val="000000"/>
                          </a:solidFill>
                          <a:effectLst/>
                          <a:latin typeface="Calibri"/>
                        </a:rPr>
                        <a:t>0</a:t>
                      </a:r>
                    </a:p>
                  </a:txBody>
                  <a:tcPr marL="5137" marR="5137" marT="5140" marB="0" anchor="b">
                    <a:lnL>
                      <a:noFill/>
                    </a:lnL>
                    <a:lnR>
                      <a:noFill/>
                    </a:lnR>
                    <a:lnT>
                      <a:noFill/>
                    </a:lnT>
                    <a:lnB>
                      <a:noFill/>
                    </a:lnB>
                  </a:tcPr>
                </a:tc>
                <a:tc>
                  <a:txBody>
                    <a:bodyPr/>
                    <a:lstStyle/>
                    <a:p>
                      <a:pPr algn="r" fontAlgn="b"/>
                      <a:r>
                        <a:rPr lang="en-NZ" sz="1100" b="0" i="0" u="none" strike="noStrike" dirty="0">
                          <a:solidFill>
                            <a:srgbClr val="000000"/>
                          </a:solidFill>
                          <a:effectLst/>
                          <a:latin typeface="Calibri"/>
                        </a:rPr>
                        <a:t>0</a:t>
                      </a:r>
                    </a:p>
                  </a:txBody>
                  <a:tcPr marL="5137" marR="5137" marT="5140" marB="0" anchor="b">
                    <a:lnL>
                      <a:noFill/>
                    </a:lnL>
                    <a:lnR>
                      <a:noFill/>
                    </a:lnR>
                    <a:lnT>
                      <a:noFill/>
                    </a:lnT>
                    <a:lnB>
                      <a:noFill/>
                    </a:lnB>
                  </a:tcPr>
                </a:tc>
                <a:extLst>
                  <a:ext uri="{0D108BD9-81ED-4DB2-BD59-A6C34878D82A}">
                    <a16:rowId xmlns:a16="http://schemas.microsoft.com/office/drawing/2014/main" val="10000"/>
                  </a:ext>
                </a:extLst>
              </a:tr>
              <a:tr h="180446">
                <a:tc>
                  <a:txBody>
                    <a:bodyPr/>
                    <a:lstStyle/>
                    <a:p>
                      <a:pPr algn="r" fontAlgn="b"/>
                      <a:r>
                        <a:rPr lang="en-NZ" sz="1100" b="0" i="0" u="none" strike="noStrike">
                          <a:solidFill>
                            <a:srgbClr val="000000"/>
                          </a:solidFill>
                          <a:effectLst/>
                          <a:latin typeface="Calibri"/>
                        </a:rPr>
                        <a:t>1.00</a:t>
                      </a:r>
                    </a:p>
                  </a:txBody>
                  <a:tcPr marL="5137" marR="5137" marT="5140" marB="0" anchor="b">
                    <a:lnL>
                      <a:noFill/>
                    </a:lnL>
                    <a:lnR>
                      <a:noFill/>
                    </a:lnR>
                    <a:lnT>
                      <a:noFill/>
                    </a:lnT>
                    <a:lnB>
                      <a:noFill/>
                    </a:lnB>
                  </a:tcPr>
                </a:tc>
                <a:tc>
                  <a:txBody>
                    <a:bodyPr/>
                    <a:lstStyle/>
                    <a:p>
                      <a:pPr algn="ctr" fontAlgn="b"/>
                      <a:r>
                        <a:rPr lang="en-NZ" sz="1100" b="0" i="0" u="none" strike="noStrike" dirty="0">
                          <a:solidFill>
                            <a:srgbClr val="000000"/>
                          </a:solidFill>
                          <a:effectLst/>
                          <a:latin typeface="Calibri"/>
                        </a:rPr>
                        <a:t>*</a:t>
                      </a:r>
                    </a:p>
                  </a:txBody>
                  <a:tcPr marL="5137" marR="5137" marT="5140" marB="0" anchor="b">
                    <a:lnL>
                      <a:noFill/>
                    </a:lnL>
                    <a:lnR>
                      <a:noFill/>
                    </a:lnR>
                    <a:lnT>
                      <a:noFill/>
                    </a:lnT>
                    <a:lnB>
                      <a:noFill/>
                    </a:lnB>
                  </a:tcPr>
                </a:tc>
                <a:tc>
                  <a:txBody>
                    <a:bodyPr/>
                    <a:lstStyle/>
                    <a:p>
                      <a:pPr algn="r" fontAlgn="b"/>
                      <a:r>
                        <a:rPr lang="en-NZ" sz="1100" b="0" i="0" u="none" strike="noStrike" dirty="0">
                          <a:solidFill>
                            <a:srgbClr val="000000"/>
                          </a:solidFill>
                          <a:effectLst/>
                          <a:latin typeface="Calibri"/>
                        </a:rPr>
                        <a:t>0</a:t>
                      </a:r>
                    </a:p>
                  </a:txBody>
                  <a:tcPr marL="5137" marR="5137" marT="5140" marB="0" anchor="b">
                    <a:lnL>
                      <a:noFill/>
                    </a:lnL>
                    <a:lnR>
                      <a:noFill/>
                    </a:lnR>
                    <a:lnT>
                      <a:noFill/>
                    </a:lnT>
                    <a:lnB>
                      <a:noFill/>
                    </a:lnB>
                  </a:tcPr>
                </a:tc>
                <a:tc>
                  <a:txBody>
                    <a:bodyPr/>
                    <a:lstStyle/>
                    <a:p>
                      <a:pPr algn="r" fontAlgn="b"/>
                      <a:r>
                        <a:rPr lang="en-NZ" sz="1100" b="0" i="0" u="none" strike="noStrike" dirty="0">
                          <a:solidFill>
                            <a:srgbClr val="000000"/>
                          </a:solidFill>
                          <a:effectLst/>
                          <a:latin typeface="Calibri"/>
                        </a:rPr>
                        <a:t>0</a:t>
                      </a:r>
                    </a:p>
                  </a:txBody>
                  <a:tcPr marL="5137" marR="5137" marT="5140" marB="0" anchor="b">
                    <a:lnL>
                      <a:noFill/>
                    </a:lnL>
                    <a:lnR>
                      <a:noFill/>
                    </a:lnR>
                    <a:lnT>
                      <a:noFill/>
                    </a:lnT>
                    <a:lnB>
                      <a:noFill/>
                    </a:lnB>
                  </a:tcPr>
                </a:tc>
                <a:extLst>
                  <a:ext uri="{0D108BD9-81ED-4DB2-BD59-A6C34878D82A}">
                    <a16:rowId xmlns:a16="http://schemas.microsoft.com/office/drawing/2014/main" val="10001"/>
                  </a:ext>
                </a:extLst>
              </a:tr>
              <a:tr h="180446">
                <a:tc>
                  <a:txBody>
                    <a:bodyPr/>
                    <a:lstStyle/>
                    <a:p>
                      <a:pPr algn="r" fontAlgn="b"/>
                      <a:r>
                        <a:rPr lang="en-NZ" sz="1100" b="0" i="0" u="none" strike="noStrike">
                          <a:solidFill>
                            <a:srgbClr val="000000"/>
                          </a:solidFill>
                          <a:effectLst/>
                          <a:latin typeface="Calibri"/>
                        </a:rPr>
                        <a:t>0.00</a:t>
                      </a:r>
                    </a:p>
                  </a:txBody>
                  <a:tcPr marL="5137" marR="5137" marT="5140" marB="0" anchor="b">
                    <a:lnL>
                      <a:noFill/>
                    </a:lnL>
                    <a:lnR>
                      <a:noFill/>
                    </a:lnR>
                    <a:lnT>
                      <a:noFill/>
                    </a:lnT>
                    <a:lnB>
                      <a:noFill/>
                    </a:lnB>
                  </a:tcPr>
                </a:tc>
                <a:tc>
                  <a:txBody>
                    <a:bodyPr/>
                    <a:lstStyle/>
                    <a:p>
                      <a:pPr algn="ctr" fontAlgn="b"/>
                      <a:r>
                        <a:rPr lang="en-NZ" sz="1100" b="0" i="0" u="none" strike="noStrike" dirty="0">
                          <a:solidFill>
                            <a:srgbClr val="000000"/>
                          </a:solidFill>
                          <a:effectLst/>
                          <a:latin typeface="Calibri"/>
                        </a:rPr>
                        <a:t>*</a:t>
                      </a:r>
                    </a:p>
                  </a:txBody>
                  <a:tcPr marL="5137" marR="5137" marT="5140" marB="0" anchor="b">
                    <a:lnL>
                      <a:noFill/>
                    </a:lnL>
                    <a:lnR>
                      <a:noFill/>
                    </a:lnR>
                    <a:lnT>
                      <a:noFill/>
                    </a:lnT>
                    <a:lnB>
                      <a:noFill/>
                    </a:lnB>
                  </a:tcPr>
                </a:tc>
                <a:tc>
                  <a:txBody>
                    <a:bodyPr/>
                    <a:lstStyle/>
                    <a:p>
                      <a:pPr algn="r" fontAlgn="b"/>
                      <a:r>
                        <a:rPr lang="en-NZ" sz="1100" b="0" i="0" u="none" strike="noStrike" dirty="0">
                          <a:solidFill>
                            <a:srgbClr val="000000"/>
                          </a:solidFill>
                          <a:effectLst/>
                          <a:latin typeface="Calibri"/>
                        </a:rPr>
                        <a:t>0</a:t>
                      </a:r>
                    </a:p>
                  </a:txBody>
                  <a:tcPr marL="5137" marR="5137" marT="5140"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0</a:t>
                      </a:r>
                    </a:p>
                  </a:txBody>
                  <a:tcPr marL="5137" marR="5137" marT="5140" marB="0" anchor="b">
                    <a:lnL>
                      <a:noFill/>
                    </a:lnL>
                    <a:lnR>
                      <a:noFill/>
                    </a:lnR>
                    <a:lnT>
                      <a:noFill/>
                    </a:lnT>
                    <a:lnB>
                      <a:noFill/>
                    </a:lnB>
                  </a:tcPr>
                </a:tc>
                <a:extLst>
                  <a:ext uri="{0D108BD9-81ED-4DB2-BD59-A6C34878D82A}">
                    <a16:rowId xmlns:a16="http://schemas.microsoft.com/office/drawing/2014/main" val="10002"/>
                  </a:ext>
                </a:extLst>
              </a:tr>
              <a:tr h="180446">
                <a:tc>
                  <a:txBody>
                    <a:bodyPr/>
                    <a:lstStyle/>
                    <a:p>
                      <a:pPr algn="l" fontAlgn="b"/>
                      <a:endParaRPr lang="en-NZ" sz="1100" b="0" i="0" u="none" strike="noStrike">
                        <a:solidFill>
                          <a:srgbClr val="000000"/>
                        </a:solidFill>
                        <a:effectLst/>
                        <a:latin typeface="Calibri"/>
                      </a:endParaRPr>
                    </a:p>
                  </a:txBody>
                  <a:tcPr marL="5137" marR="5137" marT="5140" marB="0" anchor="b">
                    <a:lnL>
                      <a:noFill/>
                    </a:lnL>
                    <a:lnR>
                      <a:noFill/>
                    </a:lnR>
                    <a:lnT>
                      <a:noFill/>
                    </a:lnT>
                    <a:lnB>
                      <a:noFill/>
                    </a:lnB>
                  </a:tcPr>
                </a:tc>
                <a:tc>
                  <a:txBody>
                    <a:bodyPr/>
                    <a:lstStyle/>
                    <a:p>
                      <a:pPr algn="l" fontAlgn="b"/>
                      <a:endParaRPr lang="en-NZ" sz="1100" b="0" i="0" u="none" strike="noStrike">
                        <a:solidFill>
                          <a:srgbClr val="000000"/>
                        </a:solidFill>
                        <a:effectLst/>
                        <a:latin typeface="Calibri"/>
                      </a:endParaRPr>
                    </a:p>
                  </a:txBody>
                  <a:tcPr marL="5137" marR="5137" marT="5140" marB="0" anchor="b">
                    <a:lnL>
                      <a:noFill/>
                    </a:lnL>
                    <a:lnR>
                      <a:noFill/>
                    </a:lnR>
                    <a:lnT>
                      <a:noFill/>
                    </a:lnT>
                    <a:lnB>
                      <a:noFill/>
                    </a:lnB>
                  </a:tcPr>
                </a:tc>
                <a:tc>
                  <a:txBody>
                    <a:bodyPr/>
                    <a:lstStyle/>
                    <a:p>
                      <a:pPr algn="l" fontAlgn="b"/>
                      <a:endParaRPr lang="en-NZ" sz="1100" b="0" i="0" u="none" strike="noStrike">
                        <a:solidFill>
                          <a:srgbClr val="000000"/>
                        </a:solidFill>
                        <a:effectLst/>
                        <a:latin typeface="Calibri"/>
                      </a:endParaRPr>
                    </a:p>
                  </a:txBody>
                  <a:tcPr marL="5137" marR="5137" marT="5140" marB="0" anchor="b">
                    <a:lnL>
                      <a:noFill/>
                    </a:lnL>
                    <a:lnR>
                      <a:noFill/>
                    </a:lnR>
                    <a:lnT>
                      <a:noFill/>
                    </a:lnT>
                    <a:lnB>
                      <a:noFill/>
                    </a:lnB>
                  </a:tcPr>
                </a:tc>
                <a:tc>
                  <a:txBody>
                    <a:bodyPr/>
                    <a:lstStyle/>
                    <a:p>
                      <a:pPr algn="l" fontAlgn="b"/>
                      <a:endParaRPr lang="en-NZ" sz="1100" b="0" i="0" u="none" strike="noStrike" dirty="0">
                        <a:solidFill>
                          <a:srgbClr val="000000"/>
                        </a:solidFill>
                        <a:effectLst/>
                        <a:latin typeface="Calibri"/>
                      </a:endParaRPr>
                    </a:p>
                  </a:txBody>
                  <a:tcPr marL="5137" marR="5137" marT="5140" marB="0" anchor="b">
                    <a:lnL>
                      <a:noFill/>
                    </a:lnL>
                    <a:lnR>
                      <a:noFill/>
                    </a:lnR>
                    <a:lnT>
                      <a:noFill/>
                    </a:lnT>
                    <a:lnB>
                      <a:noFill/>
                    </a:lnB>
                  </a:tcPr>
                </a:tc>
                <a:extLst>
                  <a:ext uri="{0D108BD9-81ED-4DB2-BD59-A6C34878D82A}">
                    <a16:rowId xmlns:a16="http://schemas.microsoft.com/office/drawing/2014/main" val="10003"/>
                  </a:ext>
                </a:extLst>
              </a:tr>
              <a:tr h="180446">
                <a:tc>
                  <a:txBody>
                    <a:bodyPr/>
                    <a:lstStyle/>
                    <a:p>
                      <a:pPr algn="l" fontAlgn="b"/>
                      <a:endParaRPr lang="en-NZ" sz="1100" b="0" i="0" u="none" strike="noStrike">
                        <a:solidFill>
                          <a:srgbClr val="000000"/>
                        </a:solidFill>
                        <a:effectLst/>
                        <a:latin typeface="Calibri"/>
                      </a:endParaRPr>
                    </a:p>
                  </a:txBody>
                  <a:tcPr marL="5137" marR="5137" marT="5140" marB="0" anchor="b">
                    <a:lnL>
                      <a:noFill/>
                    </a:lnL>
                    <a:lnR>
                      <a:noFill/>
                    </a:lnR>
                    <a:lnT>
                      <a:noFill/>
                    </a:lnT>
                    <a:lnB>
                      <a:noFill/>
                    </a:lnB>
                  </a:tcPr>
                </a:tc>
                <a:tc>
                  <a:txBody>
                    <a:bodyPr/>
                    <a:lstStyle/>
                    <a:p>
                      <a:pPr algn="l" fontAlgn="b"/>
                      <a:endParaRPr lang="en-NZ" sz="1100" b="0" i="0" u="none" strike="noStrike">
                        <a:solidFill>
                          <a:srgbClr val="000000"/>
                        </a:solidFill>
                        <a:effectLst/>
                        <a:latin typeface="Calibri"/>
                      </a:endParaRPr>
                    </a:p>
                  </a:txBody>
                  <a:tcPr marL="5137" marR="5137" marT="5140" marB="0" anchor="b">
                    <a:lnL>
                      <a:noFill/>
                    </a:lnL>
                    <a:lnR>
                      <a:noFill/>
                    </a:lnR>
                    <a:lnT>
                      <a:noFill/>
                    </a:lnT>
                    <a:lnB>
                      <a:noFill/>
                    </a:lnB>
                  </a:tcPr>
                </a:tc>
                <a:tc>
                  <a:txBody>
                    <a:bodyPr/>
                    <a:lstStyle/>
                    <a:p>
                      <a:pPr algn="r" fontAlgn="b"/>
                      <a:r>
                        <a:rPr lang="en-NZ" sz="1100" b="1" i="0" u="none" strike="noStrike">
                          <a:solidFill>
                            <a:srgbClr val="000000"/>
                          </a:solidFill>
                          <a:effectLst/>
                          <a:latin typeface="Calibri"/>
                        </a:rPr>
                        <a:t>sum</a:t>
                      </a:r>
                    </a:p>
                  </a:txBody>
                  <a:tcPr marL="5137" marR="5137" marT="5140" marB="0" anchor="b">
                    <a:lnL>
                      <a:noFill/>
                    </a:lnL>
                    <a:lnR>
                      <a:noFill/>
                    </a:lnR>
                    <a:lnT>
                      <a:noFill/>
                    </a:lnT>
                    <a:lnB>
                      <a:noFill/>
                    </a:lnB>
                  </a:tcPr>
                </a:tc>
                <a:tc>
                  <a:txBody>
                    <a:bodyPr/>
                    <a:lstStyle/>
                    <a:p>
                      <a:pPr algn="r" fontAlgn="b"/>
                      <a:r>
                        <a:rPr lang="en-NZ" sz="1100" b="0" i="0" u="none" strike="noStrike" dirty="0">
                          <a:solidFill>
                            <a:srgbClr val="000000"/>
                          </a:solidFill>
                          <a:effectLst/>
                          <a:latin typeface="Calibri"/>
                        </a:rPr>
                        <a:t>0</a:t>
                      </a:r>
                    </a:p>
                  </a:txBody>
                  <a:tcPr marL="5137" marR="5137" marT="5140" marB="0" anchor="b">
                    <a:lnL>
                      <a:noFill/>
                    </a:lnL>
                    <a:lnR>
                      <a:noFill/>
                    </a:lnR>
                    <a:lnT>
                      <a:noFill/>
                    </a:lnT>
                    <a:lnB>
                      <a:noFill/>
                    </a:lnB>
                  </a:tcPr>
                </a:tc>
                <a:extLst>
                  <a:ext uri="{0D108BD9-81ED-4DB2-BD59-A6C34878D82A}">
                    <a16:rowId xmlns:a16="http://schemas.microsoft.com/office/drawing/2014/main" val="10004"/>
                  </a:ext>
                </a:extLst>
              </a:tr>
              <a:tr h="180446">
                <a:tc>
                  <a:txBody>
                    <a:bodyPr/>
                    <a:lstStyle/>
                    <a:p>
                      <a:pPr algn="l" fontAlgn="b"/>
                      <a:endParaRPr lang="en-NZ" sz="1100" b="0" i="0" u="none" strike="noStrike">
                        <a:solidFill>
                          <a:srgbClr val="000000"/>
                        </a:solidFill>
                        <a:effectLst/>
                        <a:latin typeface="Calibri"/>
                      </a:endParaRPr>
                    </a:p>
                  </a:txBody>
                  <a:tcPr marL="5137" marR="5137" marT="5140" marB="0" anchor="b">
                    <a:lnL>
                      <a:noFill/>
                    </a:lnL>
                    <a:lnR>
                      <a:noFill/>
                    </a:lnR>
                    <a:lnT>
                      <a:noFill/>
                    </a:lnT>
                    <a:lnB>
                      <a:noFill/>
                    </a:lnB>
                  </a:tcPr>
                </a:tc>
                <a:tc>
                  <a:txBody>
                    <a:bodyPr/>
                    <a:lstStyle/>
                    <a:p>
                      <a:pPr algn="l" fontAlgn="b"/>
                      <a:endParaRPr lang="en-NZ" sz="1100" b="0" i="0" u="none" strike="noStrike">
                        <a:solidFill>
                          <a:srgbClr val="000000"/>
                        </a:solidFill>
                        <a:effectLst/>
                        <a:latin typeface="Calibri"/>
                      </a:endParaRPr>
                    </a:p>
                  </a:txBody>
                  <a:tcPr marL="5137" marR="5137" marT="5140" marB="0" anchor="b">
                    <a:lnL>
                      <a:noFill/>
                    </a:lnL>
                    <a:lnR>
                      <a:noFill/>
                    </a:lnR>
                    <a:lnT>
                      <a:noFill/>
                    </a:lnT>
                    <a:lnB>
                      <a:noFill/>
                    </a:lnB>
                  </a:tcPr>
                </a:tc>
                <a:tc>
                  <a:txBody>
                    <a:bodyPr/>
                    <a:lstStyle/>
                    <a:p>
                      <a:pPr algn="r" fontAlgn="b"/>
                      <a:r>
                        <a:rPr lang="en-NZ" sz="1100" b="1" i="0" u="none" strike="noStrike" dirty="0">
                          <a:solidFill>
                            <a:srgbClr val="000000"/>
                          </a:solidFill>
                          <a:effectLst/>
                          <a:latin typeface="Calibri"/>
                        </a:rPr>
                        <a:t>activation</a:t>
                      </a:r>
                    </a:p>
                  </a:txBody>
                  <a:tcPr marL="5137" marR="5137" marT="5140" marB="0" anchor="b">
                    <a:lnL>
                      <a:noFill/>
                    </a:lnL>
                    <a:lnR>
                      <a:noFill/>
                    </a:lnR>
                    <a:lnT>
                      <a:noFill/>
                    </a:lnT>
                    <a:lnB>
                      <a:noFill/>
                    </a:lnB>
                  </a:tcPr>
                </a:tc>
                <a:tc>
                  <a:txBody>
                    <a:bodyPr/>
                    <a:lstStyle/>
                    <a:p>
                      <a:pPr algn="r" fontAlgn="b"/>
                      <a:r>
                        <a:rPr lang="en-NZ" sz="1100" b="0" i="0" u="none" strike="noStrike" dirty="0">
                          <a:solidFill>
                            <a:srgbClr val="000000"/>
                          </a:solidFill>
                          <a:effectLst/>
                          <a:latin typeface="Calibri"/>
                        </a:rPr>
                        <a:t>0.5</a:t>
                      </a:r>
                    </a:p>
                  </a:txBody>
                  <a:tcPr marL="5137" marR="5137" marT="5140" marB="0" anchor="b">
                    <a:lnL>
                      <a:noFill/>
                    </a:lnL>
                    <a:lnR>
                      <a:noFill/>
                    </a:lnR>
                    <a:lnT>
                      <a:noFill/>
                    </a:lnT>
                    <a:lnB>
                      <a:noFill/>
                    </a:lnB>
                  </a:tcPr>
                </a:tc>
                <a:extLst>
                  <a:ext uri="{0D108BD9-81ED-4DB2-BD59-A6C34878D82A}">
                    <a16:rowId xmlns:a16="http://schemas.microsoft.com/office/drawing/2014/main" val="10005"/>
                  </a:ext>
                </a:extLst>
              </a:tr>
            </a:tbl>
          </a:graphicData>
        </a:graphic>
      </p:graphicFrame>
      <p:sp>
        <p:nvSpPr>
          <p:cNvPr id="53" name="TextBox 48"/>
          <p:cNvSpPr txBox="1">
            <a:spLocks noChangeArrowheads="1"/>
          </p:cNvSpPr>
          <p:nvPr/>
        </p:nvSpPr>
        <p:spPr bwMode="auto">
          <a:xfrm>
            <a:off x="4767857" y="4725144"/>
            <a:ext cx="2684463" cy="400110"/>
          </a:xfrm>
          <a:prstGeom prst="rect">
            <a:avLst/>
          </a:prstGeom>
          <a:solidFill>
            <a:srgbClr val="FFFFCC"/>
          </a:solidFill>
          <a:ln w="9525">
            <a:solidFill>
              <a:srgbClr val="FF0000"/>
            </a:solidFill>
            <a:miter lim="800000"/>
            <a:headEnd/>
            <a:tailEnd/>
          </a:ln>
        </p:spPr>
        <p:txBody>
          <a:bodyP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000" b="1" i="0" u="none" strike="noStrike" kern="1200" cap="none" spc="0" normalizeH="0" baseline="0" noProof="0" dirty="0">
                <a:ln>
                  <a:noFill/>
                </a:ln>
                <a:solidFill>
                  <a:srgbClr val="000000"/>
                </a:solidFill>
                <a:effectLst/>
                <a:uLnTx/>
                <a:uFillTx/>
                <a:latin typeface="Times New Roman" pitchFamily="18" charset="0"/>
                <a:ea typeface="+mn-ea"/>
                <a:cs typeface="+mn-cs"/>
              </a:rPr>
              <a:t>Output Node z</a:t>
            </a:r>
          </a:p>
        </p:txBody>
      </p:sp>
      <p:graphicFrame>
        <p:nvGraphicFramePr>
          <p:cNvPr id="54" name="Table 53"/>
          <p:cNvGraphicFramePr>
            <a:graphicFrameLocks noGrp="1"/>
          </p:cNvGraphicFramePr>
          <p:nvPr/>
        </p:nvGraphicFramePr>
        <p:xfrm>
          <a:off x="5004048" y="5199212"/>
          <a:ext cx="2292311" cy="1254124"/>
        </p:xfrm>
        <a:graphic>
          <a:graphicData uri="http://schemas.openxmlformats.org/drawingml/2006/table">
            <a:tbl>
              <a:tblPr/>
              <a:tblGrid>
                <a:gridCol w="726830">
                  <a:extLst>
                    <a:ext uri="{9D8B030D-6E8A-4147-A177-3AD203B41FA5}">
                      <a16:colId xmlns:a16="http://schemas.microsoft.com/office/drawing/2014/main" val="20000"/>
                    </a:ext>
                  </a:extLst>
                </a:gridCol>
                <a:gridCol w="265573">
                  <a:extLst>
                    <a:ext uri="{9D8B030D-6E8A-4147-A177-3AD203B41FA5}">
                      <a16:colId xmlns:a16="http://schemas.microsoft.com/office/drawing/2014/main" val="20001"/>
                    </a:ext>
                  </a:extLst>
                </a:gridCol>
                <a:gridCol w="723843">
                  <a:extLst>
                    <a:ext uri="{9D8B030D-6E8A-4147-A177-3AD203B41FA5}">
                      <a16:colId xmlns:a16="http://schemas.microsoft.com/office/drawing/2014/main" val="20002"/>
                    </a:ext>
                  </a:extLst>
                </a:gridCol>
                <a:gridCol w="576065">
                  <a:extLst>
                    <a:ext uri="{9D8B030D-6E8A-4147-A177-3AD203B41FA5}">
                      <a16:colId xmlns:a16="http://schemas.microsoft.com/office/drawing/2014/main" val="20003"/>
                    </a:ext>
                  </a:extLst>
                </a:gridCol>
              </a:tblGrid>
              <a:tr h="180225">
                <a:tc>
                  <a:txBody>
                    <a:bodyPr/>
                    <a:lstStyle/>
                    <a:p>
                      <a:pPr algn="r" fontAlgn="b"/>
                      <a:r>
                        <a:rPr lang="en-NZ" sz="1100" b="0" i="0" u="none" strike="noStrike" dirty="0">
                          <a:solidFill>
                            <a:srgbClr val="000000"/>
                          </a:solidFill>
                          <a:effectLst/>
                          <a:latin typeface="Calibri"/>
                        </a:rPr>
                        <a:t>1.00</a:t>
                      </a:r>
                    </a:p>
                  </a:txBody>
                  <a:tcPr marL="5137" marR="5137" marT="5134" marB="0" anchor="b">
                    <a:lnL>
                      <a:noFill/>
                    </a:lnL>
                    <a:lnR>
                      <a:noFill/>
                    </a:lnR>
                    <a:lnT>
                      <a:noFill/>
                    </a:lnT>
                    <a:lnB>
                      <a:noFill/>
                    </a:lnB>
                  </a:tcPr>
                </a:tc>
                <a:tc>
                  <a:txBody>
                    <a:bodyPr/>
                    <a:lstStyle/>
                    <a:p>
                      <a:pPr algn="ctr" fontAlgn="b"/>
                      <a:r>
                        <a:rPr lang="en-NZ" sz="1100" b="0" i="0" u="none" strike="noStrike">
                          <a:solidFill>
                            <a:srgbClr val="000000"/>
                          </a:solidFill>
                          <a:effectLst/>
                          <a:latin typeface="Calibri"/>
                        </a:rPr>
                        <a:t>*</a:t>
                      </a:r>
                    </a:p>
                  </a:txBody>
                  <a:tcPr marL="5137" marR="5137" marT="5134" marB="0" anchor="b">
                    <a:lnL>
                      <a:noFill/>
                    </a:lnL>
                    <a:lnR>
                      <a:noFill/>
                    </a:lnR>
                    <a:lnT>
                      <a:noFill/>
                    </a:lnT>
                    <a:lnB>
                      <a:noFill/>
                    </a:lnB>
                  </a:tcPr>
                </a:tc>
                <a:tc>
                  <a:txBody>
                    <a:bodyPr/>
                    <a:lstStyle/>
                    <a:p>
                      <a:pPr algn="r" fontAlgn="b"/>
                      <a:r>
                        <a:rPr lang="en-NZ" sz="1100" b="0" i="0" u="none" strike="noStrike" dirty="0">
                          <a:solidFill>
                            <a:srgbClr val="000000"/>
                          </a:solidFill>
                          <a:effectLst/>
                          <a:latin typeface="Calibri"/>
                        </a:rPr>
                        <a:t>0</a:t>
                      </a:r>
                    </a:p>
                  </a:txBody>
                  <a:tcPr marL="5137" marR="5137" marT="5134" marB="0" anchor="b">
                    <a:lnL>
                      <a:noFill/>
                    </a:lnL>
                    <a:lnR>
                      <a:noFill/>
                    </a:lnR>
                    <a:lnT>
                      <a:noFill/>
                    </a:lnT>
                    <a:lnB>
                      <a:noFill/>
                    </a:lnB>
                  </a:tcPr>
                </a:tc>
                <a:tc>
                  <a:txBody>
                    <a:bodyPr/>
                    <a:lstStyle/>
                    <a:p>
                      <a:pPr algn="r" fontAlgn="b"/>
                      <a:r>
                        <a:rPr lang="en-NZ" sz="1100" b="0" i="0" u="none" strike="noStrike" dirty="0">
                          <a:solidFill>
                            <a:srgbClr val="000000"/>
                          </a:solidFill>
                          <a:effectLst/>
                          <a:latin typeface="Calibri"/>
                        </a:rPr>
                        <a:t>0</a:t>
                      </a:r>
                    </a:p>
                  </a:txBody>
                  <a:tcPr marL="5137" marR="5137" marT="5134" marB="0" anchor="b">
                    <a:lnL>
                      <a:noFill/>
                    </a:lnL>
                    <a:lnR>
                      <a:noFill/>
                    </a:lnR>
                    <a:lnT>
                      <a:noFill/>
                    </a:lnT>
                    <a:lnB>
                      <a:noFill/>
                    </a:lnB>
                  </a:tcPr>
                </a:tc>
                <a:extLst>
                  <a:ext uri="{0D108BD9-81ED-4DB2-BD59-A6C34878D82A}">
                    <a16:rowId xmlns:a16="http://schemas.microsoft.com/office/drawing/2014/main" val="10000"/>
                  </a:ext>
                </a:extLst>
              </a:tr>
              <a:tr h="180225">
                <a:tc>
                  <a:txBody>
                    <a:bodyPr/>
                    <a:lstStyle/>
                    <a:p>
                      <a:pPr algn="r" fontAlgn="b"/>
                      <a:r>
                        <a:rPr lang="en-NZ" sz="1100" b="0" i="0" u="none" strike="noStrike">
                          <a:solidFill>
                            <a:srgbClr val="000000"/>
                          </a:solidFill>
                          <a:effectLst/>
                          <a:latin typeface="Calibri"/>
                        </a:rPr>
                        <a:t>0.00</a:t>
                      </a:r>
                    </a:p>
                  </a:txBody>
                  <a:tcPr marL="5137" marR="5137" marT="5134" marB="0" anchor="b">
                    <a:lnL>
                      <a:noFill/>
                    </a:lnL>
                    <a:lnR>
                      <a:noFill/>
                    </a:lnR>
                    <a:lnT>
                      <a:noFill/>
                    </a:lnT>
                    <a:lnB>
                      <a:noFill/>
                    </a:lnB>
                  </a:tcPr>
                </a:tc>
                <a:tc>
                  <a:txBody>
                    <a:bodyPr/>
                    <a:lstStyle/>
                    <a:p>
                      <a:pPr algn="ctr" fontAlgn="b"/>
                      <a:r>
                        <a:rPr lang="en-NZ" sz="1100" b="0" i="0" u="none" strike="noStrike">
                          <a:solidFill>
                            <a:srgbClr val="000000"/>
                          </a:solidFill>
                          <a:effectLst/>
                          <a:latin typeface="Calibri"/>
                        </a:rPr>
                        <a:t>*</a:t>
                      </a:r>
                    </a:p>
                  </a:txBody>
                  <a:tcPr marL="5137" marR="5137" marT="5134" marB="0" anchor="b">
                    <a:lnL>
                      <a:noFill/>
                    </a:lnL>
                    <a:lnR>
                      <a:noFill/>
                    </a:lnR>
                    <a:lnT>
                      <a:noFill/>
                    </a:lnT>
                    <a:lnB>
                      <a:noFill/>
                    </a:lnB>
                  </a:tcPr>
                </a:tc>
                <a:tc>
                  <a:txBody>
                    <a:bodyPr/>
                    <a:lstStyle/>
                    <a:p>
                      <a:pPr algn="r" fontAlgn="b"/>
                      <a:r>
                        <a:rPr lang="en-NZ" sz="1100" b="0" i="0" u="none" strike="noStrike" dirty="0">
                          <a:solidFill>
                            <a:srgbClr val="000000"/>
                          </a:solidFill>
                          <a:effectLst/>
                          <a:latin typeface="Calibri"/>
                        </a:rPr>
                        <a:t>0</a:t>
                      </a:r>
                    </a:p>
                  </a:txBody>
                  <a:tcPr marL="5137" marR="5137" marT="5134" marB="0" anchor="b">
                    <a:lnL>
                      <a:noFill/>
                    </a:lnL>
                    <a:lnR>
                      <a:noFill/>
                    </a:lnR>
                    <a:lnT>
                      <a:noFill/>
                    </a:lnT>
                    <a:lnB>
                      <a:noFill/>
                    </a:lnB>
                  </a:tcPr>
                </a:tc>
                <a:tc>
                  <a:txBody>
                    <a:bodyPr/>
                    <a:lstStyle/>
                    <a:p>
                      <a:pPr algn="r" fontAlgn="b"/>
                      <a:r>
                        <a:rPr lang="en-NZ" sz="1100" b="0" i="0" u="none" strike="noStrike">
                          <a:solidFill>
                            <a:srgbClr val="000000"/>
                          </a:solidFill>
                          <a:effectLst/>
                          <a:latin typeface="Calibri"/>
                        </a:rPr>
                        <a:t>0</a:t>
                      </a:r>
                    </a:p>
                  </a:txBody>
                  <a:tcPr marL="5137" marR="5137" marT="5134" marB="0" anchor="b">
                    <a:lnL>
                      <a:noFill/>
                    </a:lnL>
                    <a:lnR>
                      <a:noFill/>
                    </a:lnR>
                    <a:lnT>
                      <a:noFill/>
                    </a:lnT>
                    <a:lnB>
                      <a:noFill/>
                    </a:lnB>
                  </a:tcPr>
                </a:tc>
                <a:extLst>
                  <a:ext uri="{0D108BD9-81ED-4DB2-BD59-A6C34878D82A}">
                    <a16:rowId xmlns:a16="http://schemas.microsoft.com/office/drawing/2014/main" val="10001"/>
                  </a:ext>
                </a:extLst>
              </a:tr>
              <a:tr h="180225">
                <a:tc>
                  <a:txBody>
                    <a:bodyPr/>
                    <a:lstStyle/>
                    <a:p>
                      <a:pPr algn="r" fontAlgn="b"/>
                      <a:r>
                        <a:rPr lang="en-NZ" sz="1100" b="0" i="0" u="none" strike="noStrike" dirty="0">
                          <a:solidFill>
                            <a:srgbClr val="000000"/>
                          </a:solidFill>
                          <a:effectLst/>
                          <a:latin typeface="Calibri"/>
                        </a:rPr>
                        <a:t>0.99</a:t>
                      </a:r>
                    </a:p>
                  </a:txBody>
                  <a:tcPr marL="5137" marR="5137" marT="5134" marB="0" anchor="b">
                    <a:lnL>
                      <a:noFill/>
                    </a:lnL>
                    <a:lnR>
                      <a:noFill/>
                    </a:lnR>
                    <a:lnT>
                      <a:noFill/>
                    </a:lnT>
                    <a:lnB>
                      <a:noFill/>
                    </a:lnB>
                  </a:tcPr>
                </a:tc>
                <a:tc>
                  <a:txBody>
                    <a:bodyPr/>
                    <a:lstStyle/>
                    <a:p>
                      <a:pPr algn="ctr" fontAlgn="b"/>
                      <a:r>
                        <a:rPr lang="en-NZ" sz="1100" b="0" i="0" u="none" strike="noStrike">
                          <a:solidFill>
                            <a:srgbClr val="000000"/>
                          </a:solidFill>
                          <a:effectLst/>
                          <a:latin typeface="Calibri"/>
                        </a:rPr>
                        <a:t>*</a:t>
                      </a:r>
                    </a:p>
                  </a:txBody>
                  <a:tcPr marL="5137" marR="5137" marT="5134" marB="0" anchor="b">
                    <a:lnL>
                      <a:noFill/>
                    </a:lnL>
                    <a:lnR>
                      <a:noFill/>
                    </a:lnR>
                    <a:lnT>
                      <a:noFill/>
                    </a:lnT>
                    <a:lnB>
                      <a:noFill/>
                    </a:lnB>
                  </a:tcPr>
                </a:tc>
                <a:tc>
                  <a:txBody>
                    <a:bodyPr/>
                    <a:lstStyle/>
                    <a:p>
                      <a:pPr algn="r" fontAlgn="b"/>
                      <a:r>
                        <a:rPr lang="en-NZ" sz="1100" b="0" i="0" u="none" strike="noStrike" dirty="0">
                          <a:solidFill>
                            <a:srgbClr val="000000"/>
                          </a:solidFill>
                          <a:effectLst/>
                          <a:latin typeface="Calibri"/>
                        </a:rPr>
                        <a:t>0</a:t>
                      </a:r>
                    </a:p>
                  </a:txBody>
                  <a:tcPr marL="5137" marR="5137" marT="5134" marB="0" anchor="b">
                    <a:lnL>
                      <a:noFill/>
                    </a:lnL>
                    <a:lnR>
                      <a:noFill/>
                    </a:lnR>
                    <a:lnT>
                      <a:noFill/>
                    </a:lnT>
                    <a:lnB>
                      <a:noFill/>
                    </a:lnB>
                  </a:tcPr>
                </a:tc>
                <a:tc>
                  <a:txBody>
                    <a:bodyPr/>
                    <a:lstStyle/>
                    <a:p>
                      <a:pPr algn="r" fontAlgn="b"/>
                      <a:r>
                        <a:rPr lang="en-NZ" sz="1100" b="0" i="0" u="none" strike="noStrike" dirty="0">
                          <a:solidFill>
                            <a:srgbClr val="000000"/>
                          </a:solidFill>
                          <a:effectLst/>
                          <a:latin typeface="Calibri"/>
                        </a:rPr>
                        <a:t>0</a:t>
                      </a:r>
                    </a:p>
                  </a:txBody>
                  <a:tcPr marL="5137" marR="5137" marT="5134" marB="0" anchor="b">
                    <a:lnL>
                      <a:noFill/>
                    </a:lnL>
                    <a:lnR>
                      <a:noFill/>
                    </a:lnR>
                    <a:lnT>
                      <a:noFill/>
                    </a:lnT>
                    <a:lnB>
                      <a:noFill/>
                    </a:lnB>
                  </a:tcPr>
                </a:tc>
                <a:extLst>
                  <a:ext uri="{0D108BD9-81ED-4DB2-BD59-A6C34878D82A}">
                    <a16:rowId xmlns:a16="http://schemas.microsoft.com/office/drawing/2014/main" val="10002"/>
                  </a:ext>
                </a:extLst>
              </a:tr>
              <a:tr h="180225">
                <a:tc>
                  <a:txBody>
                    <a:bodyPr/>
                    <a:lstStyle/>
                    <a:p>
                      <a:pPr algn="r" fontAlgn="b"/>
                      <a:r>
                        <a:rPr lang="en-NZ" sz="1100" b="0" i="0" u="none" strike="noStrike">
                          <a:solidFill>
                            <a:srgbClr val="000000"/>
                          </a:solidFill>
                          <a:effectLst/>
                          <a:latin typeface="Calibri"/>
                        </a:rPr>
                        <a:t>1.00</a:t>
                      </a:r>
                    </a:p>
                  </a:txBody>
                  <a:tcPr marL="5137" marR="5137" marT="5134" marB="0" anchor="b">
                    <a:lnL>
                      <a:noFill/>
                    </a:lnL>
                    <a:lnR>
                      <a:noFill/>
                    </a:lnR>
                    <a:lnT>
                      <a:noFill/>
                    </a:lnT>
                    <a:lnB>
                      <a:noFill/>
                    </a:lnB>
                  </a:tcPr>
                </a:tc>
                <a:tc>
                  <a:txBody>
                    <a:bodyPr/>
                    <a:lstStyle/>
                    <a:p>
                      <a:pPr algn="ctr" fontAlgn="b"/>
                      <a:r>
                        <a:rPr lang="en-NZ" sz="1100" b="0" i="0" u="none" strike="noStrike">
                          <a:solidFill>
                            <a:srgbClr val="000000"/>
                          </a:solidFill>
                          <a:effectLst/>
                          <a:latin typeface="Calibri"/>
                        </a:rPr>
                        <a:t>*</a:t>
                      </a:r>
                    </a:p>
                  </a:txBody>
                  <a:tcPr marL="5137" marR="5137" marT="5134" marB="0" anchor="b">
                    <a:lnL>
                      <a:noFill/>
                    </a:lnL>
                    <a:lnR>
                      <a:noFill/>
                    </a:lnR>
                    <a:lnT>
                      <a:noFill/>
                    </a:lnT>
                    <a:lnB>
                      <a:noFill/>
                    </a:lnB>
                  </a:tcPr>
                </a:tc>
                <a:tc>
                  <a:txBody>
                    <a:bodyPr/>
                    <a:lstStyle/>
                    <a:p>
                      <a:pPr algn="r" fontAlgn="b"/>
                      <a:r>
                        <a:rPr lang="en-NZ" sz="1100" b="0" i="0" u="none" strike="noStrike" dirty="0">
                          <a:solidFill>
                            <a:srgbClr val="000000"/>
                          </a:solidFill>
                          <a:effectLst/>
                          <a:latin typeface="Calibri"/>
                        </a:rPr>
                        <a:t>0</a:t>
                      </a:r>
                    </a:p>
                  </a:txBody>
                  <a:tcPr marL="5137" marR="5137" marT="5134" marB="0" anchor="b">
                    <a:lnL>
                      <a:noFill/>
                    </a:lnL>
                    <a:lnR>
                      <a:noFill/>
                    </a:lnR>
                    <a:lnT>
                      <a:noFill/>
                    </a:lnT>
                    <a:lnB>
                      <a:noFill/>
                    </a:lnB>
                  </a:tcPr>
                </a:tc>
                <a:tc>
                  <a:txBody>
                    <a:bodyPr/>
                    <a:lstStyle/>
                    <a:p>
                      <a:pPr algn="r" fontAlgn="b"/>
                      <a:r>
                        <a:rPr lang="en-NZ" sz="1100" b="0" i="0" u="none" strike="noStrike" dirty="0">
                          <a:solidFill>
                            <a:srgbClr val="000000"/>
                          </a:solidFill>
                          <a:effectLst/>
                          <a:latin typeface="Calibri"/>
                        </a:rPr>
                        <a:t>0</a:t>
                      </a:r>
                    </a:p>
                  </a:txBody>
                  <a:tcPr marL="5137" marR="5137" marT="5134" marB="0" anchor="b">
                    <a:lnL>
                      <a:noFill/>
                    </a:lnL>
                    <a:lnR>
                      <a:noFill/>
                    </a:lnR>
                    <a:lnT>
                      <a:noFill/>
                    </a:lnT>
                    <a:lnB>
                      <a:noFill/>
                    </a:lnB>
                  </a:tcPr>
                </a:tc>
                <a:extLst>
                  <a:ext uri="{0D108BD9-81ED-4DB2-BD59-A6C34878D82A}">
                    <a16:rowId xmlns:a16="http://schemas.microsoft.com/office/drawing/2014/main" val="10003"/>
                  </a:ext>
                </a:extLst>
              </a:tr>
              <a:tr h="172774">
                <a:tc>
                  <a:txBody>
                    <a:bodyPr/>
                    <a:lstStyle/>
                    <a:p>
                      <a:pPr algn="l" fontAlgn="b"/>
                      <a:endParaRPr lang="en-NZ" sz="1100" b="0" i="0" u="none" strike="noStrike">
                        <a:solidFill>
                          <a:srgbClr val="000000"/>
                        </a:solidFill>
                        <a:effectLst/>
                        <a:latin typeface="Calibri"/>
                      </a:endParaRPr>
                    </a:p>
                  </a:txBody>
                  <a:tcPr marL="5137" marR="5137" marT="5134" marB="0" anchor="b">
                    <a:lnL>
                      <a:noFill/>
                    </a:lnL>
                    <a:lnR>
                      <a:noFill/>
                    </a:lnR>
                    <a:lnT>
                      <a:noFill/>
                    </a:lnT>
                    <a:lnB>
                      <a:noFill/>
                    </a:lnB>
                  </a:tcPr>
                </a:tc>
                <a:tc>
                  <a:txBody>
                    <a:bodyPr/>
                    <a:lstStyle/>
                    <a:p>
                      <a:pPr algn="l" fontAlgn="b"/>
                      <a:endParaRPr lang="en-NZ" sz="1100" b="0" i="0" u="none" strike="noStrike">
                        <a:solidFill>
                          <a:srgbClr val="000000"/>
                        </a:solidFill>
                        <a:effectLst/>
                        <a:latin typeface="Calibri"/>
                      </a:endParaRPr>
                    </a:p>
                  </a:txBody>
                  <a:tcPr marL="5137" marR="5137" marT="5134" marB="0" anchor="b">
                    <a:lnL>
                      <a:noFill/>
                    </a:lnL>
                    <a:lnR>
                      <a:noFill/>
                    </a:lnR>
                    <a:lnT>
                      <a:noFill/>
                    </a:lnT>
                    <a:lnB>
                      <a:noFill/>
                    </a:lnB>
                  </a:tcPr>
                </a:tc>
                <a:tc>
                  <a:txBody>
                    <a:bodyPr/>
                    <a:lstStyle/>
                    <a:p>
                      <a:pPr algn="l" fontAlgn="b"/>
                      <a:endParaRPr lang="en-NZ" sz="1100" b="0" i="0" u="none" strike="noStrike" dirty="0">
                        <a:solidFill>
                          <a:srgbClr val="000000"/>
                        </a:solidFill>
                        <a:effectLst/>
                        <a:latin typeface="Calibri"/>
                      </a:endParaRPr>
                    </a:p>
                  </a:txBody>
                  <a:tcPr marL="5137" marR="5137" marT="5134" marB="0" anchor="b">
                    <a:lnL>
                      <a:noFill/>
                    </a:lnL>
                    <a:lnR>
                      <a:noFill/>
                    </a:lnR>
                    <a:lnT>
                      <a:noFill/>
                    </a:lnT>
                    <a:lnB>
                      <a:noFill/>
                    </a:lnB>
                  </a:tcPr>
                </a:tc>
                <a:tc>
                  <a:txBody>
                    <a:bodyPr/>
                    <a:lstStyle/>
                    <a:p>
                      <a:pPr algn="l" fontAlgn="b"/>
                      <a:endParaRPr lang="en-NZ" sz="1100" b="0" i="0" u="none" strike="noStrike" dirty="0">
                        <a:solidFill>
                          <a:srgbClr val="000000"/>
                        </a:solidFill>
                        <a:effectLst/>
                        <a:latin typeface="Calibri"/>
                      </a:endParaRPr>
                    </a:p>
                  </a:txBody>
                  <a:tcPr marL="5137" marR="5137" marT="5134" marB="0" anchor="b">
                    <a:lnL>
                      <a:noFill/>
                    </a:lnL>
                    <a:lnR>
                      <a:noFill/>
                    </a:lnR>
                    <a:lnT>
                      <a:noFill/>
                    </a:lnT>
                    <a:lnB>
                      <a:noFill/>
                    </a:lnB>
                  </a:tcPr>
                </a:tc>
                <a:extLst>
                  <a:ext uri="{0D108BD9-81ED-4DB2-BD59-A6C34878D82A}">
                    <a16:rowId xmlns:a16="http://schemas.microsoft.com/office/drawing/2014/main" val="10004"/>
                  </a:ext>
                </a:extLst>
              </a:tr>
              <a:tr h="180225">
                <a:tc>
                  <a:txBody>
                    <a:bodyPr/>
                    <a:lstStyle/>
                    <a:p>
                      <a:pPr algn="l" fontAlgn="b"/>
                      <a:endParaRPr lang="en-NZ" sz="1100" b="0" i="0" u="none" strike="noStrike" dirty="0">
                        <a:solidFill>
                          <a:srgbClr val="000000"/>
                        </a:solidFill>
                        <a:effectLst/>
                        <a:latin typeface="Calibri"/>
                      </a:endParaRPr>
                    </a:p>
                  </a:txBody>
                  <a:tcPr marL="5137" marR="5137" marT="5134" marB="0" anchor="b">
                    <a:lnL>
                      <a:noFill/>
                    </a:lnL>
                    <a:lnR>
                      <a:noFill/>
                    </a:lnR>
                    <a:lnT>
                      <a:noFill/>
                    </a:lnT>
                    <a:lnB>
                      <a:noFill/>
                    </a:lnB>
                  </a:tcPr>
                </a:tc>
                <a:tc>
                  <a:txBody>
                    <a:bodyPr/>
                    <a:lstStyle/>
                    <a:p>
                      <a:pPr algn="l" fontAlgn="b"/>
                      <a:endParaRPr lang="en-NZ" sz="1100" b="0" i="0" u="none" strike="noStrike">
                        <a:solidFill>
                          <a:srgbClr val="000000"/>
                        </a:solidFill>
                        <a:effectLst/>
                        <a:latin typeface="Calibri"/>
                      </a:endParaRPr>
                    </a:p>
                  </a:txBody>
                  <a:tcPr marL="5137" marR="5137" marT="5134" marB="0" anchor="b">
                    <a:lnL>
                      <a:noFill/>
                    </a:lnL>
                    <a:lnR>
                      <a:noFill/>
                    </a:lnR>
                    <a:lnT>
                      <a:noFill/>
                    </a:lnT>
                    <a:lnB>
                      <a:noFill/>
                    </a:lnB>
                  </a:tcPr>
                </a:tc>
                <a:tc>
                  <a:txBody>
                    <a:bodyPr/>
                    <a:lstStyle/>
                    <a:p>
                      <a:pPr algn="r" fontAlgn="b"/>
                      <a:r>
                        <a:rPr lang="en-NZ" sz="1100" b="1" i="0" u="none" strike="noStrike">
                          <a:solidFill>
                            <a:srgbClr val="000000"/>
                          </a:solidFill>
                          <a:effectLst/>
                          <a:latin typeface="Calibri"/>
                        </a:rPr>
                        <a:t>sum</a:t>
                      </a:r>
                    </a:p>
                  </a:txBody>
                  <a:tcPr marL="5137" marR="5137" marT="5134" marB="0" anchor="b">
                    <a:lnL>
                      <a:noFill/>
                    </a:lnL>
                    <a:lnR>
                      <a:noFill/>
                    </a:lnR>
                    <a:lnT>
                      <a:noFill/>
                    </a:lnT>
                    <a:lnB>
                      <a:noFill/>
                    </a:lnB>
                  </a:tcPr>
                </a:tc>
                <a:tc>
                  <a:txBody>
                    <a:bodyPr/>
                    <a:lstStyle/>
                    <a:p>
                      <a:pPr algn="r" fontAlgn="b"/>
                      <a:r>
                        <a:rPr lang="en-NZ" sz="1100" b="0" i="0" u="none" strike="noStrike" dirty="0">
                          <a:solidFill>
                            <a:srgbClr val="000000"/>
                          </a:solidFill>
                          <a:effectLst/>
                          <a:latin typeface="Calibri"/>
                        </a:rPr>
                        <a:t>0</a:t>
                      </a:r>
                    </a:p>
                  </a:txBody>
                  <a:tcPr marL="5137" marR="5137" marT="5134" marB="0" anchor="b">
                    <a:lnL>
                      <a:noFill/>
                    </a:lnL>
                    <a:lnR>
                      <a:noFill/>
                    </a:lnR>
                    <a:lnT>
                      <a:noFill/>
                    </a:lnT>
                    <a:lnB>
                      <a:noFill/>
                    </a:lnB>
                  </a:tcPr>
                </a:tc>
                <a:extLst>
                  <a:ext uri="{0D108BD9-81ED-4DB2-BD59-A6C34878D82A}">
                    <a16:rowId xmlns:a16="http://schemas.microsoft.com/office/drawing/2014/main" val="10005"/>
                  </a:ext>
                </a:extLst>
              </a:tr>
              <a:tr h="180225">
                <a:tc>
                  <a:txBody>
                    <a:bodyPr/>
                    <a:lstStyle/>
                    <a:p>
                      <a:pPr algn="l" fontAlgn="b"/>
                      <a:endParaRPr lang="en-NZ" sz="1100" b="0" i="0" u="none" strike="noStrike" dirty="0">
                        <a:solidFill>
                          <a:srgbClr val="000000"/>
                        </a:solidFill>
                        <a:effectLst/>
                        <a:latin typeface="Calibri"/>
                      </a:endParaRPr>
                    </a:p>
                  </a:txBody>
                  <a:tcPr marL="5137" marR="5137" marT="5134" marB="0" anchor="b">
                    <a:lnL>
                      <a:noFill/>
                    </a:lnL>
                    <a:lnR>
                      <a:noFill/>
                    </a:lnR>
                    <a:lnT>
                      <a:noFill/>
                    </a:lnT>
                    <a:lnB>
                      <a:noFill/>
                    </a:lnB>
                  </a:tcPr>
                </a:tc>
                <a:tc>
                  <a:txBody>
                    <a:bodyPr/>
                    <a:lstStyle/>
                    <a:p>
                      <a:pPr algn="l" fontAlgn="b"/>
                      <a:endParaRPr lang="en-NZ" sz="1100" b="0" i="0" u="none" strike="noStrike">
                        <a:solidFill>
                          <a:srgbClr val="000000"/>
                        </a:solidFill>
                        <a:effectLst/>
                        <a:latin typeface="Calibri"/>
                      </a:endParaRPr>
                    </a:p>
                  </a:txBody>
                  <a:tcPr marL="5137" marR="5137" marT="5134" marB="0" anchor="b">
                    <a:lnL>
                      <a:noFill/>
                    </a:lnL>
                    <a:lnR>
                      <a:noFill/>
                    </a:lnR>
                    <a:lnT>
                      <a:noFill/>
                    </a:lnT>
                    <a:lnB>
                      <a:noFill/>
                    </a:lnB>
                  </a:tcPr>
                </a:tc>
                <a:tc>
                  <a:txBody>
                    <a:bodyPr/>
                    <a:lstStyle/>
                    <a:p>
                      <a:pPr algn="r" fontAlgn="b"/>
                      <a:r>
                        <a:rPr lang="en-NZ" sz="1100" b="1" i="0" u="none" strike="noStrike" dirty="0">
                          <a:solidFill>
                            <a:srgbClr val="000000"/>
                          </a:solidFill>
                          <a:effectLst/>
                          <a:latin typeface="Calibri"/>
                        </a:rPr>
                        <a:t>activation</a:t>
                      </a:r>
                    </a:p>
                  </a:txBody>
                  <a:tcPr marL="5137" marR="5137" marT="5134" marB="0" anchor="b">
                    <a:lnL>
                      <a:noFill/>
                    </a:lnL>
                    <a:lnR>
                      <a:noFill/>
                    </a:lnR>
                    <a:lnT>
                      <a:noFill/>
                    </a:lnT>
                    <a:lnB>
                      <a:noFill/>
                    </a:lnB>
                  </a:tcPr>
                </a:tc>
                <a:tc>
                  <a:txBody>
                    <a:bodyPr/>
                    <a:lstStyle/>
                    <a:p>
                      <a:pPr algn="r" fontAlgn="b"/>
                      <a:r>
                        <a:rPr lang="en-NZ" sz="1100" b="0" i="0" u="none" strike="noStrike" dirty="0">
                          <a:solidFill>
                            <a:srgbClr val="000000"/>
                          </a:solidFill>
                          <a:effectLst/>
                          <a:latin typeface="Calibri"/>
                        </a:rPr>
                        <a:t>0.5</a:t>
                      </a:r>
                    </a:p>
                  </a:txBody>
                  <a:tcPr marL="5137" marR="5137" marT="5134" marB="0" anchor="b">
                    <a:lnL>
                      <a:noFill/>
                    </a:lnL>
                    <a:lnR>
                      <a:noFill/>
                    </a:lnR>
                    <a:lnT>
                      <a:noFill/>
                    </a:lnT>
                    <a:lnB>
                      <a:noFill/>
                    </a:lnB>
                  </a:tcPr>
                </a:tc>
                <a:extLst>
                  <a:ext uri="{0D108BD9-81ED-4DB2-BD59-A6C34878D82A}">
                    <a16:rowId xmlns:a16="http://schemas.microsoft.com/office/drawing/2014/main" val="10006"/>
                  </a:ext>
                </a:extLst>
              </a:tr>
            </a:tbl>
          </a:graphicData>
        </a:graphic>
      </p:graphicFrame>
      <p:sp>
        <p:nvSpPr>
          <p:cNvPr id="55" name="Rectangle 75"/>
          <p:cNvSpPr>
            <a:spLocks noChangeArrowheads="1"/>
          </p:cNvSpPr>
          <p:nvPr/>
        </p:nvSpPr>
        <p:spPr bwMode="auto">
          <a:xfrm>
            <a:off x="3923927" y="3128018"/>
            <a:ext cx="5050657" cy="646331"/>
          </a:xfrm>
          <a:prstGeom prst="rect">
            <a:avLst/>
          </a:prstGeom>
          <a:gradFill rotWithShape="1">
            <a:gsLst>
              <a:gs pos="0">
                <a:srgbClr val="3399FF"/>
              </a:gs>
              <a:gs pos="100000">
                <a:srgbClr val="FFFFFF"/>
              </a:gs>
            </a:gsLst>
            <a:lin ang="2700000" scaled="1"/>
          </a:gradFill>
          <a:ln w="9525">
            <a:solidFill>
              <a:srgbClr val="FF0000"/>
            </a:solidFill>
            <a:miter lim="800000"/>
            <a:headEnd/>
            <a:tailEnd/>
          </a:ln>
          <a:effectLst>
            <a:glow rad="228600">
              <a:srgbClr val="C00000">
                <a:alpha val="40000"/>
              </a:srgbClr>
            </a:glow>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Perform </a:t>
            </a:r>
            <a:r>
              <a:rPr kumimoji="0" lang="en-US" altLang="en-US" sz="1800" b="1" i="0" u="none" strike="noStrike" kern="1200" cap="none" spc="0" normalizeH="0" baseline="0" noProof="0" dirty="0">
                <a:ln>
                  <a:noFill/>
                </a:ln>
                <a:solidFill>
                  <a:srgbClr val="000000"/>
                </a:solidFill>
                <a:effectLst/>
                <a:uLnTx/>
                <a:uFillTx/>
                <a:latin typeface="Arial"/>
                <a:ea typeface="+mn-ea"/>
                <a:cs typeface="+mn-cs"/>
              </a:rPr>
              <a:t>forward propagation </a:t>
            </a: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until the activation value of the output neuron is found.</a:t>
            </a:r>
          </a:p>
        </p:txBody>
      </p:sp>
      <p:graphicFrame>
        <p:nvGraphicFramePr>
          <p:cNvPr id="6" name="Object 5"/>
          <p:cNvGraphicFramePr>
            <a:graphicFrameLocks noChangeAspect="1"/>
          </p:cNvGraphicFramePr>
          <p:nvPr/>
        </p:nvGraphicFramePr>
        <p:xfrm>
          <a:off x="3972869" y="3920583"/>
          <a:ext cx="4246562" cy="688975"/>
        </p:xfrm>
        <a:graphic>
          <a:graphicData uri="http://schemas.openxmlformats.org/presentationml/2006/ole">
            <mc:AlternateContent xmlns:mc="http://schemas.openxmlformats.org/markup-compatibility/2006">
              <mc:Choice xmlns:v="urn:schemas-microsoft-com:vml" Requires="v">
                <p:oleObj spid="_x0000_s347193" name="Equation" r:id="rId4" imgW="2425680" imgH="393480" progId="Equation.3">
                  <p:embed/>
                </p:oleObj>
              </mc:Choice>
              <mc:Fallback>
                <p:oleObj name="Equation" r:id="rId4" imgW="2425680" imgH="393480" progId="Equation.3">
                  <p:embed/>
                  <p:pic>
                    <p:nvPicPr>
                      <p:cNvPr id="6" name="Object 5"/>
                      <p:cNvPicPr>
                        <a:picLocks noChangeAspect="1" noChangeArrowheads="1"/>
                      </p:cNvPicPr>
                      <p:nvPr/>
                    </p:nvPicPr>
                    <p:blipFill>
                      <a:blip r:embed="rId5"/>
                      <a:srcRect/>
                      <a:stretch>
                        <a:fillRect/>
                      </a:stretch>
                    </p:blipFill>
                    <p:spPr bwMode="auto">
                      <a:xfrm>
                        <a:off x="3972869" y="3920583"/>
                        <a:ext cx="4246562"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 name="Freeform 56"/>
          <p:cNvSpPr/>
          <p:nvPr/>
        </p:nvSpPr>
        <p:spPr bwMode="auto">
          <a:xfrm>
            <a:off x="2477479" y="1430217"/>
            <a:ext cx="6616900" cy="4933357"/>
          </a:xfrm>
          <a:custGeom>
            <a:avLst/>
            <a:gdLst>
              <a:gd name="connsiteX0" fmla="*/ 6353907 w 6497389"/>
              <a:gd name="connsiteY0" fmla="*/ 3259015 h 3282461"/>
              <a:gd name="connsiteX1" fmla="*/ 6463323 w 6497389"/>
              <a:gd name="connsiteY1" fmla="*/ 3048000 h 3282461"/>
              <a:gd name="connsiteX2" fmla="*/ 6486769 w 6497389"/>
              <a:gd name="connsiteY2" fmla="*/ 1570892 h 3282461"/>
              <a:gd name="connsiteX3" fmla="*/ 6307015 w 6497389"/>
              <a:gd name="connsiteY3" fmla="*/ 1148861 h 3282461"/>
              <a:gd name="connsiteX4" fmla="*/ 5689600 w 6497389"/>
              <a:gd name="connsiteY4" fmla="*/ 828430 h 3282461"/>
              <a:gd name="connsiteX5" fmla="*/ 4173415 w 6497389"/>
              <a:gd name="connsiteY5" fmla="*/ 640861 h 3282461"/>
              <a:gd name="connsiteX6" fmla="*/ 1578707 w 6497389"/>
              <a:gd name="connsiteY6" fmla="*/ 422030 h 3282461"/>
              <a:gd name="connsiteX7" fmla="*/ 0 w 6497389"/>
              <a:gd name="connsiteY7" fmla="*/ 0 h 3282461"/>
              <a:gd name="connsiteX0" fmla="*/ 6369537 w 6513019"/>
              <a:gd name="connsiteY0" fmla="*/ 4321907 h 4345353"/>
              <a:gd name="connsiteX1" fmla="*/ 6478953 w 6513019"/>
              <a:gd name="connsiteY1" fmla="*/ 4110892 h 4345353"/>
              <a:gd name="connsiteX2" fmla="*/ 6502399 w 6513019"/>
              <a:gd name="connsiteY2" fmla="*/ 2633784 h 4345353"/>
              <a:gd name="connsiteX3" fmla="*/ 6322645 w 6513019"/>
              <a:gd name="connsiteY3" fmla="*/ 2211753 h 4345353"/>
              <a:gd name="connsiteX4" fmla="*/ 5705230 w 6513019"/>
              <a:gd name="connsiteY4" fmla="*/ 1891322 h 4345353"/>
              <a:gd name="connsiteX5" fmla="*/ 4189045 w 6513019"/>
              <a:gd name="connsiteY5" fmla="*/ 1703753 h 4345353"/>
              <a:gd name="connsiteX6" fmla="*/ 1594337 w 6513019"/>
              <a:gd name="connsiteY6" fmla="*/ 1484922 h 4345353"/>
              <a:gd name="connsiteX7" fmla="*/ 0 w 6513019"/>
              <a:gd name="connsiteY7" fmla="*/ 0 h 4345353"/>
              <a:gd name="connsiteX0" fmla="*/ 4665783 w 6627812"/>
              <a:gd name="connsiteY0" fmla="*/ 4884614 h 4886620"/>
              <a:gd name="connsiteX1" fmla="*/ 6478953 w 6627812"/>
              <a:gd name="connsiteY1" fmla="*/ 4110892 h 4886620"/>
              <a:gd name="connsiteX2" fmla="*/ 6502399 w 6627812"/>
              <a:gd name="connsiteY2" fmla="*/ 2633784 h 4886620"/>
              <a:gd name="connsiteX3" fmla="*/ 6322645 w 6627812"/>
              <a:gd name="connsiteY3" fmla="*/ 2211753 h 4886620"/>
              <a:gd name="connsiteX4" fmla="*/ 5705230 w 6627812"/>
              <a:gd name="connsiteY4" fmla="*/ 1891322 h 4886620"/>
              <a:gd name="connsiteX5" fmla="*/ 4189045 w 6627812"/>
              <a:gd name="connsiteY5" fmla="*/ 1703753 h 4886620"/>
              <a:gd name="connsiteX6" fmla="*/ 1594337 w 6627812"/>
              <a:gd name="connsiteY6" fmla="*/ 1484922 h 4886620"/>
              <a:gd name="connsiteX7" fmla="*/ 0 w 6627812"/>
              <a:gd name="connsiteY7" fmla="*/ 0 h 4886620"/>
              <a:gd name="connsiteX0" fmla="*/ 4814275 w 6616900"/>
              <a:gd name="connsiteY0" fmla="*/ 4931506 h 4933357"/>
              <a:gd name="connsiteX1" fmla="*/ 6478953 w 6616900"/>
              <a:gd name="connsiteY1" fmla="*/ 4110892 h 4933357"/>
              <a:gd name="connsiteX2" fmla="*/ 6502399 w 6616900"/>
              <a:gd name="connsiteY2" fmla="*/ 2633784 h 4933357"/>
              <a:gd name="connsiteX3" fmla="*/ 6322645 w 6616900"/>
              <a:gd name="connsiteY3" fmla="*/ 2211753 h 4933357"/>
              <a:gd name="connsiteX4" fmla="*/ 5705230 w 6616900"/>
              <a:gd name="connsiteY4" fmla="*/ 1891322 h 4933357"/>
              <a:gd name="connsiteX5" fmla="*/ 4189045 w 6616900"/>
              <a:gd name="connsiteY5" fmla="*/ 1703753 h 4933357"/>
              <a:gd name="connsiteX6" fmla="*/ 1594337 w 6616900"/>
              <a:gd name="connsiteY6" fmla="*/ 1484922 h 4933357"/>
              <a:gd name="connsiteX7" fmla="*/ 0 w 6616900"/>
              <a:gd name="connsiteY7" fmla="*/ 0 h 493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6900" h="4933357">
                <a:moveTo>
                  <a:pt x="4814275" y="4931506"/>
                </a:moveTo>
                <a:cubicBezTo>
                  <a:pt x="4857911" y="4966675"/>
                  <a:pt x="6197599" y="4493846"/>
                  <a:pt x="6478953" y="4110892"/>
                </a:cubicBezTo>
                <a:cubicBezTo>
                  <a:pt x="6760307" y="3727938"/>
                  <a:pt x="6528450" y="2950307"/>
                  <a:pt x="6502399" y="2633784"/>
                </a:cubicBezTo>
                <a:cubicBezTo>
                  <a:pt x="6476348" y="2317261"/>
                  <a:pt x="6455507" y="2335497"/>
                  <a:pt x="6322645" y="2211753"/>
                </a:cubicBezTo>
                <a:cubicBezTo>
                  <a:pt x="6189783" y="2088009"/>
                  <a:pt x="6060830" y="1975989"/>
                  <a:pt x="5705230" y="1891322"/>
                </a:cubicBezTo>
                <a:cubicBezTo>
                  <a:pt x="5349630" y="1806655"/>
                  <a:pt x="4874194" y="1771486"/>
                  <a:pt x="4189045" y="1703753"/>
                </a:cubicBezTo>
                <a:cubicBezTo>
                  <a:pt x="3503896" y="1636020"/>
                  <a:pt x="2292511" y="1768881"/>
                  <a:pt x="1594337" y="1484922"/>
                </a:cubicBezTo>
                <a:cubicBezTo>
                  <a:pt x="896163" y="1200963"/>
                  <a:pt x="441569" y="157610"/>
                  <a:pt x="0" y="0"/>
                </a:cubicBezTo>
              </a:path>
            </a:pathLst>
          </a:custGeom>
          <a:noFill/>
          <a:ln w="9525" cap="flat" cmpd="sng" algn="ctr">
            <a:solidFill>
              <a:srgbClr val="FF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a:ln>
                <a:noFill/>
              </a:ln>
              <a:solidFill>
                <a:srgbClr val="000000"/>
              </a:solidFill>
              <a:effectLst/>
              <a:uLnTx/>
              <a:uFillTx/>
              <a:latin typeface="Times" charset="0"/>
              <a:ea typeface="+mn-ea"/>
              <a:cs typeface="+mn-cs"/>
            </a:endParaRPr>
          </a:p>
        </p:txBody>
      </p:sp>
      <p:sp>
        <p:nvSpPr>
          <p:cNvPr id="58" name="Rectangle 36"/>
          <p:cNvSpPr>
            <a:spLocks noChangeArrowheads="1"/>
          </p:cNvSpPr>
          <p:nvPr/>
        </p:nvSpPr>
        <p:spPr bwMode="auto">
          <a:xfrm>
            <a:off x="3923927" y="1342221"/>
            <a:ext cx="5050656" cy="1292662"/>
          </a:xfrm>
          <a:prstGeom prst="rect">
            <a:avLst/>
          </a:prstGeom>
          <a:gradFill rotWithShape="1">
            <a:gsLst>
              <a:gs pos="0">
                <a:srgbClr val="3399FF"/>
              </a:gs>
              <a:gs pos="100000">
                <a:srgbClr val="FFFFFF"/>
              </a:gs>
            </a:gsLst>
            <a:lin ang="2700000" scaled="1"/>
          </a:gradFill>
          <a:ln w="9525">
            <a:solidFill>
              <a:srgbClr val="FF0000"/>
            </a:solidFill>
            <a:miter lim="800000"/>
            <a:headEnd/>
            <a:tailEnd/>
          </a:ln>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Randomly pick one training pattern from the training set, then feed it to the network.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e.g</a:t>
            </a:r>
            <a:r>
              <a:rPr kumimoji="0" lang="en-US" sz="1800" b="0" i="0" u="none" strike="noStrike" kern="1200" cap="none" spc="0" normalizeH="0" baseline="0" noProof="0" dirty="0">
                <a:ln>
                  <a:noFill/>
                </a:ln>
                <a:solidFill>
                  <a:srgbClr val="000000"/>
                </a:solidFill>
                <a:effectLst/>
                <a:uLnTx/>
                <a:uFillTx/>
                <a:latin typeface="Arial"/>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a:ea typeface="+mn-ea"/>
                <a:cs typeface="+mn-cs"/>
              </a:rPr>
              <a:t>x</a:t>
            </a:r>
            <a:r>
              <a:rPr kumimoji="0" lang="en-US" sz="1800" b="0" i="0" u="none" strike="noStrike" kern="1200" cap="none" spc="0" normalizeH="0" baseline="0" noProof="0" dirty="0">
                <a:ln>
                  <a:noFill/>
                </a:ln>
                <a:solidFill>
                  <a:srgbClr val="000000"/>
                </a:solidFill>
                <a:effectLst/>
                <a:uLnTx/>
                <a:uFillTx/>
                <a:latin typeface="Arial"/>
                <a:ea typeface="+mn-ea"/>
                <a:cs typeface="+mn-cs"/>
              </a:rPr>
              <a:t> = </a:t>
            </a:r>
            <a:r>
              <a:rPr kumimoji="0" lang="en-US"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1.0</a:t>
            </a:r>
            <a:r>
              <a:rPr kumimoji="0" lang="en-US" sz="1800" b="0" i="0" u="none" strike="noStrike" kern="1200" cap="none" spc="0" normalizeH="0" baseline="0" noProof="0" dirty="0">
                <a:ln>
                  <a:noFill/>
                </a:ln>
                <a:solidFill>
                  <a:srgbClr val="000000"/>
                </a:solidFill>
                <a:effectLst/>
                <a:uLnTx/>
                <a:uFillTx/>
                <a:latin typeface="Arial"/>
                <a:ea typeface="+mn-ea"/>
                <a:cs typeface="+mn-cs"/>
              </a:rPr>
              <a:t> and </a:t>
            </a:r>
            <a:r>
              <a:rPr kumimoji="0" lang="en-US" sz="1800" b="1" i="0" u="none" strike="noStrike" kern="1200" cap="none" spc="0" normalizeH="0" baseline="0" noProof="0" dirty="0">
                <a:ln>
                  <a:noFill/>
                </a:ln>
                <a:solidFill>
                  <a:srgbClr val="000000"/>
                </a:solidFill>
                <a:effectLst/>
                <a:uLnTx/>
                <a:uFillTx/>
                <a:latin typeface="Arial"/>
                <a:ea typeface="+mn-ea"/>
                <a:cs typeface="+mn-cs"/>
              </a:rPr>
              <a:t>y</a:t>
            </a:r>
            <a:r>
              <a:rPr kumimoji="0" lang="en-US" sz="1800" b="0" i="0" u="none" strike="noStrike" kern="1200" cap="none" spc="0" normalizeH="0" baseline="0" noProof="0" dirty="0">
                <a:ln>
                  <a:noFill/>
                </a:ln>
                <a:solidFill>
                  <a:srgbClr val="000000"/>
                </a:solidFill>
                <a:effectLst/>
                <a:uLnTx/>
                <a:uFillTx/>
                <a:latin typeface="Arial"/>
                <a:ea typeface="+mn-ea"/>
                <a:cs typeface="+mn-cs"/>
              </a:rPr>
              <a:t> = </a:t>
            </a:r>
            <a:r>
              <a:rPr kumimoji="0" lang="en-US"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0.0 </a:t>
            </a:r>
            <a:r>
              <a:rPr kumimoji="0" lang="en-US" sz="18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mn-ea"/>
                <a:cs typeface="+mn-cs"/>
              </a:rPr>
              <a:t>, </a:t>
            </a:r>
            <a:r>
              <a:rPr kumimoji="0" lang="en-US" sz="1800" b="1" i="0" u="none" strike="noStrike" kern="1200" cap="none" spc="0" normalizeH="0" baseline="0" noProof="0" dirty="0">
                <a:ln>
                  <a:noFill/>
                </a:ln>
                <a:solidFill>
                  <a:srgbClr val="000000"/>
                </a:solidFill>
                <a:effectLst/>
                <a:uLnTx/>
                <a:uFillTx/>
                <a:latin typeface="Arial"/>
                <a:ea typeface="+mn-ea"/>
                <a:cs typeface="+mn-cs"/>
              </a:rPr>
              <a:t>desired output </a:t>
            </a:r>
            <a:r>
              <a:rPr kumimoji="0" lang="en-US" sz="18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mn-ea"/>
                <a:cs typeface="+mn-cs"/>
              </a:rPr>
              <a:t>= </a:t>
            </a:r>
            <a:r>
              <a:rPr kumimoji="0" lang="en-US"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1.0</a:t>
            </a:r>
          </a:p>
        </p:txBody>
      </p:sp>
    </p:spTree>
    <p:extLst>
      <p:ext uri="{BB962C8B-B14F-4D97-AF65-F5344CB8AC3E}">
        <p14:creationId xmlns:p14="http://schemas.microsoft.com/office/powerpoint/2010/main" val="72851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after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par>
                                <p:cTn id="11" presetID="32" presetClass="emph" presetSubtype="0" repeatCount="indefinite" fill="hold" nodeType="withEffect">
                                  <p:stCondLst>
                                    <p:cond delay="0"/>
                                  </p:stCondLst>
                                  <p:childTnLst>
                                    <p:animRot by="120000">
                                      <p:cBhvr>
                                        <p:cTn id="12" dur="100" fill="hold">
                                          <p:stCondLst>
                                            <p:cond delay="0"/>
                                          </p:stCondLst>
                                        </p:cTn>
                                        <p:tgtEl>
                                          <p:spTgt spid="48"/>
                                        </p:tgtEl>
                                        <p:attrNameLst>
                                          <p:attrName>r</p:attrName>
                                        </p:attrNameLst>
                                      </p:cBhvr>
                                    </p:animRot>
                                    <p:animRot by="-240000">
                                      <p:cBhvr>
                                        <p:cTn id="13" dur="200" fill="hold">
                                          <p:stCondLst>
                                            <p:cond delay="200"/>
                                          </p:stCondLst>
                                        </p:cTn>
                                        <p:tgtEl>
                                          <p:spTgt spid="48"/>
                                        </p:tgtEl>
                                        <p:attrNameLst>
                                          <p:attrName>r</p:attrName>
                                        </p:attrNameLst>
                                      </p:cBhvr>
                                    </p:animRot>
                                    <p:animRot by="240000">
                                      <p:cBhvr>
                                        <p:cTn id="14" dur="200" fill="hold">
                                          <p:stCondLst>
                                            <p:cond delay="400"/>
                                          </p:stCondLst>
                                        </p:cTn>
                                        <p:tgtEl>
                                          <p:spTgt spid="48"/>
                                        </p:tgtEl>
                                        <p:attrNameLst>
                                          <p:attrName>r</p:attrName>
                                        </p:attrNameLst>
                                      </p:cBhvr>
                                    </p:animRot>
                                    <p:animRot by="-240000">
                                      <p:cBhvr>
                                        <p:cTn id="15" dur="200" fill="hold">
                                          <p:stCondLst>
                                            <p:cond delay="600"/>
                                          </p:stCondLst>
                                        </p:cTn>
                                        <p:tgtEl>
                                          <p:spTgt spid="48"/>
                                        </p:tgtEl>
                                        <p:attrNameLst>
                                          <p:attrName>r</p:attrName>
                                        </p:attrNameLst>
                                      </p:cBhvr>
                                    </p:animRot>
                                    <p:animRot by="120000">
                                      <p:cBhvr>
                                        <p:cTn id="16" dur="200" fill="hold">
                                          <p:stCondLst>
                                            <p:cond delay="800"/>
                                          </p:stCondLst>
                                        </p:cTn>
                                        <p:tgtEl>
                                          <p:spTgt spid="48"/>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wipe(down)">
                                      <p:cBhvr>
                                        <p:cTn id="2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a:xfrm>
            <a:off x="161132" y="1470819"/>
            <a:ext cx="8847137" cy="5006975"/>
          </a:xfrm>
          <a:gradFill rotWithShape="0">
            <a:gsLst>
              <a:gs pos="0">
                <a:srgbClr val="5E9EFF"/>
              </a:gs>
              <a:gs pos="39999">
                <a:srgbClr val="85C2FF"/>
              </a:gs>
              <a:gs pos="70000">
                <a:srgbClr val="C4D6EB"/>
              </a:gs>
              <a:gs pos="100000">
                <a:srgbClr val="FFEBFA"/>
              </a:gs>
            </a:gsLst>
            <a:lin ang="5400000" scaled="1"/>
          </a:gradFill>
          <a:ln w="28575">
            <a:solidFill>
              <a:schemeClr val="tx1"/>
            </a:solidFill>
          </a:ln>
          <a:effectLst>
            <a:outerShdw blurRad="50800" dist="38100" dir="5400000" algn="t" rotWithShape="0">
              <a:prstClr val="black">
                <a:alpha val="40000"/>
              </a:prstClr>
            </a:outerShdw>
          </a:effectLst>
        </p:spPr>
        <p:txBody>
          <a:bodyPr/>
          <a:lstStyle/>
          <a:p>
            <a:pPr marL="609600" indent="-609600">
              <a:lnSpc>
                <a:spcPct val="90000"/>
              </a:lnSpc>
              <a:buClr>
                <a:srgbClr val="3D22C6"/>
              </a:buClr>
              <a:buSzPct val="80000"/>
              <a:buFont typeface="Monotype Sorts" pitchFamily="2" charset="2"/>
              <a:buNone/>
              <a:defRPr/>
            </a:pPr>
            <a:r>
              <a:rPr lang="en-US" sz="2800" u="sng" dirty="0">
                <a:effectLst>
                  <a:outerShdw blurRad="38100" dist="38100" dir="2700000" algn="tl">
                    <a:srgbClr val="000000">
                      <a:alpha val="43137"/>
                    </a:srgbClr>
                  </a:outerShdw>
                </a:effectLst>
              </a:rPr>
              <a:t>Iterative minimization of error over training set</a:t>
            </a:r>
            <a:r>
              <a:rPr lang="en-US" sz="2800" b="1" u="sng" dirty="0">
                <a:effectLst>
                  <a:outerShdw blurRad="38100" dist="38100" dir="2700000" algn="tl">
                    <a:srgbClr val="000000">
                      <a:alpha val="43137"/>
                    </a:srgbClr>
                  </a:outerShdw>
                </a:effectLst>
              </a:rPr>
              <a:t> </a:t>
            </a:r>
          </a:p>
          <a:p>
            <a:pPr marL="609600" indent="-609600">
              <a:lnSpc>
                <a:spcPct val="90000"/>
              </a:lnSpc>
              <a:buClr>
                <a:srgbClr val="3D22C6"/>
              </a:buClr>
              <a:buSzPct val="80000"/>
              <a:buFont typeface="+mj-lt"/>
              <a:buAutoNum type="arabicPeriod"/>
              <a:defRPr/>
            </a:pPr>
            <a:r>
              <a:rPr lang="en-US" sz="2400" dirty="0">
                <a:solidFill>
                  <a:srgbClr val="3333FF"/>
                </a:solidFill>
              </a:rPr>
              <a:t>Put one of the training patterns to be learned on the input units.</a:t>
            </a:r>
          </a:p>
          <a:p>
            <a:pPr marL="609600" indent="-609600">
              <a:lnSpc>
                <a:spcPct val="90000"/>
              </a:lnSpc>
              <a:buClr>
                <a:srgbClr val="3D22C6"/>
              </a:buClr>
              <a:buSzPct val="80000"/>
              <a:buFont typeface="+mj-lt"/>
              <a:buAutoNum type="arabicPeriod"/>
              <a:defRPr/>
            </a:pPr>
            <a:r>
              <a:rPr lang="en-US" sz="2400" dirty="0"/>
              <a:t>Find the values for the hidden unit and output unit.</a:t>
            </a:r>
          </a:p>
          <a:p>
            <a:pPr marL="609600" indent="-609600">
              <a:lnSpc>
                <a:spcPct val="90000"/>
              </a:lnSpc>
              <a:buClr>
                <a:srgbClr val="3D22C6"/>
              </a:buClr>
              <a:buSzPct val="80000"/>
              <a:buFont typeface="+mj-lt"/>
              <a:buAutoNum type="arabicPeriod"/>
              <a:defRPr/>
            </a:pPr>
            <a:r>
              <a:rPr lang="en-US" sz="2400" dirty="0">
                <a:solidFill>
                  <a:srgbClr val="C00000"/>
                </a:solidFill>
              </a:rPr>
              <a:t>Find out how large the error is on the output unit.</a:t>
            </a:r>
          </a:p>
          <a:p>
            <a:pPr marL="609600" indent="-609600">
              <a:lnSpc>
                <a:spcPct val="90000"/>
              </a:lnSpc>
              <a:buClr>
                <a:srgbClr val="3D22C6"/>
              </a:buClr>
              <a:buSzPct val="80000"/>
              <a:buFont typeface="+mj-lt"/>
              <a:buAutoNum type="arabicPeriod"/>
              <a:defRPr/>
            </a:pPr>
            <a:r>
              <a:rPr lang="en-US" sz="2400" dirty="0"/>
              <a:t>Use one of the back-propagation formulas to adjust the weights leading into the output unit.</a:t>
            </a:r>
          </a:p>
          <a:p>
            <a:pPr marL="609600" indent="-609600">
              <a:lnSpc>
                <a:spcPct val="90000"/>
              </a:lnSpc>
              <a:buClr>
                <a:srgbClr val="3D22C6"/>
              </a:buClr>
              <a:buSzPct val="80000"/>
              <a:buFont typeface="+mj-lt"/>
              <a:buAutoNum type="arabicPeriod"/>
              <a:defRPr/>
            </a:pPr>
            <a:r>
              <a:rPr lang="en-US" sz="2400" dirty="0"/>
              <a:t>Use another formula to find out errors for the hidden layer unit.</a:t>
            </a:r>
          </a:p>
          <a:p>
            <a:pPr marL="609600" indent="-609600">
              <a:lnSpc>
                <a:spcPct val="90000"/>
              </a:lnSpc>
              <a:buClr>
                <a:srgbClr val="3D22C6"/>
              </a:buClr>
              <a:buSzPct val="80000"/>
              <a:buFont typeface="+mj-lt"/>
              <a:buAutoNum type="arabicPeriod"/>
              <a:defRPr/>
            </a:pPr>
            <a:r>
              <a:rPr lang="en-US" sz="2400" dirty="0"/>
              <a:t>Adjust the weights leading into the hidden layer unit via another formula.</a:t>
            </a:r>
          </a:p>
          <a:p>
            <a:pPr marL="609600" indent="-609600">
              <a:lnSpc>
                <a:spcPct val="90000"/>
              </a:lnSpc>
              <a:buClr>
                <a:srgbClr val="3D22C6"/>
              </a:buClr>
              <a:buSzPct val="80000"/>
              <a:buFont typeface="+mj-lt"/>
              <a:buAutoNum type="arabicPeriod"/>
              <a:defRPr/>
            </a:pPr>
            <a:r>
              <a:rPr lang="en-US" sz="2400" dirty="0"/>
              <a:t>Repeat steps 1 thru 6 for the second, third patterns,…</a:t>
            </a:r>
          </a:p>
        </p:txBody>
      </p:sp>
      <p:sp>
        <p:nvSpPr>
          <p:cNvPr id="62467" name="Rectangle 5"/>
          <p:cNvSpPr>
            <a:spLocks noGrp="1" noChangeArrowheads="1"/>
          </p:cNvSpPr>
          <p:nvPr>
            <p:ph type="title"/>
          </p:nvPr>
        </p:nvSpPr>
        <p:spPr>
          <a:xfrm>
            <a:off x="0" y="0"/>
            <a:ext cx="9144000" cy="1006475"/>
          </a:xfrm>
          <a:gradFill rotWithShape="1">
            <a:gsLst>
              <a:gs pos="0">
                <a:srgbClr val="3D22C6"/>
              </a:gs>
              <a:gs pos="100000">
                <a:srgbClr val="3D22C6">
                  <a:gamma/>
                  <a:shade val="46275"/>
                  <a:invGamma/>
                </a:srgbClr>
              </a:gs>
            </a:gsLst>
            <a:path path="shape">
              <a:fillToRect l="50000" t="50000" r="50000" b="50000"/>
            </a:path>
          </a:gradFill>
        </p:spPr>
        <p:txBody>
          <a:bodyPr/>
          <a:lstStyle/>
          <a:p>
            <a:pPr algn="ctr">
              <a:defRPr/>
            </a:pPr>
            <a:r>
              <a:rPr lang="en-US" sz="4000" b="1" kern="1200" dirty="0">
                <a:solidFill>
                  <a:srgbClr val="FFFF00"/>
                </a:solidFill>
                <a:effectLst>
                  <a:outerShdw blurRad="38100" dist="38100" dir="2700000" algn="tl">
                    <a:srgbClr val="000000"/>
                  </a:outerShdw>
                </a:effectLst>
                <a:latin typeface="+mn-lt"/>
              </a:rPr>
              <a:t>Backpropagation Training </a:t>
            </a:r>
          </a:p>
        </p:txBody>
      </p:sp>
      <p:sp>
        <p:nvSpPr>
          <p:cNvPr id="4" name="TextBox 3"/>
          <p:cNvSpPr txBox="1"/>
          <p:nvPr/>
        </p:nvSpPr>
        <p:spPr>
          <a:xfrm>
            <a:off x="0" y="883596"/>
            <a:ext cx="9144000" cy="461665"/>
          </a:xfrm>
          <a:prstGeom prst="rect">
            <a:avLst/>
          </a:prstGeom>
          <a:solidFill>
            <a:schemeClr val="bg1">
              <a:lumMod val="50000"/>
            </a:schemeClr>
          </a:solidFill>
          <a:ln>
            <a:solidFill>
              <a:schemeClr val="tx1"/>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itchFamily="18" charset="0"/>
                <a:ea typeface="+mn-ea"/>
                <a:cs typeface="+mn-cs"/>
              </a:rPr>
              <a:t>On-line / Continuous Update : </a:t>
            </a:r>
            <a:r>
              <a:rPr kumimoji="0" lang="en-NZ" sz="24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Times New Roman" pitchFamily="18" charset="0"/>
                <a:ea typeface="+mn-ea"/>
                <a:cs typeface="+mn-cs"/>
              </a:rPr>
              <a:t>Method 1</a:t>
            </a:r>
          </a:p>
        </p:txBody>
      </p:sp>
    </p:spTree>
    <p:extLst>
      <p:ext uri="{BB962C8B-B14F-4D97-AF65-F5344CB8AC3E}">
        <p14:creationId xmlns:p14="http://schemas.microsoft.com/office/powerpoint/2010/main" val="2628449114"/>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6"/>
          <p:cNvSpPr>
            <a:spLocks noChangeArrowheads="1"/>
          </p:cNvSpPr>
          <p:nvPr/>
        </p:nvSpPr>
        <p:spPr bwMode="auto">
          <a:xfrm>
            <a:off x="3923928" y="1734366"/>
            <a:ext cx="5050656" cy="923330"/>
          </a:xfrm>
          <a:prstGeom prst="rect">
            <a:avLst/>
          </a:prstGeom>
          <a:gradFill rotWithShape="1">
            <a:gsLst>
              <a:gs pos="0">
                <a:srgbClr val="3399FF"/>
              </a:gs>
              <a:gs pos="100000">
                <a:srgbClr val="FFFFFF"/>
              </a:gs>
            </a:gsLst>
            <a:lin ang="2700000" scaled="1"/>
          </a:gradFill>
          <a:ln w="9525">
            <a:solidFill>
              <a:schemeClr val="bg1">
                <a:lumMod val="50000"/>
              </a:schemeClr>
            </a:solidFill>
            <a:miter lim="800000"/>
            <a:headEnd/>
            <a:tailEnd/>
          </a:ln>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Training pattern: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a:ea typeface="+mn-ea"/>
                <a:cs typeface="+mn-cs"/>
              </a:rPr>
              <a:t>x</a:t>
            </a:r>
            <a:r>
              <a:rPr kumimoji="0" lang="en-US" sz="1800" b="0" i="0" u="none" strike="noStrike" kern="1200" cap="none" spc="0" normalizeH="0" baseline="0" noProof="0" dirty="0">
                <a:ln>
                  <a:noFill/>
                </a:ln>
                <a:solidFill>
                  <a:srgbClr val="000000"/>
                </a:solidFill>
                <a:effectLst/>
                <a:uLnTx/>
                <a:uFillTx/>
                <a:latin typeface="Arial"/>
                <a:ea typeface="+mn-ea"/>
                <a:cs typeface="+mn-cs"/>
              </a:rPr>
              <a:t> = </a:t>
            </a:r>
            <a:r>
              <a:rPr kumimoji="0" lang="en-US"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1.0</a:t>
            </a:r>
            <a:r>
              <a:rPr kumimoji="0" lang="en-US" sz="1800" b="0" i="0" u="none" strike="noStrike" kern="1200" cap="none" spc="0" normalizeH="0" baseline="0" noProof="0" dirty="0">
                <a:ln>
                  <a:noFill/>
                </a:ln>
                <a:solidFill>
                  <a:srgbClr val="000000"/>
                </a:solidFill>
                <a:effectLst/>
                <a:uLnTx/>
                <a:uFillTx/>
                <a:latin typeface="Arial"/>
                <a:ea typeface="+mn-ea"/>
                <a:cs typeface="+mn-cs"/>
              </a:rPr>
              <a:t> and </a:t>
            </a:r>
            <a:r>
              <a:rPr kumimoji="0" lang="en-US" sz="1800" b="1" i="0" u="none" strike="noStrike" kern="1200" cap="none" spc="0" normalizeH="0" baseline="0" noProof="0" dirty="0">
                <a:ln>
                  <a:noFill/>
                </a:ln>
                <a:solidFill>
                  <a:srgbClr val="000000"/>
                </a:solidFill>
                <a:effectLst/>
                <a:uLnTx/>
                <a:uFillTx/>
                <a:latin typeface="Arial"/>
                <a:ea typeface="+mn-ea"/>
                <a:cs typeface="+mn-cs"/>
              </a:rPr>
              <a:t>y</a:t>
            </a:r>
            <a:r>
              <a:rPr kumimoji="0" lang="en-US" sz="1800" b="0" i="0" u="none" strike="noStrike" kern="1200" cap="none" spc="0" normalizeH="0" baseline="0" noProof="0" dirty="0">
                <a:ln>
                  <a:noFill/>
                </a:ln>
                <a:solidFill>
                  <a:srgbClr val="000000"/>
                </a:solidFill>
                <a:effectLst/>
                <a:uLnTx/>
                <a:uFillTx/>
                <a:latin typeface="Arial"/>
                <a:ea typeface="+mn-ea"/>
                <a:cs typeface="+mn-cs"/>
              </a:rPr>
              <a:t> = </a:t>
            </a:r>
            <a:r>
              <a:rPr kumimoji="0" lang="en-US"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0.0 </a:t>
            </a:r>
            <a:r>
              <a:rPr kumimoji="0" lang="en-US" sz="18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mn-ea"/>
                <a:cs typeface="+mn-cs"/>
              </a:rPr>
              <a:t>, </a:t>
            </a:r>
            <a:r>
              <a:rPr kumimoji="0" lang="en-US" sz="1800" b="1" i="0" u="none" strike="noStrike" kern="1200" cap="none" spc="0" normalizeH="0" baseline="0" noProof="0" dirty="0">
                <a:ln>
                  <a:noFill/>
                </a:ln>
                <a:solidFill>
                  <a:srgbClr val="000000"/>
                </a:solidFill>
                <a:effectLst/>
                <a:uLnTx/>
                <a:uFillTx/>
                <a:latin typeface="Arial"/>
                <a:ea typeface="+mn-ea"/>
                <a:cs typeface="+mn-cs"/>
              </a:rPr>
              <a:t>desired output </a:t>
            </a:r>
            <a:r>
              <a:rPr kumimoji="0" lang="en-US" sz="18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mn-ea"/>
                <a:cs typeface="+mn-cs"/>
              </a:rPr>
              <a:t>= </a:t>
            </a:r>
            <a:r>
              <a:rPr kumimoji="0" lang="en-US"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1.0</a:t>
            </a:r>
          </a:p>
        </p:txBody>
      </p:sp>
      <p:grpSp>
        <p:nvGrpSpPr>
          <p:cNvPr id="259077" name="Group 39"/>
          <p:cNvGrpSpPr>
            <a:grpSpLocks/>
          </p:cNvGrpSpPr>
          <p:nvPr/>
        </p:nvGrpSpPr>
        <p:grpSpPr bwMode="auto">
          <a:xfrm>
            <a:off x="569913" y="1045394"/>
            <a:ext cx="2982912" cy="3111500"/>
            <a:chOff x="633" y="888"/>
            <a:chExt cx="1879" cy="1960"/>
          </a:xfrm>
        </p:grpSpPr>
        <p:grpSp>
          <p:nvGrpSpPr>
            <p:cNvPr id="259103" name="Group 40"/>
            <p:cNvGrpSpPr>
              <a:grpSpLocks/>
            </p:cNvGrpSpPr>
            <p:nvPr/>
          </p:nvGrpSpPr>
          <p:grpSpPr bwMode="auto">
            <a:xfrm>
              <a:off x="910" y="985"/>
              <a:ext cx="1602" cy="1575"/>
              <a:chOff x="1778" y="1081"/>
              <a:chExt cx="2638" cy="2663"/>
            </a:xfrm>
          </p:grpSpPr>
          <p:sp>
            <p:nvSpPr>
              <p:cNvPr id="259110" name="Line 41"/>
              <p:cNvSpPr>
                <a:spLocks noChangeShapeType="1"/>
              </p:cNvSpPr>
              <p:nvPr/>
            </p:nvSpPr>
            <p:spPr bwMode="auto">
              <a:xfrm flipH="1" flipV="1">
                <a:off x="3120" y="1248"/>
                <a:ext cx="1104" cy="2304"/>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259111" name="Group 42"/>
              <p:cNvGrpSpPr>
                <a:grpSpLocks/>
              </p:cNvGrpSpPr>
              <p:nvPr/>
            </p:nvGrpSpPr>
            <p:grpSpPr bwMode="auto">
              <a:xfrm>
                <a:off x="1968" y="1248"/>
                <a:ext cx="2256" cy="2352"/>
                <a:chOff x="1968" y="1248"/>
                <a:chExt cx="2256" cy="2352"/>
              </a:xfrm>
            </p:grpSpPr>
            <p:sp>
              <p:nvSpPr>
                <p:cNvPr id="259133" name="Line 43"/>
                <p:cNvSpPr>
                  <a:spLocks noChangeShapeType="1"/>
                </p:cNvSpPr>
                <p:nvPr/>
              </p:nvSpPr>
              <p:spPr bwMode="auto">
                <a:xfrm flipV="1">
                  <a:off x="1968" y="1248"/>
                  <a:ext cx="1104" cy="220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4" name="Line 44"/>
                <p:cNvSpPr>
                  <a:spLocks noChangeShapeType="1"/>
                </p:cNvSpPr>
                <p:nvPr/>
              </p:nvSpPr>
              <p:spPr bwMode="auto">
                <a:xfrm flipV="1">
                  <a:off x="3072" y="1296"/>
                  <a:ext cx="0" cy="105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5" name="Line 45"/>
                <p:cNvSpPr>
                  <a:spLocks noChangeShapeType="1"/>
                </p:cNvSpPr>
                <p:nvPr/>
              </p:nvSpPr>
              <p:spPr bwMode="auto">
                <a:xfrm flipV="1">
                  <a:off x="1968" y="2352"/>
                  <a:ext cx="1056" cy="115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6" name="Line 46"/>
                <p:cNvSpPr>
                  <a:spLocks noChangeShapeType="1"/>
                </p:cNvSpPr>
                <p:nvPr/>
              </p:nvSpPr>
              <p:spPr bwMode="auto">
                <a:xfrm flipH="1" flipV="1">
                  <a:off x="3120" y="2352"/>
                  <a:ext cx="1104" cy="124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7" name="Line 47"/>
                <p:cNvSpPr>
                  <a:spLocks noChangeShapeType="1"/>
                </p:cNvSpPr>
                <p:nvPr/>
              </p:nvSpPr>
              <p:spPr bwMode="auto">
                <a:xfrm flipV="1">
                  <a:off x="1968" y="1248"/>
                  <a:ext cx="1104"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259112" name="Line 48"/>
              <p:cNvSpPr>
                <a:spLocks noChangeShapeType="1"/>
              </p:cNvSpPr>
              <p:nvPr/>
            </p:nvSpPr>
            <p:spPr bwMode="auto">
              <a:xfrm flipV="1">
                <a:off x="3072" y="2400"/>
                <a:ext cx="1"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3" name="Text Box 49"/>
              <p:cNvSpPr txBox="1">
                <a:spLocks noChangeArrowheads="1"/>
              </p:cNvSpPr>
              <p:nvPr/>
            </p:nvSpPr>
            <p:spPr bwMode="auto">
              <a:xfrm>
                <a:off x="3723" y="2134"/>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14" name="Text Box 50"/>
              <p:cNvSpPr txBox="1">
                <a:spLocks noChangeArrowheads="1"/>
              </p:cNvSpPr>
              <p:nvPr/>
            </p:nvSpPr>
            <p:spPr bwMode="auto">
              <a:xfrm>
                <a:off x="2012" y="2181"/>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15" name="Text Box 51"/>
              <p:cNvSpPr txBox="1">
                <a:spLocks noChangeArrowheads="1"/>
              </p:cNvSpPr>
              <p:nvPr/>
            </p:nvSpPr>
            <p:spPr bwMode="auto">
              <a:xfrm>
                <a:off x="2333" y="3069"/>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16" name="Line 52"/>
              <p:cNvSpPr>
                <a:spLocks noChangeShapeType="1"/>
              </p:cNvSpPr>
              <p:nvPr/>
            </p:nvSpPr>
            <p:spPr bwMode="auto">
              <a:xfrm flipH="1" flipV="1">
                <a:off x="3120" y="1248"/>
                <a:ext cx="1104" cy="2304"/>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7" name="Line 53"/>
              <p:cNvSpPr>
                <a:spLocks noChangeShapeType="1"/>
              </p:cNvSpPr>
              <p:nvPr/>
            </p:nvSpPr>
            <p:spPr bwMode="auto">
              <a:xfrm flipV="1">
                <a:off x="1968" y="1248"/>
                <a:ext cx="1104" cy="220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8" name="Line 54"/>
              <p:cNvSpPr>
                <a:spLocks noChangeShapeType="1"/>
              </p:cNvSpPr>
              <p:nvPr/>
            </p:nvSpPr>
            <p:spPr bwMode="auto">
              <a:xfrm flipV="1">
                <a:off x="3072" y="1296"/>
                <a:ext cx="1" cy="1056"/>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9" name="Line 55"/>
              <p:cNvSpPr>
                <a:spLocks noChangeShapeType="1"/>
              </p:cNvSpPr>
              <p:nvPr/>
            </p:nvSpPr>
            <p:spPr bwMode="auto">
              <a:xfrm flipV="1">
                <a:off x="1968" y="2352"/>
                <a:ext cx="1056" cy="1152"/>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0" name="Line 56"/>
              <p:cNvSpPr>
                <a:spLocks noChangeShapeType="1"/>
              </p:cNvSpPr>
              <p:nvPr/>
            </p:nvSpPr>
            <p:spPr bwMode="auto">
              <a:xfrm flipH="1" flipV="1">
                <a:off x="3120" y="2352"/>
                <a:ext cx="1104" cy="124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1" name="Line 57"/>
              <p:cNvSpPr>
                <a:spLocks noChangeShapeType="1"/>
              </p:cNvSpPr>
              <p:nvPr/>
            </p:nvSpPr>
            <p:spPr bwMode="auto">
              <a:xfrm flipV="1">
                <a:off x="1968" y="1248"/>
                <a:ext cx="1104" cy="19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2" name="Line 58"/>
              <p:cNvSpPr>
                <a:spLocks noChangeShapeType="1"/>
              </p:cNvSpPr>
              <p:nvPr/>
            </p:nvSpPr>
            <p:spPr bwMode="auto">
              <a:xfrm flipV="1">
                <a:off x="3072" y="2400"/>
                <a:ext cx="1" cy="72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3" name="Oval 59"/>
              <p:cNvSpPr>
                <a:spLocks noChangeArrowheads="1"/>
              </p:cNvSpPr>
              <p:nvPr/>
            </p:nvSpPr>
            <p:spPr bwMode="auto">
              <a:xfrm>
                <a:off x="2738" y="1081"/>
                <a:ext cx="670" cy="392"/>
              </a:xfrm>
              <a:prstGeom prst="ellipse">
                <a:avLst/>
              </a:prstGeom>
              <a:gradFill rotWithShape="0">
                <a:gsLst>
                  <a:gs pos="0">
                    <a:srgbClr val="3D22C6"/>
                  </a:gs>
                  <a:gs pos="100000">
                    <a:srgbClr val="FFFFFF"/>
                  </a:gs>
                </a:gsLst>
                <a:lin ang="5400000" scaled="1"/>
              </a:gradFill>
              <a:ln>
                <a:noFill/>
              </a:ln>
              <a:effectLst>
                <a:glow rad="101600">
                  <a:srgbClr val="FF0000">
                    <a:alpha val="40000"/>
                  </a:srgbClr>
                </a:glow>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Arial"/>
                    <a:ea typeface="+mn-ea"/>
                    <a:cs typeface="+mn-cs"/>
                  </a:rPr>
                  <a:t>0.5</a:t>
                </a:r>
              </a:p>
            </p:txBody>
          </p:sp>
          <p:sp>
            <p:nvSpPr>
              <p:cNvPr id="259124" name="Oval 60"/>
              <p:cNvSpPr>
                <a:spLocks noChangeArrowheads="1"/>
              </p:cNvSpPr>
              <p:nvPr/>
            </p:nvSpPr>
            <p:spPr bwMode="auto">
              <a:xfrm>
                <a:off x="2736" y="2172"/>
                <a:ext cx="672" cy="392"/>
              </a:xfrm>
              <a:prstGeom prst="ellipse">
                <a:avLst/>
              </a:prstGeom>
              <a:gradFill rotWithShape="0">
                <a:gsLst>
                  <a:gs pos="0">
                    <a:srgbClr val="3D22C6"/>
                  </a:gs>
                  <a:gs pos="100000">
                    <a:srgbClr val="FFFF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Arial"/>
                    <a:ea typeface="+mn-ea"/>
                    <a:cs typeface="+mn-cs"/>
                  </a:rPr>
                  <a:t>0.5</a:t>
                </a:r>
              </a:p>
            </p:txBody>
          </p:sp>
          <p:sp>
            <p:nvSpPr>
              <p:cNvPr id="259125" name="Oval 61"/>
              <p:cNvSpPr>
                <a:spLocks noChangeArrowheads="1"/>
              </p:cNvSpPr>
              <p:nvPr/>
            </p:nvSpPr>
            <p:spPr bwMode="auto">
              <a:xfrm>
                <a:off x="1778" y="3318"/>
                <a:ext cx="381" cy="37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259126" name="Oval 62"/>
              <p:cNvSpPr>
                <a:spLocks noChangeArrowheads="1"/>
              </p:cNvSpPr>
              <p:nvPr/>
            </p:nvSpPr>
            <p:spPr bwMode="auto">
              <a:xfrm>
                <a:off x="4032" y="3360"/>
                <a:ext cx="384" cy="38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7" name="Oval 63"/>
              <p:cNvSpPr>
                <a:spLocks noChangeArrowheads="1"/>
              </p:cNvSpPr>
              <p:nvPr/>
            </p:nvSpPr>
            <p:spPr bwMode="auto">
              <a:xfrm>
                <a:off x="1826" y="1253"/>
                <a:ext cx="285"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a:ea typeface="+mn-ea"/>
                    <a:cs typeface="+mn-cs"/>
                  </a:rPr>
                  <a:t>1</a:t>
                </a:r>
              </a:p>
            </p:txBody>
          </p:sp>
          <p:sp>
            <p:nvSpPr>
              <p:cNvPr id="259128" name="Oval 64"/>
              <p:cNvSpPr>
                <a:spLocks noChangeArrowheads="1"/>
              </p:cNvSpPr>
              <p:nvPr/>
            </p:nvSpPr>
            <p:spPr bwMode="auto">
              <a:xfrm>
                <a:off x="2927" y="2934"/>
                <a:ext cx="289"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a:ea typeface="+mn-ea"/>
                    <a:cs typeface="+mn-cs"/>
                  </a:rPr>
                  <a:t>1</a:t>
                </a:r>
              </a:p>
            </p:txBody>
          </p:sp>
          <p:sp>
            <p:nvSpPr>
              <p:cNvPr id="259129" name="Text Box 65"/>
              <p:cNvSpPr txBox="1">
                <a:spLocks noChangeArrowheads="1"/>
              </p:cNvSpPr>
              <p:nvPr/>
            </p:nvSpPr>
            <p:spPr bwMode="auto">
              <a:xfrm>
                <a:off x="2797" y="2733"/>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0" name="Text Box 66"/>
              <p:cNvSpPr txBox="1">
                <a:spLocks noChangeArrowheads="1"/>
              </p:cNvSpPr>
              <p:nvPr/>
            </p:nvSpPr>
            <p:spPr bwMode="auto">
              <a:xfrm>
                <a:off x="3006" y="1820"/>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1" name="Text Box 67"/>
              <p:cNvSpPr txBox="1">
                <a:spLocks noChangeArrowheads="1"/>
              </p:cNvSpPr>
              <p:nvPr/>
            </p:nvSpPr>
            <p:spPr bwMode="auto">
              <a:xfrm>
                <a:off x="3423" y="3084"/>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2" name="Text Box 68"/>
              <p:cNvSpPr txBox="1">
                <a:spLocks noChangeArrowheads="1"/>
              </p:cNvSpPr>
              <p:nvPr/>
            </p:nvSpPr>
            <p:spPr bwMode="auto">
              <a:xfrm>
                <a:off x="2012" y="1087"/>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grpSp>
        <p:sp>
          <p:nvSpPr>
            <p:cNvPr id="261189" name="Text Box 69"/>
            <p:cNvSpPr txBox="1">
              <a:spLocks noChangeArrowheads="1"/>
            </p:cNvSpPr>
            <p:nvPr/>
          </p:nvSpPr>
          <p:spPr bwMode="auto">
            <a:xfrm>
              <a:off x="1000" y="2560"/>
              <a:ext cx="212" cy="288"/>
            </a:xfrm>
            <a:prstGeom prst="rect">
              <a:avLst/>
            </a:prstGeom>
            <a:noFill/>
            <a:ln w="9525">
              <a:no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x</a:t>
              </a:r>
            </a:p>
          </p:txBody>
        </p:sp>
        <p:sp>
          <p:nvSpPr>
            <p:cNvPr id="261190" name="Text Box 70"/>
            <p:cNvSpPr txBox="1">
              <a:spLocks noChangeArrowheads="1"/>
            </p:cNvSpPr>
            <p:nvPr/>
          </p:nvSpPr>
          <p:spPr bwMode="auto">
            <a:xfrm>
              <a:off x="2116" y="2560"/>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y</a:t>
              </a:r>
            </a:p>
          </p:txBody>
        </p:sp>
        <p:sp>
          <p:nvSpPr>
            <p:cNvPr id="261191" name="Text Box 71"/>
            <p:cNvSpPr txBox="1">
              <a:spLocks noChangeArrowheads="1"/>
            </p:cNvSpPr>
            <p:nvPr/>
          </p:nvSpPr>
          <p:spPr bwMode="auto">
            <a:xfrm>
              <a:off x="1886" y="88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z</a:t>
              </a:r>
            </a:p>
          </p:txBody>
        </p:sp>
        <p:sp>
          <p:nvSpPr>
            <p:cNvPr id="261192" name="Text Box 72"/>
            <p:cNvSpPr txBox="1">
              <a:spLocks noChangeArrowheads="1"/>
            </p:cNvSpPr>
            <p:nvPr/>
          </p:nvSpPr>
          <p:spPr bwMode="auto">
            <a:xfrm>
              <a:off x="1860" y="162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3" name="Text Box 73"/>
            <p:cNvSpPr txBox="1">
              <a:spLocks noChangeArrowheads="1"/>
            </p:cNvSpPr>
            <p:nvPr/>
          </p:nvSpPr>
          <p:spPr bwMode="auto">
            <a:xfrm>
              <a:off x="1505" y="2247"/>
              <a:ext cx="380"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4" name="Text Box 74"/>
            <p:cNvSpPr txBox="1">
              <a:spLocks noChangeArrowheads="1"/>
            </p:cNvSpPr>
            <p:nvPr/>
          </p:nvSpPr>
          <p:spPr bwMode="auto">
            <a:xfrm>
              <a:off x="633" y="1057"/>
              <a:ext cx="285" cy="233"/>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dirty="0" err="1">
                  <a:ln>
                    <a:noFill/>
                  </a:ln>
                  <a:solidFill>
                    <a:srgbClr val="000000"/>
                  </a:solidFill>
                  <a:effectLst>
                    <a:outerShdw blurRad="38100" dist="38100" dir="2700000" algn="tl">
                      <a:srgbClr val="C0C0C0"/>
                    </a:outerShdw>
                  </a:effectLst>
                  <a:uLnTx/>
                  <a:uFillTx/>
                  <a:latin typeface="Arial"/>
                  <a:ea typeface="+mn-ea"/>
                  <a:cs typeface="+mn-cs"/>
                </a:rPr>
                <a:t>z</a:t>
              </a:r>
              <a:endParaRPr kumimoji="0" lang="en-US" sz="1800" b="0" i="0" u="none" strike="noStrike" kern="1200" cap="none" spc="0" normalizeH="0" baseline="-25000" noProof="0" dirty="0">
                <a:ln>
                  <a:noFill/>
                </a:ln>
                <a:solidFill>
                  <a:srgbClr val="000000"/>
                </a:solidFill>
                <a:effectLst>
                  <a:outerShdw blurRad="38100" dist="38100" dir="2700000" algn="tl">
                    <a:srgbClr val="C0C0C0"/>
                  </a:outerShdw>
                </a:effectLst>
                <a:uLnTx/>
                <a:uFillTx/>
                <a:latin typeface="Arial"/>
                <a:ea typeface="+mn-ea"/>
                <a:cs typeface="+mn-cs"/>
              </a:endParaRPr>
            </a:p>
          </p:txBody>
        </p:sp>
      </p:grpSp>
      <p:sp>
        <p:nvSpPr>
          <p:cNvPr id="261197" name="Rectangle 77"/>
          <p:cNvSpPr>
            <a:spLocks noChangeArrowheads="1"/>
          </p:cNvSpPr>
          <p:nvPr/>
        </p:nvSpPr>
        <p:spPr bwMode="auto">
          <a:xfrm>
            <a:off x="-15875" y="12700"/>
            <a:ext cx="9159875" cy="914400"/>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Training a Network</a:t>
            </a:r>
          </a:p>
        </p:txBody>
      </p:sp>
      <p:cxnSp>
        <p:nvCxnSpPr>
          <p:cNvPr id="3" name="Straight Arrow Connector 2"/>
          <p:cNvCxnSpPr/>
          <p:nvPr/>
        </p:nvCxnSpPr>
        <p:spPr bwMode="auto">
          <a:xfrm flipV="1">
            <a:off x="1169945" y="3625618"/>
            <a:ext cx="9483" cy="531276"/>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cxnSp>
        <p:nvCxnSpPr>
          <p:cNvPr id="48" name="Straight Arrow Connector 47"/>
          <p:cNvCxnSpPr/>
          <p:nvPr/>
        </p:nvCxnSpPr>
        <p:spPr bwMode="auto">
          <a:xfrm flipV="1">
            <a:off x="3390106" y="3663200"/>
            <a:ext cx="10387" cy="509372"/>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sp>
        <p:nvSpPr>
          <p:cNvPr id="4" name="TextBox 3"/>
          <p:cNvSpPr txBox="1"/>
          <p:nvPr/>
        </p:nvSpPr>
        <p:spPr>
          <a:xfrm>
            <a:off x="926794"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1.0</a:t>
            </a:r>
          </a:p>
        </p:txBody>
      </p:sp>
      <p:sp>
        <p:nvSpPr>
          <p:cNvPr id="50" name="TextBox 49"/>
          <p:cNvSpPr txBox="1"/>
          <p:nvPr/>
        </p:nvSpPr>
        <p:spPr>
          <a:xfrm>
            <a:off x="3115063"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0.0</a:t>
            </a:r>
          </a:p>
        </p:txBody>
      </p:sp>
      <p:sp>
        <p:nvSpPr>
          <p:cNvPr id="55" name="Rectangle 75"/>
          <p:cNvSpPr>
            <a:spLocks noChangeArrowheads="1"/>
          </p:cNvSpPr>
          <p:nvPr/>
        </p:nvSpPr>
        <p:spPr bwMode="auto">
          <a:xfrm>
            <a:off x="3923928" y="3891256"/>
            <a:ext cx="4968552" cy="369332"/>
          </a:xfrm>
          <a:prstGeom prst="rect">
            <a:avLst/>
          </a:prstGeom>
          <a:gradFill rotWithShape="1">
            <a:gsLst>
              <a:gs pos="0">
                <a:srgbClr val="3399FF"/>
              </a:gs>
              <a:gs pos="100000">
                <a:srgbClr val="FFFFFF"/>
              </a:gs>
            </a:gsLst>
            <a:lin ang="2700000" scaled="1"/>
          </a:gradFill>
          <a:ln w="9525">
            <a:solidFill>
              <a:srgbClr val="FF0000"/>
            </a:solidFill>
            <a:miter lim="800000"/>
            <a:headEnd/>
            <a:tailEnd/>
          </a:ln>
          <a:effectLst>
            <a:glow rad="228600">
              <a:srgbClr val="C00000">
                <a:alpha val="40000"/>
              </a:srgbClr>
            </a:glow>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Calculate the error on the output unit.</a:t>
            </a:r>
          </a:p>
        </p:txBody>
      </p:sp>
      <p:graphicFrame>
        <p:nvGraphicFramePr>
          <p:cNvPr id="6" name="Object 5"/>
          <p:cNvGraphicFramePr>
            <a:graphicFrameLocks noChangeAspect="1"/>
          </p:cNvGraphicFramePr>
          <p:nvPr/>
        </p:nvGraphicFramePr>
        <p:xfrm>
          <a:off x="4374592" y="4509120"/>
          <a:ext cx="3620799" cy="480467"/>
        </p:xfrm>
        <a:graphic>
          <a:graphicData uri="http://schemas.openxmlformats.org/presentationml/2006/ole">
            <mc:AlternateContent xmlns:mc="http://schemas.openxmlformats.org/markup-compatibility/2006">
              <mc:Choice xmlns:v="urn:schemas-microsoft-com:vml" Requires="v">
                <p:oleObj spid="_x0000_s348272" name="Equation" r:id="rId4" imgW="1625400" imgH="215640" progId="Equation.3">
                  <p:embed/>
                </p:oleObj>
              </mc:Choice>
              <mc:Fallback>
                <p:oleObj name="Equation" r:id="rId4" imgW="1625400" imgH="215640" progId="Equation.3">
                  <p:embed/>
                  <p:pic>
                    <p:nvPicPr>
                      <p:cNvPr id="6" name="Object 5"/>
                      <p:cNvPicPr/>
                      <p:nvPr/>
                    </p:nvPicPr>
                    <p:blipFill>
                      <a:blip r:embed="rId5"/>
                      <a:stretch>
                        <a:fillRect/>
                      </a:stretch>
                    </p:blipFill>
                    <p:spPr>
                      <a:xfrm>
                        <a:off x="4374592" y="4509120"/>
                        <a:ext cx="3620799" cy="480467"/>
                      </a:xfrm>
                      <a:prstGeom prst="rect">
                        <a:avLst/>
                      </a:prstGeom>
                    </p:spPr>
                  </p:pic>
                </p:oleObj>
              </mc:Fallback>
            </mc:AlternateContent>
          </a:graphicData>
        </a:graphic>
      </p:graphicFrame>
      <p:graphicFrame>
        <p:nvGraphicFramePr>
          <p:cNvPr id="8" name="Object 7"/>
          <p:cNvGraphicFramePr>
            <a:graphicFrameLocks noChangeAspect="1"/>
          </p:cNvGraphicFramePr>
          <p:nvPr/>
        </p:nvGraphicFramePr>
        <p:xfrm>
          <a:off x="4361309" y="5120216"/>
          <a:ext cx="4613275" cy="452437"/>
        </p:xfrm>
        <a:graphic>
          <a:graphicData uri="http://schemas.openxmlformats.org/presentationml/2006/ole">
            <mc:AlternateContent xmlns:mc="http://schemas.openxmlformats.org/markup-compatibility/2006">
              <mc:Choice xmlns:v="urn:schemas-microsoft-com:vml" Requires="v">
                <p:oleObj spid="_x0000_s348273" name="Equation" r:id="rId6" imgW="2197080" imgH="215640" progId="Equation.3">
                  <p:embed/>
                </p:oleObj>
              </mc:Choice>
              <mc:Fallback>
                <p:oleObj name="Equation" r:id="rId6" imgW="2197080" imgH="215640" progId="Equation.3">
                  <p:embed/>
                  <p:pic>
                    <p:nvPicPr>
                      <p:cNvPr id="8" name="Object 7"/>
                      <p:cNvPicPr>
                        <a:picLocks noChangeAspect="1" noChangeArrowheads="1"/>
                      </p:cNvPicPr>
                      <p:nvPr/>
                    </p:nvPicPr>
                    <p:blipFill>
                      <a:blip r:embed="rId7"/>
                      <a:srcRect/>
                      <a:stretch>
                        <a:fillRect/>
                      </a:stretch>
                    </p:blipFill>
                    <p:spPr bwMode="auto">
                      <a:xfrm>
                        <a:off x="4361309" y="5120216"/>
                        <a:ext cx="4613275" cy="452437"/>
                      </a:xfrm>
                      <a:prstGeom prst="rect">
                        <a:avLst/>
                      </a:prstGeom>
                      <a:noFill/>
                      <a:ln>
                        <a:noFill/>
                      </a:ln>
                    </p:spPr>
                  </p:pic>
                </p:oleObj>
              </mc:Fallback>
            </mc:AlternateContent>
          </a:graphicData>
        </a:graphic>
      </p:graphicFrame>
      <p:sp>
        <p:nvSpPr>
          <p:cNvPr id="9" name="Freeform 8"/>
          <p:cNvSpPr/>
          <p:nvPr/>
        </p:nvSpPr>
        <p:spPr bwMode="auto">
          <a:xfrm>
            <a:off x="5342267" y="2657696"/>
            <a:ext cx="2858123" cy="1929935"/>
          </a:xfrm>
          <a:custGeom>
            <a:avLst/>
            <a:gdLst>
              <a:gd name="connsiteX0" fmla="*/ 3456 w 2858123"/>
              <a:gd name="connsiteY0" fmla="*/ 2203939 h 2203939"/>
              <a:gd name="connsiteX1" fmla="*/ 105056 w 2858123"/>
              <a:gd name="connsiteY1" fmla="*/ 1953846 h 2203939"/>
              <a:gd name="connsiteX2" fmla="*/ 699025 w 2858123"/>
              <a:gd name="connsiteY2" fmla="*/ 1266093 h 2203939"/>
              <a:gd name="connsiteX3" fmla="*/ 2207395 w 2858123"/>
              <a:gd name="connsiteY3" fmla="*/ 1039446 h 2203939"/>
              <a:gd name="connsiteX4" fmla="*/ 2777918 w 2858123"/>
              <a:gd name="connsiteY4" fmla="*/ 734646 h 2203939"/>
              <a:gd name="connsiteX5" fmla="*/ 2840441 w 2858123"/>
              <a:gd name="connsiteY5" fmla="*/ 0 h 2203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8123" h="2203939">
                <a:moveTo>
                  <a:pt x="3456" y="2203939"/>
                </a:moveTo>
                <a:cubicBezTo>
                  <a:pt x="-3708" y="2157046"/>
                  <a:pt x="-10872" y="2110154"/>
                  <a:pt x="105056" y="1953846"/>
                </a:cubicBezTo>
                <a:cubicBezTo>
                  <a:pt x="220984" y="1797538"/>
                  <a:pt x="348635" y="1418493"/>
                  <a:pt x="699025" y="1266093"/>
                </a:cubicBezTo>
                <a:cubicBezTo>
                  <a:pt x="1049415" y="1113693"/>
                  <a:pt x="1860913" y="1128020"/>
                  <a:pt x="2207395" y="1039446"/>
                </a:cubicBezTo>
                <a:cubicBezTo>
                  <a:pt x="2553877" y="950872"/>
                  <a:pt x="2672410" y="907887"/>
                  <a:pt x="2777918" y="734646"/>
                </a:cubicBezTo>
                <a:cubicBezTo>
                  <a:pt x="2883426" y="561405"/>
                  <a:pt x="2861933" y="280702"/>
                  <a:pt x="2840441" y="0"/>
                </a:cubicBezTo>
              </a:path>
            </a:pathLst>
          </a:custGeom>
          <a:noFill/>
          <a:ln w="9525" cap="flat" cmpd="sng" algn="ctr">
            <a:solidFill>
              <a:srgbClr val="FF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a:ln>
                <a:noFill/>
              </a:ln>
              <a:solidFill>
                <a:srgbClr val="000000"/>
              </a:solidFill>
              <a:effectLst/>
              <a:uLnTx/>
              <a:uFillTx/>
              <a:latin typeface="Times" charset="0"/>
              <a:ea typeface="+mn-ea"/>
              <a:cs typeface="+mn-cs"/>
            </a:endParaRPr>
          </a:p>
        </p:txBody>
      </p:sp>
      <p:sp>
        <p:nvSpPr>
          <p:cNvPr id="10" name="Freeform 9"/>
          <p:cNvSpPr/>
          <p:nvPr/>
        </p:nvSpPr>
        <p:spPr bwMode="auto">
          <a:xfrm>
            <a:off x="2414954" y="1406769"/>
            <a:ext cx="3493733" cy="3939666"/>
          </a:xfrm>
          <a:custGeom>
            <a:avLst/>
            <a:gdLst>
              <a:gd name="connsiteX0" fmla="*/ 3477846 w 3493733"/>
              <a:gd name="connsiteY0" fmla="*/ 3509108 h 3939666"/>
              <a:gd name="connsiteX1" fmla="*/ 3235569 w 3493733"/>
              <a:gd name="connsiteY1" fmla="*/ 3759200 h 3939666"/>
              <a:gd name="connsiteX2" fmla="*/ 1695938 w 3493733"/>
              <a:gd name="connsiteY2" fmla="*/ 3892062 h 3939666"/>
              <a:gd name="connsiteX3" fmla="*/ 1289538 w 3493733"/>
              <a:gd name="connsiteY3" fmla="*/ 2915139 h 3939666"/>
              <a:gd name="connsiteX4" fmla="*/ 1266092 w 3493733"/>
              <a:gd name="connsiteY4" fmla="*/ 1594339 h 3939666"/>
              <a:gd name="connsiteX5" fmla="*/ 1117600 w 3493733"/>
              <a:gd name="connsiteY5" fmla="*/ 750277 h 3939666"/>
              <a:gd name="connsiteX6" fmla="*/ 812800 w 3493733"/>
              <a:gd name="connsiteY6" fmla="*/ 351693 h 3939666"/>
              <a:gd name="connsiteX7" fmla="*/ 265723 w 3493733"/>
              <a:gd name="connsiteY7" fmla="*/ 93785 h 3939666"/>
              <a:gd name="connsiteX8" fmla="*/ 0 w 3493733"/>
              <a:gd name="connsiteY8" fmla="*/ 0 h 3939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93733" h="3939666">
                <a:moveTo>
                  <a:pt x="3477846" y="3509108"/>
                </a:moveTo>
                <a:cubicBezTo>
                  <a:pt x="3505200" y="3602241"/>
                  <a:pt x="3532554" y="3695374"/>
                  <a:pt x="3235569" y="3759200"/>
                </a:cubicBezTo>
                <a:cubicBezTo>
                  <a:pt x="2938584" y="3823026"/>
                  <a:pt x="2020276" y="4032739"/>
                  <a:pt x="1695938" y="3892062"/>
                </a:cubicBezTo>
                <a:cubicBezTo>
                  <a:pt x="1371600" y="3751385"/>
                  <a:pt x="1361179" y="3298093"/>
                  <a:pt x="1289538" y="2915139"/>
                </a:cubicBezTo>
                <a:cubicBezTo>
                  <a:pt x="1217897" y="2532185"/>
                  <a:pt x="1294748" y="1955149"/>
                  <a:pt x="1266092" y="1594339"/>
                </a:cubicBezTo>
                <a:cubicBezTo>
                  <a:pt x="1237436" y="1233529"/>
                  <a:pt x="1193149" y="957385"/>
                  <a:pt x="1117600" y="750277"/>
                </a:cubicBezTo>
                <a:cubicBezTo>
                  <a:pt x="1042051" y="543169"/>
                  <a:pt x="954779" y="461108"/>
                  <a:pt x="812800" y="351693"/>
                </a:cubicBezTo>
                <a:cubicBezTo>
                  <a:pt x="670821" y="242278"/>
                  <a:pt x="401190" y="152400"/>
                  <a:pt x="265723" y="93785"/>
                </a:cubicBezTo>
                <a:cubicBezTo>
                  <a:pt x="130256" y="35170"/>
                  <a:pt x="65128" y="17585"/>
                  <a:pt x="0" y="0"/>
                </a:cubicBezTo>
              </a:path>
            </a:pathLst>
          </a:custGeom>
          <a:noFill/>
          <a:ln w="9525" cap="flat" cmpd="sng" algn="ctr">
            <a:solidFill>
              <a:srgbClr val="FF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a:ln>
                <a:noFill/>
              </a:ln>
              <a:solidFill>
                <a:srgbClr val="000000"/>
              </a:solidFill>
              <a:effectLst/>
              <a:uLnTx/>
              <a:uFillTx/>
              <a:latin typeface="Times" charset="0"/>
              <a:ea typeface="+mn-ea"/>
              <a:cs typeface="+mn-cs"/>
            </a:endParaRPr>
          </a:p>
        </p:txBody>
      </p:sp>
    </p:spTree>
    <p:extLst>
      <p:ext uri="{BB962C8B-B14F-4D97-AF65-F5344CB8AC3E}">
        <p14:creationId xmlns:p14="http://schemas.microsoft.com/office/powerpoint/2010/main" val="52492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after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par>
                                <p:cTn id="11" presetID="32" presetClass="emph" presetSubtype="0" repeatCount="indefinite" fill="hold" nodeType="withEffect">
                                  <p:stCondLst>
                                    <p:cond delay="0"/>
                                  </p:stCondLst>
                                  <p:childTnLst>
                                    <p:animRot by="120000">
                                      <p:cBhvr>
                                        <p:cTn id="12" dur="100" fill="hold">
                                          <p:stCondLst>
                                            <p:cond delay="0"/>
                                          </p:stCondLst>
                                        </p:cTn>
                                        <p:tgtEl>
                                          <p:spTgt spid="48"/>
                                        </p:tgtEl>
                                        <p:attrNameLst>
                                          <p:attrName>r</p:attrName>
                                        </p:attrNameLst>
                                      </p:cBhvr>
                                    </p:animRot>
                                    <p:animRot by="-240000">
                                      <p:cBhvr>
                                        <p:cTn id="13" dur="200" fill="hold">
                                          <p:stCondLst>
                                            <p:cond delay="200"/>
                                          </p:stCondLst>
                                        </p:cTn>
                                        <p:tgtEl>
                                          <p:spTgt spid="48"/>
                                        </p:tgtEl>
                                        <p:attrNameLst>
                                          <p:attrName>r</p:attrName>
                                        </p:attrNameLst>
                                      </p:cBhvr>
                                    </p:animRot>
                                    <p:animRot by="240000">
                                      <p:cBhvr>
                                        <p:cTn id="14" dur="200" fill="hold">
                                          <p:stCondLst>
                                            <p:cond delay="400"/>
                                          </p:stCondLst>
                                        </p:cTn>
                                        <p:tgtEl>
                                          <p:spTgt spid="48"/>
                                        </p:tgtEl>
                                        <p:attrNameLst>
                                          <p:attrName>r</p:attrName>
                                        </p:attrNameLst>
                                      </p:cBhvr>
                                    </p:animRot>
                                    <p:animRot by="-240000">
                                      <p:cBhvr>
                                        <p:cTn id="15" dur="200" fill="hold">
                                          <p:stCondLst>
                                            <p:cond delay="600"/>
                                          </p:stCondLst>
                                        </p:cTn>
                                        <p:tgtEl>
                                          <p:spTgt spid="48"/>
                                        </p:tgtEl>
                                        <p:attrNameLst>
                                          <p:attrName>r</p:attrName>
                                        </p:attrNameLst>
                                      </p:cBhvr>
                                    </p:animRot>
                                    <p:animRot by="120000">
                                      <p:cBhvr>
                                        <p:cTn id="16" dur="200" fill="hold">
                                          <p:stCondLst>
                                            <p:cond delay="800"/>
                                          </p:stCondLst>
                                        </p:cTn>
                                        <p:tgtEl>
                                          <p:spTgt spid="48"/>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a:xfrm>
            <a:off x="161132" y="1470819"/>
            <a:ext cx="8847137" cy="5006975"/>
          </a:xfrm>
          <a:gradFill rotWithShape="0">
            <a:gsLst>
              <a:gs pos="0">
                <a:srgbClr val="5E9EFF"/>
              </a:gs>
              <a:gs pos="39999">
                <a:srgbClr val="85C2FF"/>
              </a:gs>
              <a:gs pos="70000">
                <a:srgbClr val="C4D6EB"/>
              </a:gs>
              <a:gs pos="100000">
                <a:srgbClr val="FFEBFA"/>
              </a:gs>
            </a:gsLst>
            <a:lin ang="5400000" scaled="1"/>
          </a:gradFill>
          <a:ln w="28575">
            <a:solidFill>
              <a:schemeClr val="tx1"/>
            </a:solidFill>
          </a:ln>
          <a:effectLst>
            <a:outerShdw blurRad="50800" dist="38100" dir="5400000" algn="t" rotWithShape="0">
              <a:prstClr val="black">
                <a:alpha val="40000"/>
              </a:prstClr>
            </a:outerShdw>
          </a:effectLst>
        </p:spPr>
        <p:txBody>
          <a:bodyPr/>
          <a:lstStyle/>
          <a:p>
            <a:pPr marL="609600" indent="-609600">
              <a:lnSpc>
                <a:spcPct val="90000"/>
              </a:lnSpc>
              <a:buClr>
                <a:srgbClr val="3D22C6"/>
              </a:buClr>
              <a:buSzPct val="80000"/>
              <a:buFont typeface="Monotype Sorts" pitchFamily="2" charset="2"/>
              <a:buNone/>
              <a:defRPr/>
            </a:pPr>
            <a:r>
              <a:rPr lang="en-US" sz="2800" u="sng" dirty="0">
                <a:effectLst>
                  <a:outerShdw blurRad="38100" dist="38100" dir="2700000" algn="tl">
                    <a:srgbClr val="000000">
                      <a:alpha val="43137"/>
                    </a:srgbClr>
                  </a:outerShdw>
                </a:effectLst>
              </a:rPr>
              <a:t>Iterative minimization of error over training set</a:t>
            </a:r>
            <a:r>
              <a:rPr lang="en-US" sz="2800" b="1" u="sng" dirty="0">
                <a:effectLst>
                  <a:outerShdw blurRad="38100" dist="38100" dir="2700000" algn="tl">
                    <a:srgbClr val="000000">
                      <a:alpha val="43137"/>
                    </a:srgbClr>
                  </a:outerShdw>
                </a:effectLst>
              </a:rPr>
              <a:t> </a:t>
            </a:r>
          </a:p>
          <a:p>
            <a:pPr marL="609600" indent="-609600">
              <a:lnSpc>
                <a:spcPct val="90000"/>
              </a:lnSpc>
              <a:buClr>
                <a:srgbClr val="3D22C6"/>
              </a:buClr>
              <a:buSzPct val="80000"/>
              <a:buFont typeface="+mj-lt"/>
              <a:buAutoNum type="arabicPeriod"/>
              <a:defRPr/>
            </a:pPr>
            <a:r>
              <a:rPr lang="en-US" sz="2400" dirty="0">
                <a:solidFill>
                  <a:srgbClr val="3333FF"/>
                </a:solidFill>
              </a:rPr>
              <a:t>Put one of the training patterns to be learned on the input units.</a:t>
            </a:r>
          </a:p>
          <a:p>
            <a:pPr marL="609600" indent="-609600">
              <a:lnSpc>
                <a:spcPct val="90000"/>
              </a:lnSpc>
              <a:buClr>
                <a:srgbClr val="3D22C6"/>
              </a:buClr>
              <a:buSzPct val="80000"/>
              <a:buFont typeface="+mj-lt"/>
              <a:buAutoNum type="arabicPeriod"/>
              <a:defRPr/>
            </a:pPr>
            <a:r>
              <a:rPr lang="en-US" sz="2400" dirty="0"/>
              <a:t>Find the values for the hidden unit and output unit.</a:t>
            </a:r>
          </a:p>
          <a:p>
            <a:pPr marL="609600" indent="-609600">
              <a:lnSpc>
                <a:spcPct val="90000"/>
              </a:lnSpc>
              <a:buClr>
                <a:srgbClr val="3D22C6"/>
              </a:buClr>
              <a:buSzPct val="80000"/>
              <a:buFont typeface="+mj-lt"/>
              <a:buAutoNum type="arabicPeriod"/>
              <a:defRPr/>
            </a:pPr>
            <a:r>
              <a:rPr lang="en-US" sz="2400" dirty="0">
                <a:solidFill>
                  <a:srgbClr val="3333FF"/>
                </a:solidFill>
              </a:rPr>
              <a:t>Find out how large the error is on the output unit.</a:t>
            </a:r>
          </a:p>
          <a:p>
            <a:pPr marL="609600" indent="-609600">
              <a:lnSpc>
                <a:spcPct val="90000"/>
              </a:lnSpc>
              <a:buClr>
                <a:srgbClr val="3D22C6"/>
              </a:buClr>
              <a:buSzPct val="80000"/>
              <a:buFont typeface="+mj-lt"/>
              <a:buAutoNum type="arabicPeriod"/>
              <a:defRPr/>
            </a:pPr>
            <a:r>
              <a:rPr lang="en-US" sz="2400" dirty="0">
                <a:solidFill>
                  <a:srgbClr val="C00000"/>
                </a:solidFill>
              </a:rPr>
              <a:t>Use one of the back-propagation formulas to adjust the weights leading into the output unit.</a:t>
            </a:r>
          </a:p>
          <a:p>
            <a:pPr marL="609600" indent="-609600">
              <a:lnSpc>
                <a:spcPct val="90000"/>
              </a:lnSpc>
              <a:buClr>
                <a:srgbClr val="3D22C6"/>
              </a:buClr>
              <a:buSzPct val="80000"/>
              <a:buFont typeface="+mj-lt"/>
              <a:buAutoNum type="arabicPeriod"/>
              <a:defRPr/>
            </a:pPr>
            <a:r>
              <a:rPr lang="en-US" sz="2400" dirty="0"/>
              <a:t>Use another formula to find out errors for the hidden layer unit.</a:t>
            </a:r>
          </a:p>
          <a:p>
            <a:pPr marL="609600" indent="-609600">
              <a:lnSpc>
                <a:spcPct val="90000"/>
              </a:lnSpc>
              <a:buClr>
                <a:srgbClr val="3D22C6"/>
              </a:buClr>
              <a:buSzPct val="80000"/>
              <a:buFont typeface="+mj-lt"/>
              <a:buAutoNum type="arabicPeriod"/>
              <a:defRPr/>
            </a:pPr>
            <a:r>
              <a:rPr lang="en-US" sz="2400" dirty="0"/>
              <a:t>Adjust the weights leading into the hidden layer unit via another formula.</a:t>
            </a:r>
          </a:p>
          <a:p>
            <a:pPr marL="609600" indent="-609600">
              <a:lnSpc>
                <a:spcPct val="90000"/>
              </a:lnSpc>
              <a:buClr>
                <a:srgbClr val="3D22C6"/>
              </a:buClr>
              <a:buSzPct val="80000"/>
              <a:buFont typeface="+mj-lt"/>
              <a:buAutoNum type="arabicPeriod"/>
              <a:defRPr/>
            </a:pPr>
            <a:r>
              <a:rPr lang="en-US" sz="2400" dirty="0"/>
              <a:t>Repeat steps 1 thru 6 for the second, third patterns,…</a:t>
            </a:r>
          </a:p>
        </p:txBody>
      </p:sp>
      <p:sp>
        <p:nvSpPr>
          <p:cNvPr id="62467" name="Rectangle 5"/>
          <p:cNvSpPr>
            <a:spLocks noGrp="1" noChangeArrowheads="1"/>
          </p:cNvSpPr>
          <p:nvPr>
            <p:ph type="title"/>
          </p:nvPr>
        </p:nvSpPr>
        <p:spPr>
          <a:xfrm>
            <a:off x="0" y="0"/>
            <a:ext cx="9144000" cy="1006475"/>
          </a:xfrm>
          <a:gradFill rotWithShape="1">
            <a:gsLst>
              <a:gs pos="0">
                <a:srgbClr val="3D22C6"/>
              </a:gs>
              <a:gs pos="100000">
                <a:srgbClr val="3D22C6">
                  <a:gamma/>
                  <a:shade val="46275"/>
                  <a:invGamma/>
                </a:srgbClr>
              </a:gs>
            </a:gsLst>
            <a:path path="shape">
              <a:fillToRect l="50000" t="50000" r="50000" b="50000"/>
            </a:path>
          </a:gradFill>
        </p:spPr>
        <p:txBody>
          <a:bodyPr/>
          <a:lstStyle/>
          <a:p>
            <a:pPr algn="ctr">
              <a:defRPr/>
            </a:pPr>
            <a:r>
              <a:rPr lang="en-US" sz="4000" b="1" kern="1200" dirty="0">
                <a:solidFill>
                  <a:srgbClr val="FFFF00"/>
                </a:solidFill>
                <a:effectLst>
                  <a:outerShdw blurRad="38100" dist="38100" dir="2700000" algn="tl">
                    <a:srgbClr val="000000"/>
                  </a:outerShdw>
                </a:effectLst>
                <a:latin typeface="+mn-lt"/>
              </a:rPr>
              <a:t>Backpropagation Training </a:t>
            </a:r>
          </a:p>
        </p:txBody>
      </p:sp>
      <p:sp>
        <p:nvSpPr>
          <p:cNvPr id="4" name="TextBox 3"/>
          <p:cNvSpPr txBox="1"/>
          <p:nvPr/>
        </p:nvSpPr>
        <p:spPr>
          <a:xfrm>
            <a:off x="0" y="883596"/>
            <a:ext cx="9144000" cy="461665"/>
          </a:xfrm>
          <a:prstGeom prst="rect">
            <a:avLst/>
          </a:prstGeom>
          <a:solidFill>
            <a:schemeClr val="bg1">
              <a:lumMod val="50000"/>
            </a:schemeClr>
          </a:solidFill>
          <a:ln>
            <a:solidFill>
              <a:schemeClr val="tx1"/>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itchFamily="18" charset="0"/>
                <a:ea typeface="+mn-ea"/>
                <a:cs typeface="+mn-cs"/>
              </a:rPr>
              <a:t>On-line / Continuous Update : </a:t>
            </a:r>
            <a:r>
              <a:rPr kumimoji="0" lang="en-NZ" sz="24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Times New Roman" pitchFamily="18" charset="0"/>
                <a:ea typeface="+mn-ea"/>
                <a:cs typeface="+mn-cs"/>
              </a:rPr>
              <a:t>Method 1</a:t>
            </a:r>
          </a:p>
        </p:txBody>
      </p:sp>
    </p:spTree>
    <p:extLst>
      <p:ext uri="{BB962C8B-B14F-4D97-AF65-F5344CB8AC3E}">
        <p14:creationId xmlns:p14="http://schemas.microsoft.com/office/powerpoint/2010/main" val="293127396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9077" name="Group 39"/>
          <p:cNvGrpSpPr>
            <a:grpSpLocks/>
          </p:cNvGrpSpPr>
          <p:nvPr/>
        </p:nvGrpSpPr>
        <p:grpSpPr bwMode="auto">
          <a:xfrm>
            <a:off x="569913" y="1045394"/>
            <a:ext cx="2982912" cy="3111500"/>
            <a:chOff x="633" y="888"/>
            <a:chExt cx="1879" cy="1960"/>
          </a:xfrm>
        </p:grpSpPr>
        <p:grpSp>
          <p:nvGrpSpPr>
            <p:cNvPr id="259103" name="Group 40"/>
            <p:cNvGrpSpPr>
              <a:grpSpLocks/>
            </p:cNvGrpSpPr>
            <p:nvPr/>
          </p:nvGrpSpPr>
          <p:grpSpPr bwMode="auto">
            <a:xfrm>
              <a:off x="910" y="985"/>
              <a:ext cx="1602" cy="1575"/>
              <a:chOff x="1778" y="1081"/>
              <a:chExt cx="2638" cy="2663"/>
            </a:xfrm>
          </p:grpSpPr>
          <p:sp>
            <p:nvSpPr>
              <p:cNvPr id="259110" name="Line 41"/>
              <p:cNvSpPr>
                <a:spLocks noChangeShapeType="1"/>
              </p:cNvSpPr>
              <p:nvPr/>
            </p:nvSpPr>
            <p:spPr bwMode="auto">
              <a:xfrm flipH="1" flipV="1">
                <a:off x="3120" y="1248"/>
                <a:ext cx="1104" cy="2304"/>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259111" name="Group 42"/>
              <p:cNvGrpSpPr>
                <a:grpSpLocks/>
              </p:cNvGrpSpPr>
              <p:nvPr/>
            </p:nvGrpSpPr>
            <p:grpSpPr bwMode="auto">
              <a:xfrm>
                <a:off x="1968" y="1248"/>
                <a:ext cx="2256" cy="2352"/>
                <a:chOff x="1968" y="1248"/>
                <a:chExt cx="2256" cy="2352"/>
              </a:xfrm>
            </p:grpSpPr>
            <p:sp>
              <p:nvSpPr>
                <p:cNvPr id="259133" name="Line 43"/>
                <p:cNvSpPr>
                  <a:spLocks noChangeShapeType="1"/>
                </p:cNvSpPr>
                <p:nvPr/>
              </p:nvSpPr>
              <p:spPr bwMode="auto">
                <a:xfrm flipV="1">
                  <a:off x="1968" y="1248"/>
                  <a:ext cx="1104" cy="220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4" name="Line 44"/>
                <p:cNvSpPr>
                  <a:spLocks noChangeShapeType="1"/>
                </p:cNvSpPr>
                <p:nvPr/>
              </p:nvSpPr>
              <p:spPr bwMode="auto">
                <a:xfrm flipV="1">
                  <a:off x="3072" y="1296"/>
                  <a:ext cx="0" cy="105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5" name="Line 45"/>
                <p:cNvSpPr>
                  <a:spLocks noChangeShapeType="1"/>
                </p:cNvSpPr>
                <p:nvPr/>
              </p:nvSpPr>
              <p:spPr bwMode="auto">
                <a:xfrm flipV="1">
                  <a:off x="1968" y="2352"/>
                  <a:ext cx="1056" cy="115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6" name="Line 46"/>
                <p:cNvSpPr>
                  <a:spLocks noChangeShapeType="1"/>
                </p:cNvSpPr>
                <p:nvPr/>
              </p:nvSpPr>
              <p:spPr bwMode="auto">
                <a:xfrm flipH="1" flipV="1">
                  <a:off x="3120" y="2352"/>
                  <a:ext cx="1104" cy="124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7" name="Line 47"/>
                <p:cNvSpPr>
                  <a:spLocks noChangeShapeType="1"/>
                </p:cNvSpPr>
                <p:nvPr/>
              </p:nvSpPr>
              <p:spPr bwMode="auto">
                <a:xfrm flipV="1">
                  <a:off x="1968" y="1248"/>
                  <a:ext cx="1104"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259112" name="Line 48"/>
              <p:cNvSpPr>
                <a:spLocks noChangeShapeType="1"/>
              </p:cNvSpPr>
              <p:nvPr/>
            </p:nvSpPr>
            <p:spPr bwMode="auto">
              <a:xfrm flipV="1">
                <a:off x="3072" y="2400"/>
                <a:ext cx="1"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3" name="Text Box 49"/>
              <p:cNvSpPr txBox="1">
                <a:spLocks noChangeArrowheads="1"/>
              </p:cNvSpPr>
              <p:nvPr/>
            </p:nvSpPr>
            <p:spPr bwMode="auto">
              <a:xfrm>
                <a:off x="3723" y="2134"/>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14" name="Text Box 50"/>
              <p:cNvSpPr txBox="1">
                <a:spLocks noChangeArrowheads="1"/>
              </p:cNvSpPr>
              <p:nvPr/>
            </p:nvSpPr>
            <p:spPr bwMode="auto">
              <a:xfrm>
                <a:off x="2012" y="2181"/>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15" name="Text Box 51"/>
              <p:cNvSpPr txBox="1">
                <a:spLocks noChangeArrowheads="1"/>
              </p:cNvSpPr>
              <p:nvPr/>
            </p:nvSpPr>
            <p:spPr bwMode="auto">
              <a:xfrm>
                <a:off x="2333" y="3069"/>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16" name="Line 52"/>
              <p:cNvSpPr>
                <a:spLocks noChangeShapeType="1"/>
              </p:cNvSpPr>
              <p:nvPr/>
            </p:nvSpPr>
            <p:spPr bwMode="auto">
              <a:xfrm flipH="1" flipV="1">
                <a:off x="3120" y="1248"/>
                <a:ext cx="1104" cy="2304"/>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7" name="Line 53"/>
              <p:cNvSpPr>
                <a:spLocks noChangeShapeType="1"/>
              </p:cNvSpPr>
              <p:nvPr/>
            </p:nvSpPr>
            <p:spPr bwMode="auto">
              <a:xfrm flipV="1">
                <a:off x="1968" y="1248"/>
                <a:ext cx="1104" cy="220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8" name="Line 54"/>
              <p:cNvSpPr>
                <a:spLocks noChangeShapeType="1"/>
              </p:cNvSpPr>
              <p:nvPr/>
            </p:nvSpPr>
            <p:spPr bwMode="auto">
              <a:xfrm flipV="1">
                <a:off x="3072" y="1296"/>
                <a:ext cx="1" cy="1056"/>
              </a:xfrm>
              <a:prstGeom prst="line">
                <a:avLst/>
              </a:prstGeom>
              <a:noFill/>
              <a:ln w="76200">
                <a:solidFill>
                  <a:srgbClr val="0000FF"/>
                </a:solidFill>
                <a:round/>
                <a:headEnd/>
                <a:tailEnd/>
              </a:ln>
              <a:effectLst>
                <a:glow rad="139700">
                  <a:srgbClr val="FF0000">
                    <a:alpha val="40000"/>
                  </a:srgbClr>
                </a:glow>
              </a:effectLst>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9" name="Line 55"/>
              <p:cNvSpPr>
                <a:spLocks noChangeShapeType="1"/>
              </p:cNvSpPr>
              <p:nvPr/>
            </p:nvSpPr>
            <p:spPr bwMode="auto">
              <a:xfrm flipV="1">
                <a:off x="1968" y="2352"/>
                <a:ext cx="1056" cy="1152"/>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0" name="Line 56"/>
              <p:cNvSpPr>
                <a:spLocks noChangeShapeType="1"/>
              </p:cNvSpPr>
              <p:nvPr/>
            </p:nvSpPr>
            <p:spPr bwMode="auto">
              <a:xfrm flipH="1" flipV="1">
                <a:off x="3120" y="2352"/>
                <a:ext cx="1104" cy="124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1" name="Line 57"/>
              <p:cNvSpPr>
                <a:spLocks noChangeShapeType="1"/>
              </p:cNvSpPr>
              <p:nvPr/>
            </p:nvSpPr>
            <p:spPr bwMode="auto">
              <a:xfrm flipV="1">
                <a:off x="1968" y="1248"/>
                <a:ext cx="1104" cy="19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2" name="Line 58"/>
              <p:cNvSpPr>
                <a:spLocks noChangeShapeType="1"/>
              </p:cNvSpPr>
              <p:nvPr/>
            </p:nvSpPr>
            <p:spPr bwMode="auto">
              <a:xfrm flipV="1">
                <a:off x="3072" y="2400"/>
                <a:ext cx="1" cy="72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3" name="Oval 59"/>
              <p:cNvSpPr>
                <a:spLocks noChangeArrowheads="1"/>
              </p:cNvSpPr>
              <p:nvPr/>
            </p:nvSpPr>
            <p:spPr bwMode="auto">
              <a:xfrm>
                <a:off x="2738" y="1081"/>
                <a:ext cx="670" cy="392"/>
              </a:xfrm>
              <a:prstGeom prst="ellipse">
                <a:avLst/>
              </a:prstGeom>
              <a:gradFill rotWithShape="0">
                <a:gsLst>
                  <a:gs pos="0">
                    <a:srgbClr val="3D22C6"/>
                  </a:gs>
                  <a:gs pos="100000">
                    <a:srgbClr val="FFFF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Arial"/>
                    <a:ea typeface="+mn-ea"/>
                    <a:cs typeface="+mn-cs"/>
                  </a:rPr>
                  <a:t>0.5</a:t>
                </a:r>
              </a:p>
            </p:txBody>
          </p:sp>
          <p:sp>
            <p:nvSpPr>
              <p:cNvPr id="259124" name="Oval 60"/>
              <p:cNvSpPr>
                <a:spLocks noChangeArrowheads="1"/>
              </p:cNvSpPr>
              <p:nvPr/>
            </p:nvSpPr>
            <p:spPr bwMode="auto">
              <a:xfrm>
                <a:off x="2736" y="2172"/>
                <a:ext cx="672" cy="392"/>
              </a:xfrm>
              <a:prstGeom prst="ellipse">
                <a:avLst/>
              </a:prstGeom>
              <a:gradFill rotWithShape="0">
                <a:gsLst>
                  <a:gs pos="0">
                    <a:srgbClr val="3D22C6"/>
                  </a:gs>
                  <a:gs pos="100000">
                    <a:srgbClr val="FFFF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Arial"/>
                    <a:ea typeface="+mn-ea"/>
                    <a:cs typeface="+mn-cs"/>
                  </a:rPr>
                  <a:t>0.5</a:t>
                </a:r>
              </a:p>
            </p:txBody>
          </p:sp>
          <p:sp>
            <p:nvSpPr>
              <p:cNvPr id="259125" name="Oval 61"/>
              <p:cNvSpPr>
                <a:spLocks noChangeArrowheads="1"/>
              </p:cNvSpPr>
              <p:nvPr/>
            </p:nvSpPr>
            <p:spPr bwMode="auto">
              <a:xfrm>
                <a:off x="1778" y="3318"/>
                <a:ext cx="381" cy="37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259126" name="Oval 62"/>
              <p:cNvSpPr>
                <a:spLocks noChangeArrowheads="1"/>
              </p:cNvSpPr>
              <p:nvPr/>
            </p:nvSpPr>
            <p:spPr bwMode="auto">
              <a:xfrm>
                <a:off x="4032" y="3360"/>
                <a:ext cx="384" cy="38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7" name="Oval 63"/>
              <p:cNvSpPr>
                <a:spLocks noChangeArrowheads="1"/>
              </p:cNvSpPr>
              <p:nvPr/>
            </p:nvSpPr>
            <p:spPr bwMode="auto">
              <a:xfrm>
                <a:off x="1826" y="1253"/>
                <a:ext cx="285"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a:ea typeface="+mn-ea"/>
                    <a:cs typeface="+mn-cs"/>
                  </a:rPr>
                  <a:t>1</a:t>
                </a:r>
              </a:p>
            </p:txBody>
          </p:sp>
          <p:sp>
            <p:nvSpPr>
              <p:cNvPr id="259128" name="Oval 64"/>
              <p:cNvSpPr>
                <a:spLocks noChangeArrowheads="1"/>
              </p:cNvSpPr>
              <p:nvPr/>
            </p:nvSpPr>
            <p:spPr bwMode="auto">
              <a:xfrm>
                <a:off x="2927" y="2934"/>
                <a:ext cx="289"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a:ea typeface="+mn-ea"/>
                    <a:cs typeface="+mn-cs"/>
                  </a:rPr>
                  <a:t>1</a:t>
                </a:r>
              </a:p>
            </p:txBody>
          </p:sp>
          <p:sp>
            <p:nvSpPr>
              <p:cNvPr id="259129" name="Text Box 65"/>
              <p:cNvSpPr txBox="1">
                <a:spLocks noChangeArrowheads="1"/>
              </p:cNvSpPr>
              <p:nvPr/>
            </p:nvSpPr>
            <p:spPr bwMode="auto">
              <a:xfrm>
                <a:off x="2797" y="2733"/>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0" name="Text Box 66"/>
              <p:cNvSpPr txBox="1">
                <a:spLocks noChangeArrowheads="1"/>
              </p:cNvSpPr>
              <p:nvPr/>
            </p:nvSpPr>
            <p:spPr bwMode="auto">
              <a:xfrm>
                <a:off x="3006" y="1820"/>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1" name="Text Box 67"/>
              <p:cNvSpPr txBox="1">
                <a:spLocks noChangeArrowheads="1"/>
              </p:cNvSpPr>
              <p:nvPr/>
            </p:nvSpPr>
            <p:spPr bwMode="auto">
              <a:xfrm>
                <a:off x="3423" y="3084"/>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2" name="Text Box 68"/>
              <p:cNvSpPr txBox="1">
                <a:spLocks noChangeArrowheads="1"/>
              </p:cNvSpPr>
              <p:nvPr/>
            </p:nvSpPr>
            <p:spPr bwMode="auto">
              <a:xfrm>
                <a:off x="2012" y="1087"/>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grpSp>
        <p:sp>
          <p:nvSpPr>
            <p:cNvPr id="261189" name="Text Box 69"/>
            <p:cNvSpPr txBox="1">
              <a:spLocks noChangeArrowheads="1"/>
            </p:cNvSpPr>
            <p:nvPr/>
          </p:nvSpPr>
          <p:spPr bwMode="auto">
            <a:xfrm>
              <a:off x="1000" y="2560"/>
              <a:ext cx="212" cy="288"/>
            </a:xfrm>
            <a:prstGeom prst="rect">
              <a:avLst/>
            </a:prstGeom>
            <a:noFill/>
            <a:ln w="9525">
              <a:no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x</a:t>
              </a:r>
            </a:p>
          </p:txBody>
        </p:sp>
        <p:sp>
          <p:nvSpPr>
            <p:cNvPr id="261190" name="Text Box 70"/>
            <p:cNvSpPr txBox="1">
              <a:spLocks noChangeArrowheads="1"/>
            </p:cNvSpPr>
            <p:nvPr/>
          </p:nvSpPr>
          <p:spPr bwMode="auto">
            <a:xfrm>
              <a:off x="2116" y="2560"/>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y</a:t>
              </a:r>
            </a:p>
          </p:txBody>
        </p:sp>
        <p:sp>
          <p:nvSpPr>
            <p:cNvPr id="261191" name="Text Box 71"/>
            <p:cNvSpPr txBox="1">
              <a:spLocks noChangeArrowheads="1"/>
            </p:cNvSpPr>
            <p:nvPr/>
          </p:nvSpPr>
          <p:spPr bwMode="auto">
            <a:xfrm>
              <a:off x="1886" y="88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z</a:t>
              </a:r>
            </a:p>
          </p:txBody>
        </p:sp>
        <p:sp>
          <p:nvSpPr>
            <p:cNvPr id="261192" name="Text Box 72"/>
            <p:cNvSpPr txBox="1">
              <a:spLocks noChangeArrowheads="1"/>
            </p:cNvSpPr>
            <p:nvPr/>
          </p:nvSpPr>
          <p:spPr bwMode="auto">
            <a:xfrm>
              <a:off x="1860" y="162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3" name="Text Box 73"/>
            <p:cNvSpPr txBox="1">
              <a:spLocks noChangeArrowheads="1"/>
            </p:cNvSpPr>
            <p:nvPr/>
          </p:nvSpPr>
          <p:spPr bwMode="auto">
            <a:xfrm>
              <a:off x="1505" y="2247"/>
              <a:ext cx="380"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4" name="Text Box 74"/>
            <p:cNvSpPr txBox="1">
              <a:spLocks noChangeArrowheads="1"/>
            </p:cNvSpPr>
            <p:nvPr/>
          </p:nvSpPr>
          <p:spPr bwMode="auto">
            <a:xfrm>
              <a:off x="633" y="1057"/>
              <a:ext cx="285" cy="233"/>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dirty="0" err="1">
                  <a:ln>
                    <a:noFill/>
                  </a:ln>
                  <a:solidFill>
                    <a:srgbClr val="000000"/>
                  </a:solidFill>
                  <a:effectLst>
                    <a:outerShdw blurRad="38100" dist="38100" dir="2700000" algn="tl">
                      <a:srgbClr val="C0C0C0"/>
                    </a:outerShdw>
                  </a:effectLst>
                  <a:uLnTx/>
                  <a:uFillTx/>
                  <a:latin typeface="Arial"/>
                  <a:ea typeface="+mn-ea"/>
                  <a:cs typeface="+mn-cs"/>
                </a:rPr>
                <a:t>z</a:t>
              </a:r>
              <a:endParaRPr kumimoji="0" lang="en-US" sz="1800" b="0" i="0" u="none" strike="noStrike" kern="1200" cap="none" spc="0" normalizeH="0" baseline="-25000" noProof="0" dirty="0">
                <a:ln>
                  <a:noFill/>
                </a:ln>
                <a:solidFill>
                  <a:srgbClr val="000000"/>
                </a:solidFill>
                <a:effectLst>
                  <a:outerShdw blurRad="38100" dist="38100" dir="2700000" algn="tl">
                    <a:srgbClr val="C0C0C0"/>
                  </a:outerShdw>
                </a:effectLst>
                <a:uLnTx/>
                <a:uFillTx/>
                <a:latin typeface="Arial"/>
                <a:ea typeface="+mn-ea"/>
                <a:cs typeface="+mn-cs"/>
              </a:endParaRPr>
            </a:p>
          </p:txBody>
        </p:sp>
      </p:grpSp>
      <p:sp>
        <p:nvSpPr>
          <p:cNvPr id="261197" name="Rectangle 77"/>
          <p:cNvSpPr>
            <a:spLocks noChangeArrowheads="1"/>
          </p:cNvSpPr>
          <p:nvPr/>
        </p:nvSpPr>
        <p:spPr bwMode="auto">
          <a:xfrm>
            <a:off x="-15875" y="12700"/>
            <a:ext cx="9159875" cy="914400"/>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Training a Network</a:t>
            </a:r>
          </a:p>
        </p:txBody>
      </p:sp>
      <p:cxnSp>
        <p:nvCxnSpPr>
          <p:cNvPr id="3" name="Straight Arrow Connector 2"/>
          <p:cNvCxnSpPr/>
          <p:nvPr/>
        </p:nvCxnSpPr>
        <p:spPr bwMode="auto">
          <a:xfrm flipV="1">
            <a:off x="1169945" y="3625618"/>
            <a:ext cx="9483" cy="531276"/>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cxnSp>
        <p:nvCxnSpPr>
          <p:cNvPr id="48" name="Straight Arrow Connector 47"/>
          <p:cNvCxnSpPr/>
          <p:nvPr/>
        </p:nvCxnSpPr>
        <p:spPr bwMode="auto">
          <a:xfrm flipV="1">
            <a:off x="3390106" y="3663200"/>
            <a:ext cx="10387" cy="509372"/>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sp>
        <p:nvSpPr>
          <p:cNvPr id="4" name="TextBox 3"/>
          <p:cNvSpPr txBox="1"/>
          <p:nvPr/>
        </p:nvSpPr>
        <p:spPr>
          <a:xfrm>
            <a:off x="926794"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1.0</a:t>
            </a:r>
          </a:p>
        </p:txBody>
      </p:sp>
      <p:sp>
        <p:nvSpPr>
          <p:cNvPr id="50" name="TextBox 49"/>
          <p:cNvSpPr txBox="1"/>
          <p:nvPr/>
        </p:nvSpPr>
        <p:spPr>
          <a:xfrm>
            <a:off x="3115063"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0.0</a:t>
            </a:r>
          </a:p>
        </p:txBody>
      </p:sp>
      <p:sp>
        <p:nvSpPr>
          <p:cNvPr id="55" name="Rectangle 75"/>
          <p:cNvSpPr>
            <a:spLocks noChangeArrowheads="1"/>
          </p:cNvSpPr>
          <p:nvPr/>
        </p:nvSpPr>
        <p:spPr bwMode="auto">
          <a:xfrm>
            <a:off x="3923928" y="2114637"/>
            <a:ext cx="4968552" cy="646331"/>
          </a:xfrm>
          <a:prstGeom prst="rect">
            <a:avLst/>
          </a:prstGeom>
          <a:gradFill rotWithShape="1">
            <a:gsLst>
              <a:gs pos="0">
                <a:srgbClr val="3399FF"/>
              </a:gs>
              <a:gs pos="100000">
                <a:srgbClr val="FFFFFF"/>
              </a:gs>
            </a:gsLst>
            <a:lin ang="2700000" scaled="1"/>
          </a:gradFill>
          <a:ln w="9525">
            <a:solidFill>
              <a:srgbClr val="FF0000"/>
            </a:solidFill>
            <a:miter lim="800000"/>
            <a:headEnd/>
            <a:tailEnd/>
          </a:ln>
          <a:effectLst>
            <a:glow rad="228600">
              <a:srgbClr val="C00000">
                <a:alpha val="40000"/>
              </a:srgbClr>
            </a:glow>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Back-propagate the error to adjust all the weights leading into the output unit.</a:t>
            </a:r>
          </a:p>
        </p:txBody>
      </p:sp>
      <p:graphicFrame>
        <p:nvGraphicFramePr>
          <p:cNvPr id="6" name="Object 5"/>
          <p:cNvGraphicFramePr>
            <a:graphicFrameLocks noChangeAspect="1"/>
          </p:cNvGraphicFramePr>
          <p:nvPr/>
        </p:nvGraphicFramePr>
        <p:xfrm>
          <a:off x="4384675" y="2951163"/>
          <a:ext cx="3222625" cy="509587"/>
        </p:xfrm>
        <a:graphic>
          <a:graphicData uri="http://schemas.openxmlformats.org/presentationml/2006/ole">
            <mc:AlternateContent xmlns:mc="http://schemas.openxmlformats.org/markup-compatibility/2006">
              <mc:Choice xmlns:v="urn:schemas-microsoft-com:vml" Requires="v">
                <p:oleObj spid="_x0000_s349296" name="Equation" r:id="rId4" imgW="1447560" imgH="228600" progId="Equation.3">
                  <p:embed/>
                </p:oleObj>
              </mc:Choice>
              <mc:Fallback>
                <p:oleObj name="Equation" r:id="rId4" imgW="1447560" imgH="228600" progId="Equation.3">
                  <p:embed/>
                  <p:pic>
                    <p:nvPicPr>
                      <p:cNvPr id="6" name="Object 5"/>
                      <p:cNvPicPr/>
                      <p:nvPr/>
                    </p:nvPicPr>
                    <p:blipFill>
                      <a:blip r:embed="rId5"/>
                      <a:stretch>
                        <a:fillRect/>
                      </a:stretch>
                    </p:blipFill>
                    <p:spPr>
                      <a:xfrm>
                        <a:off x="4384675" y="2951163"/>
                        <a:ext cx="3222625" cy="509587"/>
                      </a:xfrm>
                      <a:prstGeom prst="rect">
                        <a:avLst/>
                      </a:prstGeom>
                    </p:spPr>
                  </p:pic>
                </p:oleObj>
              </mc:Fallback>
            </mc:AlternateContent>
          </a:graphicData>
        </a:graphic>
      </p:graphicFrame>
      <p:sp>
        <p:nvSpPr>
          <p:cNvPr id="11" name="Freeform 10"/>
          <p:cNvSpPr/>
          <p:nvPr/>
        </p:nvSpPr>
        <p:spPr bwMode="auto">
          <a:xfrm>
            <a:off x="2258646" y="1938216"/>
            <a:ext cx="2172677" cy="1323502"/>
          </a:xfrm>
          <a:custGeom>
            <a:avLst/>
            <a:gdLst>
              <a:gd name="connsiteX0" fmla="*/ 2172677 w 2172677"/>
              <a:gd name="connsiteY0" fmla="*/ 1320799 h 1323502"/>
              <a:gd name="connsiteX1" fmla="*/ 1516185 w 2172677"/>
              <a:gd name="connsiteY1" fmla="*/ 1141046 h 1323502"/>
              <a:gd name="connsiteX2" fmla="*/ 273539 w 2172677"/>
              <a:gd name="connsiteY2" fmla="*/ 156307 h 1323502"/>
              <a:gd name="connsiteX3" fmla="*/ 0 w 2172677"/>
              <a:gd name="connsiteY3" fmla="*/ 15630 h 1323502"/>
            </a:gdLst>
            <a:ahLst/>
            <a:cxnLst>
              <a:cxn ang="0">
                <a:pos x="connsiteX0" y="connsiteY0"/>
              </a:cxn>
              <a:cxn ang="0">
                <a:pos x="connsiteX1" y="connsiteY1"/>
              </a:cxn>
              <a:cxn ang="0">
                <a:pos x="connsiteX2" y="connsiteY2"/>
              </a:cxn>
              <a:cxn ang="0">
                <a:pos x="connsiteX3" y="connsiteY3"/>
              </a:cxn>
            </a:cxnLst>
            <a:rect l="l" t="t" r="r" b="b"/>
            <a:pathLst>
              <a:path w="2172677" h="1323502">
                <a:moveTo>
                  <a:pt x="2172677" y="1320799"/>
                </a:moveTo>
                <a:cubicBezTo>
                  <a:pt x="2002692" y="1327963"/>
                  <a:pt x="1832708" y="1335128"/>
                  <a:pt x="1516185" y="1141046"/>
                </a:cubicBezTo>
                <a:cubicBezTo>
                  <a:pt x="1199662" y="946964"/>
                  <a:pt x="526236" y="343876"/>
                  <a:pt x="273539" y="156307"/>
                </a:cubicBezTo>
                <a:cubicBezTo>
                  <a:pt x="20841" y="-31262"/>
                  <a:pt x="10420" y="-7816"/>
                  <a:pt x="0" y="15630"/>
                </a:cubicBezTo>
              </a:path>
            </a:pathLst>
          </a:custGeom>
          <a:noFill/>
          <a:ln w="9525" cap="flat" cmpd="sng" algn="ctr">
            <a:solidFill>
              <a:srgbClr val="FF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a:ln>
                <a:noFill/>
              </a:ln>
              <a:solidFill>
                <a:srgbClr val="000000"/>
              </a:solidFill>
              <a:effectLst/>
              <a:uLnTx/>
              <a:uFillTx/>
              <a:latin typeface="Times" charset="0"/>
              <a:ea typeface="+mn-ea"/>
              <a:cs typeface="+mn-cs"/>
            </a:endParaRPr>
          </a:p>
        </p:txBody>
      </p:sp>
      <p:graphicFrame>
        <p:nvGraphicFramePr>
          <p:cNvPr id="2" name="Object 1"/>
          <p:cNvGraphicFramePr>
            <a:graphicFrameLocks noChangeAspect="1"/>
          </p:cNvGraphicFramePr>
          <p:nvPr/>
        </p:nvGraphicFramePr>
        <p:xfrm>
          <a:off x="3923928" y="1401248"/>
          <a:ext cx="1414462" cy="452438"/>
        </p:xfrm>
        <a:graphic>
          <a:graphicData uri="http://schemas.openxmlformats.org/presentationml/2006/ole">
            <mc:AlternateContent xmlns:mc="http://schemas.openxmlformats.org/markup-compatibility/2006">
              <mc:Choice xmlns:v="urn:schemas-microsoft-com:vml" Requires="v">
                <p:oleObj spid="_x0000_s349297" name="Equation" r:id="rId6" imgW="672840" imgH="215640" progId="Equation.3">
                  <p:embed/>
                </p:oleObj>
              </mc:Choice>
              <mc:Fallback>
                <p:oleObj name="Equation" r:id="rId6" imgW="672840" imgH="215640" progId="Equation.3">
                  <p:embed/>
                  <p:pic>
                    <p:nvPicPr>
                      <p:cNvPr id="2" name="Object 1"/>
                      <p:cNvPicPr>
                        <a:picLocks noChangeAspect="1" noChangeArrowheads="1"/>
                      </p:cNvPicPr>
                      <p:nvPr/>
                    </p:nvPicPr>
                    <p:blipFill>
                      <a:blip r:embed="rId7"/>
                      <a:srcRect/>
                      <a:stretch>
                        <a:fillRect/>
                      </a:stretch>
                    </p:blipFill>
                    <p:spPr bwMode="auto">
                      <a:xfrm>
                        <a:off x="3923928" y="1401248"/>
                        <a:ext cx="1414462"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Freeform 4"/>
          <p:cNvSpPr/>
          <p:nvPr/>
        </p:nvSpPr>
        <p:spPr bwMode="auto">
          <a:xfrm>
            <a:off x="5846820" y="3370599"/>
            <a:ext cx="320374" cy="634073"/>
          </a:xfrm>
          <a:custGeom>
            <a:avLst/>
            <a:gdLst>
              <a:gd name="connsiteX0" fmla="*/ 320374 w 320374"/>
              <a:gd name="connsiteY0" fmla="*/ 0 h 634073"/>
              <a:gd name="connsiteX1" fmla="*/ 206908 w 320374"/>
              <a:gd name="connsiteY1" fmla="*/ 186884 h 634073"/>
              <a:gd name="connsiteX2" fmla="*/ 173536 w 320374"/>
              <a:gd name="connsiteY2" fmla="*/ 407141 h 634073"/>
              <a:gd name="connsiteX3" fmla="*/ 0 w 320374"/>
              <a:gd name="connsiteY3" fmla="*/ 634073 h 634073"/>
            </a:gdLst>
            <a:ahLst/>
            <a:cxnLst>
              <a:cxn ang="0">
                <a:pos x="connsiteX0" y="connsiteY0"/>
              </a:cxn>
              <a:cxn ang="0">
                <a:pos x="connsiteX1" y="connsiteY1"/>
              </a:cxn>
              <a:cxn ang="0">
                <a:pos x="connsiteX2" y="connsiteY2"/>
              </a:cxn>
              <a:cxn ang="0">
                <a:pos x="connsiteX3" y="connsiteY3"/>
              </a:cxn>
            </a:cxnLst>
            <a:rect l="l" t="t" r="r" b="b"/>
            <a:pathLst>
              <a:path w="320374" h="634073">
                <a:moveTo>
                  <a:pt x="320374" y="0"/>
                </a:moveTo>
                <a:cubicBezTo>
                  <a:pt x="275877" y="59513"/>
                  <a:pt x="231381" y="119027"/>
                  <a:pt x="206908" y="186884"/>
                </a:cubicBezTo>
                <a:cubicBezTo>
                  <a:pt x="182435" y="254741"/>
                  <a:pt x="208021" y="332610"/>
                  <a:pt x="173536" y="407141"/>
                </a:cubicBezTo>
                <a:cubicBezTo>
                  <a:pt x="139051" y="481673"/>
                  <a:pt x="69525" y="557873"/>
                  <a:pt x="0" y="634073"/>
                </a:cubicBezTo>
              </a:path>
            </a:pathLst>
          </a:cu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a:ln>
                <a:noFill/>
              </a:ln>
              <a:solidFill>
                <a:srgbClr val="000000"/>
              </a:solidFill>
              <a:effectLst/>
              <a:uLnTx/>
              <a:uFillTx/>
              <a:latin typeface="Times" charset="0"/>
              <a:ea typeface="+mn-ea"/>
              <a:cs typeface="+mn-cs"/>
            </a:endParaRPr>
          </a:p>
        </p:txBody>
      </p:sp>
      <p:sp>
        <p:nvSpPr>
          <p:cNvPr id="7" name="TextBox 6"/>
          <p:cNvSpPr txBox="1"/>
          <p:nvPr/>
        </p:nvSpPr>
        <p:spPr>
          <a:xfrm>
            <a:off x="5187824" y="3936655"/>
            <a:ext cx="1317990" cy="307777"/>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400" b="1" i="0" u="none" strike="noStrike" kern="1200" cap="none" spc="0" normalizeH="0" baseline="0" noProof="0" dirty="0">
                <a:ln>
                  <a:noFill/>
                </a:ln>
                <a:solidFill>
                  <a:srgbClr val="FF0000"/>
                </a:solidFill>
                <a:effectLst/>
                <a:uLnTx/>
                <a:uFillTx/>
                <a:latin typeface="Arial"/>
                <a:ea typeface="+mn-ea"/>
                <a:cs typeface="+mn-cs"/>
              </a:rPr>
              <a:t>Learning rate</a:t>
            </a:r>
          </a:p>
        </p:txBody>
      </p:sp>
    </p:spTree>
    <p:extLst>
      <p:ext uri="{BB962C8B-B14F-4D97-AF65-F5344CB8AC3E}">
        <p14:creationId xmlns:p14="http://schemas.microsoft.com/office/powerpoint/2010/main" val="69279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after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par>
                                <p:cTn id="11" presetID="32" presetClass="emph" presetSubtype="0" repeatCount="indefinite" fill="hold" nodeType="withEffect">
                                  <p:stCondLst>
                                    <p:cond delay="0"/>
                                  </p:stCondLst>
                                  <p:childTnLst>
                                    <p:animRot by="120000">
                                      <p:cBhvr>
                                        <p:cTn id="12" dur="100" fill="hold">
                                          <p:stCondLst>
                                            <p:cond delay="0"/>
                                          </p:stCondLst>
                                        </p:cTn>
                                        <p:tgtEl>
                                          <p:spTgt spid="48"/>
                                        </p:tgtEl>
                                        <p:attrNameLst>
                                          <p:attrName>r</p:attrName>
                                        </p:attrNameLst>
                                      </p:cBhvr>
                                    </p:animRot>
                                    <p:animRot by="-240000">
                                      <p:cBhvr>
                                        <p:cTn id="13" dur="200" fill="hold">
                                          <p:stCondLst>
                                            <p:cond delay="200"/>
                                          </p:stCondLst>
                                        </p:cTn>
                                        <p:tgtEl>
                                          <p:spTgt spid="48"/>
                                        </p:tgtEl>
                                        <p:attrNameLst>
                                          <p:attrName>r</p:attrName>
                                        </p:attrNameLst>
                                      </p:cBhvr>
                                    </p:animRot>
                                    <p:animRot by="240000">
                                      <p:cBhvr>
                                        <p:cTn id="14" dur="200" fill="hold">
                                          <p:stCondLst>
                                            <p:cond delay="400"/>
                                          </p:stCondLst>
                                        </p:cTn>
                                        <p:tgtEl>
                                          <p:spTgt spid="48"/>
                                        </p:tgtEl>
                                        <p:attrNameLst>
                                          <p:attrName>r</p:attrName>
                                        </p:attrNameLst>
                                      </p:cBhvr>
                                    </p:animRot>
                                    <p:animRot by="-240000">
                                      <p:cBhvr>
                                        <p:cTn id="15" dur="200" fill="hold">
                                          <p:stCondLst>
                                            <p:cond delay="600"/>
                                          </p:stCondLst>
                                        </p:cTn>
                                        <p:tgtEl>
                                          <p:spTgt spid="48"/>
                                        </p:tgtEl>
                                        <p:attrNameLst>
                                          <p:attrName>r</p:attrName>
                                        </p:attrNameLst>
                                      </p:cBhvr>
                                    </p:animRot>
                                    <p:animRot by="120000">
                                      <p:cBhvr>
                                        <p:cTn id="16" dur="200" fill="hold">
                                          <p:stCondLst>
                                            <p:cond delay="800"/>
                                          </p:stCondLst>
                                        </p:cTn>
                                        <p:tgtEl>
                                          <p:spTgt spid="4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1238250" y="457200"/>
            <a:ext cx="7296150" cy="1143000"/>
          </a:xfrm>
          <a:gradFill rotWithShape="0">
            <a:gsLst>
              <a:gs pos="0">
                <a:srgbClr val="FFF200"/>
              </a:gs>
              <a:gs pos="45000">
                <a:srgbClr val="FF7A00"/>
              </a:gs>
              <a:gs pos="70000">
                <a:srgbClr val="FF0300"/>
              </a:gs>
              <a:gs pos="100000">
                <a:srgbClr val="4D0808"/>
              </a:gs>
            </a:gsLst>
            <a:lin ang="5400000" scaled="1"/>
          </a:gradFill>
        </p:spPr>
        <p:txBody>
          <a:bodyPr/>
          <a:lstStyle/>
          <a:p>
            <a:r>
              <a:rPr lang="en-US" altLang="en-US">
                <a:solidFill>
                  <a:srgbClr val="FFFF00"/>
                </a:solidFill>
              </a:rPr>
              <a:t>NN Features</a:t>
            </a:r>
          </a:p>
        </p:txBody>
      </p:sp>
      <p:sp>
        <p:nvSpPr>
          <p:cNvPr id="239619" name="Rectangle 3"/>
          <p:cNvSpPr>
            <a:spLocks noGrp="1" noChangeArrowheads="1"/>
          </p:cNvSpPr>
          <p:nvPr>
            <p:ph type="body" idx="1"/>
          </p:nvPr>
        </p:nvSpPr>
        <p:spPr>
          <a:xfrm>
            <a:off x="1143000" y="1676400"/>
            <a:ext cx="7315200" cy="4114800"/>
          </a:xfrm>
        </p:spPr>
        <p:txBody>
          <a:bodyPr/>
          <a:lstStyle/>
          <a:p>
            <a:r>
              <a:rPr lang="en-US" altLang="en-US"/>
              <a:t>Learning ability </a:t>
            </a:r>
          </a:p>
          <a:p>
            <a:r>
              <a:rPr lang="en-US" altLang="en-US"/>
              <a:t>inherent parallelism</a:t>
            </a:r>
          </a:p>
          <a:p>
            <a:r>
              <a:rPr lang="en-US" altLang="en-US"/>
              <a:t>distributed mode of operation</a:t>
            </a:r>
          </a:p>
          <a:p>
            <a:r>
              <a:rPr lang="en-US" altLang="en-US"/>
              <a:t>simplicity of units’ behavior</a:t>
            </a:r>
          </a:p>
          <a:p>
            <a:r>
              <a:rPr lang="en-US" altLang="en-US"/>
              <a:t>absence of centralized control</a:t>
            </a:r>
          </a:p>
        </p:txBody>
      </p:sp>
      <p:sp>
        <p:nvSpPr>
          <p:cNvPr id="2" name="Action Button: Go Forward or Next 1">
            <a:hlinkClick r:id="rId3" action="ppaction://hlinksldjump" highlightClick="1"/>
            <a:extLst>
              <a:ext uri="{FF2B5EF4-FFF2-40B4-BE49-F238E27FC236}">
                <a16:creationId xmlns:a16="http://schemas.microsoft.com/office/drawing/2014/main" id="{FFA9AA37-91E9-4DF1-B02B-0093193284C9}"/>
              </a:ext>
            </a:extLst>
          </p:cNvPr>
          <p:cNvSpPr/>
          <p:nvPr/>
        </p:nvSpPr>
        <p:spPr bwMode="auto">
          <a:xfrm>
            <a:off x="7912915" y="5791200"/>
            <a:ext cx="545285" cy="444616"/>
          </a:xfrm>
          <a:prstGeom prst="actionButtonForwardNext">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NZ" sz="2400" b="1" i="0" u="none" strike="noStrike" cap="none" normalizeH="0" baseline="0">
              <a:ln>
                <a:noFill/>
              </a:ln>
              <a:solidFill>
                <a:schemeClr val="bg1"/>
              </a:solidFill>
              <a:effectLst/>
              <a:latin typeface="Times New Roman" pitchFamily="18" charset="0"/>
            </a:endParaRPr>
          </a:p>
        </p:txBody>
      </p:sp>
      <p:sp>
        <p:nvSpPr>
          <p:cNvPr id="3" name="TextBox 2">
            <a:extLst>
              <a:ext uri="{FF2B5EF4-FFF2-40B4-BE49-F238E27FC236}">
                <a16:creationId xmlns:a16="http://schemas.microsoft.com/office/drawing/2014/main" id="{4127F290-0655-4D50-8C35-7ECCEEFC6FEF}"/>
              </a:ext>
            </a:extLst>
          </p:cNvPr>
          <p:cNvSpPr txBox="1"/>
          <p:nvPr/>
        </p:nvSpPr>
        <p:spPr>
          <a:xfrm>
            <a:off x="4015508" y="5791200"/>
            <a:ext cx="3805850" cy="461665"/>
          </a:xfrm>
          <a:prstGeom prst="rect">
            <a:avLst/>
          </a:prstGeom>
          <a:noFill/>
        </p:spPr>
        <p:txBody>
          <a:bodyPr wrap="none" rtlCol="0">
            <a:spAutoFit/>
          </a:bodyPr>
          <a:lstStyle/>
          <a:p>
            <a:r>
              <a:rPr lang="en-GB" dirty="0">
                <a:solidFill>
                  <a:srgbClr val="C00000"/>
                </a:solidFill>
                <a:latin typeface="+mn-lt"/>
              </a:rPr>
              <a:t>Next… biological neuron</a:t>
            </a:r>
            <a:endParaRPr lang="en-NZ" dirty="0">
              <a:solidFill>
                <a:srgbClr val="C00000"/>
              </a:solidFill>
              <a:latin typeface="+mn-lt"/>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9077" name="Group 39"/>
          <p:cNvGrpSpPr>
            <a:grpSpLocks/>
          </p:cNvGrpSpPr>
          <p:nvPr/>
        </p:nvGrpSpPr>
        <p:grpSpPr bwMode="auto">
          <a:xfrm>
            <a:off x="569913" y="1045394"/>
            <a:ext cx="2982912" cy="3111501"/>
            <a:chOff x="633" y="888"/>
            <a:chExt cx="1879" cy="1960"/>
          </a:xfrm>
        </p:grpSpPr>
        <p:grpSp>
          <p:nvGrpSpPr>
            <p:cNvPr id="259103" name="Group 40"/>
            <p:cNvGrpSpPr>
              <a:grpSpLocks/>
            </p:cNvGrpSpPr>
            <p:nvPr/>
          </p:nvGrpSpPr>
          <p:grpSpPr bwMode="auto">
            <a:xfrm>
              <a:off x="910" y="985"/>
              <a:ext cx="1602" cy="1575"/>
              <a:chOff x="1778" y="1081"/>
              <a:chExt cx="2638" cy="2663"/>
            </a:xfrm>
          </p:grpSpPr>
          <p:sp>
            <p:nvSpPr>
              <p:cNvPr id="259110" name="Line 41"/>
              <p:cNvSpPr>
                <a:spLocks noChangeShapeType="1"/>
              </p:cNvSpPr>
              <p:nvPr/>
            </p:nvSpPr>
            <p:spPr bwMode="auto">
              <a:xfrm flipH="1" flipV="1">
                <a:off x="3120" y="1248"/>
                <a:ext cx="1104" cy="2304"/>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259111" name="Group 42"/>
              <p:cNvGrpSpPr>
                <a:grpSpLocks/>
              </p:cNvGrpSpPr>
              <p:nvPr/>
            </p:nvGrpSpPr>
            <p:grpSpPr bwMode="auto">
              <a:xfrm>
                <a:off x="1968" y="1248"/>
                <a:ext cx="2256" cy="2352"/>
                <a:chOff x="1968" y="1248"/>
                <a:chExt cx="2256" cy="2352"/>
              </a:xfrm>
            </p:grpSpPr>
            <p:sp>
              <p:nvSpPr>
                <p:cNvPr id="259133" name="Line 43"/>
                <p:cNvSpPr>
                  <a:spLocks noChangeShapeType="1"/>
                </p:cNvSpPr>
                <p:nvPr/>
              </p:nvSpPr>
              <p:spPr bwMode="auto">
                <a:xfrm flipV="1">
                  <a:off x="1968" y="1248"/>
                  <a:ext cx="1104" cy="220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4" name="Line 44"/>
                <p:cNvSpPr>
                  <a:spLocks noChangeShapeType="1"/>
                </p:cNvSpPr>
                <p:nvPr/>
              </p:nvSpPr>
              <p:spPr bwMode="auto">
                <a:xfrm flipV="1">
                  <a:off x="3072" y="1296"/>
                  <a:ext cx="0" cy="105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5" name="Line 45"/>
                <p:cNvSpPr>
                  <a:spLocks noChangeShapeType="1"/>
                </p:cNvSpPr>
                <p:nvPr/>
              </p:nvSpPr>
              <p:spPr bwMode="auto">
                <a:xfrm flipV="1">
                  <a:off x="1968" y="2352"/>
                  <a:ext cx="1056" cy="115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6" name="Line 46"/>
                <p:cNvSpPr>
                  <a:spLocks noChangeShapeType="1"/>
                </p:cNvSpPr>
                <p:nvPr/>
              </p:nvSpPr>
              <p:spPr bwMode="auto">
                <a:xfrm flipH="1" flipV="1">
                  <a:off x="3120" y="2352"/>
                  <a:ext cx="1104" cy="124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7" name="Line 47"/>
                <p:cNvSpPr>
                  <a:spLocks noChangeShapeType="1"/>
                </p:cNvSpPr>
                <p:nvPr/>
              </p:nvSpPr>
              <p:spPr bwMode="auto">
                <a:xfrm flipV="1">
                  <a:off x="1968" y="1248"/>
                  <a:ext cx="1104"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259112" name="Line 48"/>
              <p:cNvSpPr>
                <a:spLocks noChangeShapeType="1"/>
              </p:cNvSpPr>
              <p:nvPr/>
            </p:nvSpPr>
            <p:spPr bwMode="auto">
              <a:xfrm flipV="1">
                <a:off x="3072" y="2400"/>
                <a:ext cx="1"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3" name="Text Box 49"/>
              <p:cNvSpPr txBox="1">
                <a:spLocks noChangeArrowheads="1"/>
              </p:cNvSpPr>
              <p:nvPr/>
            </p:nvSpPr>
            <p:spPr bwMode="auto">
              <a:xfrm>
                <a:off x="3723" y="2134"/>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14" name="Text Box 50"/>
              <p:cNvSpPr txBox="1">
                <a:spLocks noChangeArrowheads="1"/>
              </p:cNvSpPr>
              <p:nvPr/>
            </p:nvSpPr>
            <p:spPr bwMode="auto">
              <a:xfrm>
                <a:off x="2012" y="2181"/>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15" name="Text Box 51"/>
              <p:cNvSpPr txBox="1">
                <a:spLocks noChangeArrowheads="1"/>
              </p:cNvSpPr>
              <p:nvPr/>
            </p:nvSpPr>
            <p:spPr bwMode="auto">
              <a:xfrm>
                <a:off x="2333" y="3069"/>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16" name="Line 52"/>
              <p:cNvSpPr>
                <a:spLocks noChangeShapeType="1"/>
              </p:cNvSpPr>
              <p:nvPr/>
            </p:nvSpPr>
            <p:spPr bwMode="auto">
              <a:xfrm flipH="1" flipV="1">
                <a:off x="3120" y="1248"/>
                <a:ext cx="1104" cy="2304"/>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7" name="Line 53"/>
              <p:cNvSpPr>
                <a:spLocks noChangeShapeType="1"/>
              </p:cNvSpPr>
              <p:nvPr/>
            </p:nvSpPr>
            <p:spPr bwMode="auto">
              <a:xfrm flipV="1">
                <a:off x="1968" y="1248"/>
                <a:ext cx="1104" cy="2208"/>
              </a:xfrm>
              <a:prstGeom prst="line">
                <a:avLst/>
              </a:prstGeom>
              <a:noFill/>
              <a:ln w="76200">
                <a:solidFill>
                  <a:srgbClr val="0000FF"/>
                </a:solidFill>
                <a:round/>
                <a:headEnd/>
                <a:tailEnd/>
              </a:ln>
              <a:effectLst>
                <a:glow rad="139700">
                  <a:srgbClr val="FF0000">
                    <a:alpha val="40000"/>
                  </a:srgbClr>
                </a:glow>
              </a:effectLst>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8" name="Line 54"/>
              <p:cNvSpPr>
                <a:spLocks noChangeShapeType="1"/>
              </p:cNvSpPr>
              <p:nvPr/>
            </p:nvSpPr>
            <p:spPr bwMode="auto">
              <a:xfrm flipV="1">
                <a:off x="3072" y="1296"/>
                <a:ext cx="1" cy="1056"/>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9" name="Line 55"/>
              <p:cNvSpPr>
                <a:spLocks noChangeShapeType="1"/>
              </p:cNvSpPr>
              <p:nvPr/>
            </p:nvSpPr>
            <p:spPr bwMode="auto">
              <a:xfrm flipV="1">
                <a:off x="1968" y="2352"/>
                <a:ext cx="1056" cy="1152"/>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0" name="Line 56"/>
              <p:cNvSpPr>
                <a:spLocks noChangeShapeType="1"/>
              </p:cNvSpPr>
              <p:nvPr/>
            </p:nvSpPr>
            <p:spPr bwMode="auto">
              <a:xfrm flipH="1" flipV="1">
                <a:off x="3120" y="2352"/>
                <a:ext cx="1104" cy="124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1" name="Line 57"/>
              <p:cNvSpPr>
                <a:spLocks noChangeShapeType="1"/>
              </p:cNvSpPr>
              <p:nvPr/>
            </p:nvSpPr>
            <p:spPr bwMode="auto">
              <a:xfrm flipV="1">
                <a:off x="1968" y="1248"/>
                <a:ext cx="1104" cy="19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2" name="Line 58"/>
              <p:cNvSpPr>
                <a:spLocks noChangeShapeType="1"/>
              </p:cNvSpPr>
              <p:nvPr/>
            </p:nvSpPr>
            <p:spPr bwMode="auto">
              <a:xfrm flipV="1">
                <a:off x="3072" y="2400"/>
                <a:ext cx="1" cy="72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3" name="Oval 59"/>
              <p:cNvSpPr>
                <a:spLocks noChangeArrowheads="1"/>
              </p:cNvSpPr>
              <p:nvPr/>
            </p:nvSpPr>
            <p:spPr bwMode="auto">
              <a:xfrm>
                <a:off x="2738" y="1081"/>
                <a:ext cx="670" cy="392"/>
              </a:xfrm>
              <a:prstGeom prst="ellipse">
                <a:avLst/>
              </a:prstGeom>
              <a:gradFill rotWithShape="0">
                <a:gsLst>
                  <a:gs pos="0">
                    <a:srgbClr val="3D22C6"/>
                  </a:gs>
                  <a:gs pos="100000">
                    <a:srgbClr val="FFFF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Arial"/>
                    <a:ea typeface="+mn-ea"/>
                    <a:cs typeface="+mn-cs"/>
                  </a:rPr>
                  <a:t>0.5</a:t>
                </a:r>
              </a:p>
            </p:txBody>
          </p:sp>
          <p:sp>
            <p:nvSpPr>
              <p:cNvPr id="259124" name="Oval 60"/>
              <p:cNvSpPr>
                <a:spLocks noChangeArrowheads="1"/>
              </p:cNvSpPr>
              <p:nvPr/>
            </p:nvSpPr>
            <p:spPr bwMode="auto">
              <a:xfrm>
                <a:off x="2736" y="2172"/>
                <a:ext cx="672" cy="392"/>
              </a:xfrm>
              <a:prstGeom prst="ellipse">
                <a:avLst/>
              </a:prstGeom>
              <a:gradFill rotWithShape="0">
                <a:gsLst>
                  <a:gs pos="0">
                    <a:srgbClr val="3D22C6"/>
                  </a:gs>
                  <a:gs pos="100000">
                    <a:srgbClr val="FFFF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Arial"/>
                    <a:ea typeface="+mn-ea"/>
                    <a:cs typeface="+mn-cs"/>
                  </a:rPr>
                  <a:t>0.5</a:t>
                </a:r>
              </a:p>
            </p:txBody>
          </p:sp>
          <p:sp>
            <p:nvSpPr>
              <p:cNvPr id="259125" name="Oval 61"/>
              <p:cNvSpPr>
                <a:spLocks noChangeArrowheads="1"/>
              </p:cNvSpPr>
              <p:nvPr/>
            </p:nvSpPr>
            <p:spPr bwMode="auto">
              <a:xfrm>
                <a:off x="1778" y="3318"/>
                <a:ext cx="381" cy="37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259126" name="Oval 62"/>
              <p:cNvSpPr>
                <a:spLocks noChangeArrowheads="1"/>
              </p:cNvSpPr>
              <p:nvPr/>
            </p:nvSpPr>
            <p:spPr bwMode="auto">
              <a:xfrm>
                <a:off x="4032" y="3360"/>
                <a:ext cx="384" cy="38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7" name="Oval 63"/>
              <p:cNvSpPr>
                <a:spLocks noChangeArrowheads="1"/>
              </p:cNvSpPr>
              <p:nvPr/>
            </p:nvSpPr>
            <p:spPr bwMode="auto">
              <a:xfrm>
                <a:off x="1826" y="1253"/>
                <a:ext cx="285"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a:ea typeface="+mn-ea"/>
                    <a:cs typeface="+mn-cs"/>
                  </a:rPr>
                  <a:t>1</a:t>
                </a:r>
              </a:p>
            </p:txBody>
          </p:sp>
          <p:sp>
            <p:nvSpPr>
              <p:cNvPr id="259128" name="Oval 64"/>
              <p:cNvSpPr>
                <a:spLocks noChangeArrowheads="1"/>
              </p:cNvSpPr>
              <p:nvPr/>
            </p:nvSpPr>
            <p:spPr bwMode="auto">
              <a:xfrm>
                <a:off x="2927" y="2934"/>
                <a:ext cx="289"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a:ea typeface="+mn-ea"/>
                    <a:cs typeface="+mn-cs"/>
                  </a:rPr>
                  <a:t>1</a:t>
                </a:r>
              </a:p>
            </p:txBody>
          </p:sp>
          <p:sp>
            <p:nvSpPr>
              <p:cNvPr id="259129" name="Text Box 65"/>
              <p:cNvSpPr txBox="1">
                <a:spLocks noChangeArrowheads="1"/>
              </p:cNvSpPr>
              <p:nvPr/>
            </p:nvSpPr>
            <p:spPr bwMode="auto">
              <a:xfrm>
                <a:off x="2797" y="2733"/>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0" name="Text Box 66"/>
              <p:cNvSpPr txBox="1">
                <a:spLocks noChangeArrowheads="1"/>
              </p:cNvSpPr>
              <p:nvPr/>
            </p:nvSpPr>
            <p:spPr bwMode="auto">
              <a:xfrm>
                <a:off x="3006" y="1820"/>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1" name="Text Box 67"/>
              <p:cNvSpPr txBox="1">
                <a:spLocks noChangeArrowheads="1"/>
              </p:cNvSpPr>
              <p:nvPr/>
            </p:nvSpPr>
            <p:spPr bwMode="auto">
              <a:xfrm>
                <a:off x="3423" y="3084"/>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2" name="Text Box 68"/>
              <p:cNvSpPr txBox="1">
                <a:spLocks noChangeArrowheads="1"/>
              </p:cNvSpPr>
              <p:nvPr/>
            </p:nvSpPr>
            <p:spPr bwMode="auto">
              <a:xfrm>
                <a:off x="2012" y="1087"/>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grpSp>
        <p:sp>
          <p:nvSpPr>
            <p:cNvPr id="261189" name="Text Box 69"/>
            <p:cNvSpPr txBox="1">
              <a:spLocks noChangeArrowheads="1"/>
            </p:cNvSpPr>
            <p:nvPr/>
          </p:nvSpPr>
          <p:spPr bwMode="auto">
            <a:xfrm>
              <a:off x="1000" y="2560"/>
              <a:ext cx="212" cy="288"/>
            </a:xfrm>
            <a:prstGeom prst="rect">
              <a:avLst/>
            </a:prstGeom>
            <a:noFill/>
            <a:ln w="9525">
              <a:no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x</a:t>
              </a:r>
            </a:p>
          </p:txBody>
        </p:sp>
        <p:sp>
          <p:nvSpPr>
            <p:cNvPr id="261190" name="Text Box 70"/>
            <p:cNvSpPr txBox="1">
              <a:spLocks noChangeArrowheads="1"/>
            </p:cNvSpPr>
            <p:nvPr/>
          </p:nvSpPr>
          <p:spPr bwMode="auto">
            <a:xfrm>
              <a:off x="2116" y="2560"/>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y</a:t>
              </a:r>
            </a:p>
          </p:txBody>
        </p:sp>
        <p:sp>
          <p:nvSpPr>
            <p:cNvPr id="261191" name="Text Box 71"/>
            <p:cNvSpPr txBox="1">
              <a:spLocks noChangeArrowheads="1"/>
            </p:cNvSpPr>
            <p:nvPr/>
          </p:nvSpPr>
          <p:spPr bwMode="auto">
            <a:xfrm>
              <a:off x="1886" y="88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z</a:t>
              </a:r>
            </a:p>
          </p:txBody>
        </p:sp>
        <p:sp>
          <p:nvSpPr>
            <p:cNvPr id="261192" name="Text Box 72"/>
            <p:cNvSpPr txBox="1">
              <a:spLocks noChangeArrowheads="1"/>
            </p:cNvSpPr>
            <p:nvPr/>
          </p:nvSpPr>
          <p:spPr bwMode="auto">
            <a:xfrm>
              <a:off x="1860" y="162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3" name="Text Box 73"/>
            <p:cNvSpPr txBox="1">
              <a:spLocks noChangeArrowheads="1"/>
            </p:cNvSpPr>
            <p:nvPr/>
          </p:nvSpPr>
          <p:spPr bwMode="auto">
            <a:xfrm>
              <a:off x="1505" y="2247"/>
              <a:ext cx="380"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4" name="Text Box 74"/>
            <p:cNvSpPr txBox="1">
              <a:spLocks noChangeArrowheads="1"/>
            </p:cNvSpPr>
            <p:nvPr/>
          </p:nvSpPr>
          <p:spPr bwMode="auto">
            <a:xfrm>
              <a:off x="633" y="1057"/>
              <a:ext cx="285" cy="233"/>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dirty="0" err="1">
                  <a:ln>
                    <a:noFill/>
                  </a:ln>
                  <a:solidFill>
                    <a:srgbClr val="000000"/>
                  </a:solidFill>
                  <a:effectLst>
                    <a:outerShdw blurRad="38100" dist="38100" dir="2700000" algn="tl">
                      <a:srgbClr val="C0C0C0"/>
                    </a:outerShdw>
                  </a:effectLst>
                  <a:uLnTx/>
                  <a:uFillTx/>
                  <a:latin typeface="Arial"/>
                  <a:ea typeface="+mn-ea"/>
                  <a:cs typeface="+mn-cs"/>
                </a:rPr>
                <a:t>z</a:t>
              </a:r>
              <a:endParaRPr kumimoji="0" lang="en-US" sz="1800" b="0" i="0" u="none" strike="noStrike" kern="1200" cap="none" spc="0" normalizeH="0" baseline="-25000" noProof="0" dirty="0">
                <a:ln>
                  <a:noFill/>
                </a:ln>
                <a:solidFill>
                  <a:srgbClr val="000000"/>
                </a:solidFill>
                <a:effectLst>
                  <a:outerShdw blurRad="38100" dist="38100" dir="2700000" algn="tl">
                    <a:srgbClr val="C0C0C0"/>
                  </a:outerShdw>
                </a:effectLst>
                <a:uLnTx/>
                <a:uFillTx/>
                <a:latin typeface="Arial"/>
                <a:ea typeface="+mn-ea"/>
                <a:cs typeface="+mn-cs"/>
              </a:endParaRPr>
            </a:p>
          </p:txBody>
        </p:sp>
      </p:grpSp>
      <p:sp>
        <p:nvSpPr>
          <p:cNvPr id="261197" name="Rectangle 77"/>
          <p:cNvSpPr>
            <a:spLocks noChangeArrowheads="1"/>
          </p:cNvSpPr>
          <p:nvPr/>
        </p:nvSpPr>
        <p:spPr bwMode="auto">
          <a:xfrm>
            <a:off x="-15875" y="12700"/>
            <a:ext cx="9159875" cy="914400"/>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Training a Network</a:t>
            </a:r>
          </a:p>
        </p:txBody>
      </p:sp>
      <p:cxnSp>
        <p:nvCxnSpPr>
          <p:cNvPr id="3" name="Straight Arrow Connector 2"/>
          <p:cNvCxnSpPr/>
          <p:nvPr/>
        </p:nvCxnSpPr>
        <p:spPr bwMode="auto">
          <a:xfrm flipV="1">
            <a:off x="1169945" y="3625618"/>
            <a:ext cx="9483" cy="531276"/>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cxnSp>
        <p:nvCxnSpPr>
          <p:cNvPr id="48" name="Straight Arrow Connector 47"/>
          <p:cNvCxnSpPr/>
          <p:nvPr/>
        </p:nvCxnSpPr>
        <p:spPr bwMode="auto">
          <a:xfrm flipV="1">
            <a:off x="3390106" y="3663200"/>
            <a:ext cx="10387" cy="509372"/>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sp>
        <p:nvSpPr>
          <p:cNvPr id="4" name="TextBox 3"/>
          <p:cNvSpPr txBox="1"/>
          <p:nvPr/>
        </p:nvSpPr>
        <p:spPr>
          <a:xfrm>
            <a:off x="926794"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1.0</a:t>
            </a:r>
          </a:p>
        </p:txBody>
      </p:sp>
      <p:sp>
        <p:nvSpPr>
          <p:cNvPr id="50" name="TextBox 49"/>
          <p:cNvSpPr txBox="1"/>
          <p:nvPr/>
        </p:nvSpPr>
        <p:spPr>
          <a:xfrm>
            <a:off x="3115063"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0.0</a:t>
            </a:r>
          </a:p>
        </p:txBody>
      </p:sp>
      <p:graphicFrame>
        <p:nvGraphicFramePr>
          <p:cNvPr id="6" name="Object 5"/>
          <p:cNvGraphicFramePr>
            <a:graphicFrameLocks noChangeAspect="1"/>
          </p:cNvGraphicFramePr>
          <p:nvPr/>
        </p:nvGraphicFramePr>
        <p:xfrm>
          <a:off x="4384675" y="2951163"/>
          <a:ext cx="3222625" cy="509587"/>
        </p:xfrm>
        <a:graphic>
          <a:graphicData uri="http://schemas.openxmlformats.org/presentationml/2006/ole">
            <mc:AlternateContent xmlns:mc="http://schemas.openxmlformats.org/markup-compatibility/2006">
              <mc:Choice xmlns:v="urn:schemas-microsoft-com:vml" Requires="v">
                <p:oleObj spid="_x0000_s350375" name="Equation" r:id="rId4" imgW="1447560" imgH="228600" progId="Equation.3">
                  <p:embed/>
                </p:oleObj>
              </mc:Choice>
              <mc:Fallback>
                <p:oleObj name="Equation" r:id="rId4" imgW="1447560" imgH="228600" progId="Equation.3">
                  <p:embed/>
                  <p:pic>
                    <p:nvPicPr>
                      <p:cNvPr id="6" name="Object 5"/>
                      <p:cNvPicPr/>
                      <p:nvPr/>
                    </p:nvPicPr>
                    <p:blipFill>
                      <a:blip r:embed="rId5"/>
                      <a:stretch>
                        <a:fillRect/>
                      </a:stretch>
                    </p:blipFill>
                    <p:spPr>
                      <a:xfrm>
                        <a:off x="4384675" y="2951163"/>
                        <a:ext cx="3222625" cy="509587"/>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4395051" y="3564492"/>
          <a:ext cx="3222625" cy="509587"/>
        </p:xfrm>
        <a:graphic>
          <a:graphicData uri="http://schemas.openxmlformats.org/presentationml/2006/ole">
            <mc:AlternateContent xmlns:mc="http://schemas.openxmlformats.org/markup-compatibility/2006">
              <mc:Choice xmlns:v="urn:schemas-microsoft-com:vml" Requires="v">
                <p:oleObj spid="_x0000_s350376" name="Equation" r:id="rId6" imgW="1447560" imgH="228600" progId="Equation.3">
                  <p:embed/>
                </p:oleObj>
              </mc:Choice>
              <mc:Fallback>
                <p:oleObj name="Equation" r:id="rId6" imgW="1447560" imgH="228600" progId="Equation.3">
                  <p:embed/>
                  <p:pic>
                    <p:nvPicPr>
                      <p:cNvPr id="7" name="Object 6"/>
                      <p:cNvPicPr>
                        <a:picLocks noChangeAspect="1" noChangeArrowheads="1"/>
                      </p:cNvPicPr>
                      <p:nvPr/>
                    </p:nvPicPr>
                    <p:blipFill>
                      <a:blip r:embed="rId7"/>
                      <a:srcRect/>
                      <a:stretch>
                        <a:fillRect/>
                      </a:stretch>
                    </p:blipFill>
                    <p:spPr bwMode="auto">
                      <a:xfrm>
                        <a:off x="4395051" y="3564492"/>
                        <a:ext cx="3222625"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Freeform 4"/>
          <p:cNvSpPr/>
          <p:nvPr/>
        </p:nvSpPr>
        <p:spPr bwMode="auto">
          <a:xfrm>
            <a:off x="1547446" y="2751015"/>
            <a:ext cx="2836985" cy="1190649"/>
          </a:xfrm>
          <a:custGeom>
            <a:avLst/>
            <a:gdLst>
              <a:gd name="connsiteX0" fmla="*/ 2836985 w 2836985"/>
              <a:gd name="connsiteY0" fmla="*/ 1101970 h 1190649"/>
              <a:gd name="connsiteX1" fmla="*/ 1164492 w 2836985"/>
              <a:gd name="connsiteY1" fmla="*/ 1172308 h 1190649"/>
              <a:gd name="connsiteX2" fmla="*/ 453292 w 2836985"/>
              <a:gd name="connsiteY2" fmla="*/ 804985 h 1190649"/>
              <a:gd name="connsiteX3" fmla="*/ 0 w 2836985"/>
              <a:gd name="connsiteY3" fmla="*/ 0 h 1190649"/>
            </a:gdLst>
            <a:ahLst/>
            <a:cxnLst>
              <a:cxn ang="0">
                <a:pos x="connsiteX0" y="connsiteY0"/>
              </a:cxn>
              <a:cxn ang="0">
                <a:pos x="connsiteX1" y="connsiteY1"/>
              </a:cxn>
              <a:cxn ang="0">
                <a:pos x="connsiteX2" y="connsiteY2"/>
              </a:cxn>
              <a:cxn ang="0">
                <a:pos x="connsiteX3" y="connsiteY3"/>
              </a:cxn>
            </a:cxnLst>
            <a:rect l="l" t="t" r="r" b="b"/>
            <a:pathLst>
              <a:path w="2836985" h="1190649">
                <a:moveTo>
                  <a:pt x="2836985" y="1101970"/>
                </a:moveTo>
                <a:cubicBezTo>
                  <a:pt x="2199379" y="1161888"/>
                  <a:pt x="1561774" y="1221806"/>
                  <a:pt x="1164492" y="1172308"/>
                </a:cubicBezTo>
                <a:cubicBezTo>
                  <a:pt x="767210" y="1122811"/>
                  <a:pt x="647374" y="1000370"/>
                  <a:pt x="453292" y="804985"/>
                </a:cubicBezTo>
                <a:cubicBezTo>
                  <a:pt x="259210" y="609600"/>
                  <a:pt x="129605" y="304800"/>
                  <a:pt x="0" y="0"/>
                </a:cubicBezTo>
              </a:path>
            </a:pathLst>
          </a:custGeom>
          <a:noFill/>
          <a:ln w="9525" cap="flat" cmpd="sng" algn="ctr">
            <a:solidFill>
              <a:srgbClr val="FF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a:ln>
                <a:noFill/>
              </a:ln>
              <a:solidFill>
                <a:srgbClr val="000000"/>
              </a:solidFill>
              <a:effectLst/>
              <a:uLnTx/>
              <a:uFillTx/>
              <a:latin typeface="Times" charset="0"/>
              <a:ea typeface="+mn-ea"/>
              <a:cs typeface="+mn-cs"/>
            </a:endParaRPr>
          </a:p>
        </p:txBody>
      </p:sp>
      <p:sp>
        <p:nvSpPr>
          <p:cNvPr id="51" name="Rectangle 75"/>
          <p:cNvSpPr>
            <a:spLocks noChangeArrowheads="1"/>
          </p:cNvSpPr>
          <p:nvPr/>
        </p:nvSpPr>
        <p:spPr bwMode="auto">
          <a:xfrm>
            <a:off x="3923928" y="2114637"/>
            <a:ext cx="4968552" cy="646331"/>
          </a:xfrm>
          <a:prstGeom prst="rect">
            <a:avLst/>
          </a:prstGeom>
          <a:gradFill rotWithShape="1">
            <a:gsLst>
              <a:gs pos="0">
                <a:srgbClr val="3399FF"/>
              </a:gs>
              <a:gs pos="100000">
                <a:srgbClr val="FFFFFF"/>
              </a:gs>
            </a:gsLst>
            <a:lin ang="2700000" scaled="1"/>
          </a:gradFill>
          <a:ln w="9525">
            <a:solidFill>
              <a:srgbClr val="FF0000"/>
            </a:solidFill>
            <a:miter lim="800000"/>
            <a:headEnd/>
            <a:tailEnd/>
          </a:ln>
          <a:effectLst>
            <a:glow rad="228600">
              <a:srgbClr val="C00000">
                <a:alpha val="40000"/>
              </a:srgbClr>
            </a:glow>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Back-propagate the error to adjust all the weights leading into the output unit.</a:t>
            </a:r>
          </a:p>
        </p:txBody>
      </p:sp>
      <p:graphicFrame>
        <p:nvGraphicFramePr>
          <p:cNvPr id="8" name="Object 7"/>
          <p:cNvGraphicFramePr>
            <a:graphicFrameLocks noChangeAspect="1"/>
          </p:cNvGraphicFramePr>
          <p:nvPr/>
        </p:nvGraphicFramePr>
        <p:xfrm>
          <a:off x="3924300" y="1401763"/>
          <a:ext cx="1414463" cy="452437"/>
        </p:xfrm>
        <a:graphic>
          <a:graphicData uri="http://schemas.openxmlformats.org/presentationml/2006/ole">
            <mc:AlternateContent xmlns:mc="http://schemas.openxmlformats.org/markup-compatibility/2006">
              <mc:Choice xmlns:v="urn:schemas-microsoft-com:vml" Requires="v">
                <p:oleObj spid="_x0000_s350377" name="Equation" r:id="rId8" imgW="672840" imgH="215640" progId="Equation.3">
                  <p:embed/>
                </p:oleObj>
              </mc:Choice>
              <mc:Fallback>
                <p:oleObj name="Equation" r:id="rId8" imgW="672840" imgH="215640" progId="Equation.3">
                  <p:embed/>
                  <p:pic>
                    <p:nvPicPr>
                      <p:cNvPr id="8"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24300" y="1401763"/>
                        <a:ext cx="1414463"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5338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after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par>
                                <p:cTn id="11" presetID="32" presetClass="emph" presetSubtype="0" repeatCount="indefinite" fill="hold" nodeType="withEffect">
                                  <p:stCondLst>
                                    <p:cond delay="0"/>
                                  </p:stCondLst>
                                  <p:childTnLst>
                                    <p:animRot by="120000">
                                      <p:cBhvr>
                                        <p:cTn id="12" dur="100" fill="hold">
                                          <p:stCondLst>
                                            <p:cond delay="0"/>
                                          </p:stCondLst>
                                        </p:cTn>
                                        <p:tgtEl>
                                          <p:spTgt spid="48"/>
                                        </p:tgtEl>
                                        <p:attrNameLst>
                                          <p:attrName>r</p:attrName>
                                        </p:attrNameLst>
                                      </p:cBhvr>
                                    </p:animRot>
                                    <p:animRot by="-240000">
                                      <p:cBhvr>
                                        <p:cTn id="13" dur="200" fill="hold">
                                          <p:stCondLst>
                                            <p:cond delay="200"/>
                                          </p:stCondLst>
                                        </p:cTn>
                                        <p:tgtEl>
                                          <p:spTgt spid="48"/>
                                        </p:tgtEl>
                                        <p:attrNameLst>
                                          <p:attrName>r</p:attrName>
                                        </p:attrNameLst>
                                      </p:cBhvr>
                                    </p:animRot>
                                    <p:animRot by="240000">
                                      <p:cBhvr>
                                        <p:cTn id="14" dur="200" fill="hold">
                                          <p:stCondLst>
                                            <p:cond delay="400"/>
                                          </p:stCondLst>
                                        </p:cTn>
                                        <p:tgtEl>
                                          <p:spTgt spid="48"/>
                                        </p:tgtEl>
                                        <p:attrNameLst>
                                          <p:attrName>r</p:attrName>
                                        </p:attrNameLst>
                                      </p:cBhvr>
                                    </p:animRot>
                                    <p:animRot by="-240000">
                                      <p:cBhvr>
                                        <p:cTn id="15" dur="200" fill="hold">
                                          <p:stCondLst>
                                            <p:cond delay="600"/>
                                          </p:stCondLst>
                                        </p:cTn>
                                        <p:tgtEl>
                                          <p:spTgt spid="48"/>
                                        </p:tgtEl>
                                        <p:attrNameLst>
                                          <p:attrName>r</p:attrName>
                                        </p:attrNameLst>
                                      </p:cBhvr>
                                    </p:animRot>
                                    <p:animRot by="120000">
                                      <p:cBhvr>
                                        <p:cTn id="16" dur="200" fill="hold">
                                          <p:stCondLst>
                                            <p:cond delay="800"/>
                                          </p:stCondLst>
                                        </p:cTn>
                                        <p:tgtEl>
                                          <p:spTgt spid="4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9077" name="Group 39"/>
          <p:cNvGrpSpPr>
            <a:grpSpLocks/>
          </p:cNvGrpSpPr>
          <p:nvPr/>
        </p:nvGrpSpPr>
        <p:grpSpPr bwMode="auto">
          <a:xfrm>
            <a:off x="569913" y="1045394"/>
            <a:ext cx="2982912" cy="3111501"/>
            <a:chOff x="633" y="888"/>
            <a:chExt cx="1879" cy="1960"/>
          </a:xfrm>
        </p:grpSpPr>
        <p:grpSp>
          <p:nvGrpSpPr>
            <p:cNvPr id="259103" name="Group 40"/>
            <p:cNvGrpSpPr>
              <a:grpSpLocks/>
            </p:cNvGrpSpPr>
            <p:nvPr/>
          </p:nvGrpSpPr>
          <p:grpSpPr bwMode="auto">
            <a:xfrm>
              <a:off x="910" y="985"/>
              <a:ext cx="1602" cy="1575"/>
              <a:chOff x="1778" y="1081"/>
              <a:chExt cx="2638" cy="2663"/>
            </a:xfrm>
          </p:grpSpPr>
          <p:sp>
            <p:nvSpPr>
              <p:cNvPr id="259110" name="Line 41"/>
              <p:cNvSpPr>
                <a:spLocks noChangeShapeType="1"/>
              </p:cNvSpPr>
              <p:nvPr/>
            </p:nvSpPr>
            <p:spPr bwMode="auto">
              <a:xfrm flipH="1" flipV="1">
                <a:off x="3120" y="1248"/>
                <a:ext cx="1104" cy="2304"/>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259111" name="Group 42"/>
              <p:cNvGrpSpPr>
                <a:grpSpLocks/>
              </p:cNvGrpSpPr>
              <p:nvPr/>
            </p:nvGrpSpPr>
            <p:grpSpPr bwMode="auto">
              <a:xfrm>
                <a:off x="1968" y="1248"/>
                <a:ext cx="2256" cy="2352"/>
                <a:chOff x="1968" y="1248"/>
                <a:chExt cx="2256" cy="2352"/>
              </a:xfrm>
            </p:grpSpPr>
            <p:sp>
              <p:nvSpPr>
                <p:cNvPr id="259133" name="Line 43"/>
                <p:cNvSpPr>
                  <a:spLocks noChangeShapeType="1"/>
                </p:cNvSpPr>
                <p:nvPr/>
              </p:nvSpPr>
              <p:spPr bwMode="auto">
                <a:xfrm flipV="1">
                  <a:off x="1968" y="1248"/>
                  <a:ext cx="1104" cy="220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4" name="Line 44"/>
                <p:cNvSpPr>
                  <a:spLocks noChangeShapeType="1"/>
                </p:cNvSpPr>
                <p:nvPr/>
              </p:nvSpPr>
              <p:spPr bwMode="auto">
                <a:xfrm flipV="1">
                  <a:off x="3072" y="1296"/>
                  <a:ext cx="0" cy="105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5" name="Line 45"/>
                <p:cNvSpPr>
                  <a:spLocks noChangeShapeType="1"/>
                </p:cNvSpPr>
                <p:nvPr/>
              </p:nvSpPr>
              <p:spPr bwMode="auto">
                <a:xfrm flipV="1">
                  <a:off x="1968" y="2352"/>
                  <a:ext cx="1056" cy="115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6" name="Line 46"/>
                <p:cNvSpPr>
                  <a:spLocks noChangeShapeType="1"/>
                </p:cNvSpPr>
                <p:nvPr/>
              </p:nvSpPr>
              <p:spPr bwMode="auto">
                <a:xfrm flipH="1" flipV="1">
                  <a:off x="3120" y="2352"/>
                  <a:ext cx="1104" cy="124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7" name="Line 47"/>
                <p:cNvSpPr>
                  <a:spLocks noChangeShapeType="1"/>
                </p:cNvSpPr>
                <p:nvPr/>
              </p:nvSpPr>
              <p:spPr bwMode="auto">
                <a:xfrm flipV="1">
                  <a:off x="1968" y="1248"/>
                  <a:ext cx="1104"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259112" name="Line 48"/>
              <p:cNvSpPr>
                <a:spLocks noChangeShapeType="1"/>
              </p:cNvSpPr>
              <p:nvPr/>
            </p:nvSpPr>
            <p:spPr bwMode="auto">
              <a:xfrm flipV="1">
                <a:off x="3072" y="2400"/>
                <a:ext cx="1"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3" name="Text Box 49"/>
              <p:cNvSpPr txBox="1">
                <a:spLocks noChangeArrowheads="1"/>
              </p:cNvSpPr>
              <p:nvPr/>
            </p:nvSpPr>
            <p:spPr bwMode="auto">
              <a:xfrm>
                <a:off x="3723" y="2134"/>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14" name="Text Box 50"/>
              <p:cNvSpPr txBox="1">
                <a:spLocks noChangeArrowheads="1"/>
              </p:cNvSpPr>
              <p:nvPr/>
            </p:nvSpPr>
            <p:spPr bwMode="auto">
              <a:xfrm>
                <a:off x="2012" y="2181"/>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15" name="Text Box 51"/>
              <p:cNvSpPr txBox="1">
                <a:spLocks noChangeArrowheads="1"/>
              </p:cNvSpPr>
              <p:nvPr/>
            </p:nvSpPr>
            <p:spPr bwMode="auto">
              <a:xfrm>
                <a:off x="2333" y="3069"/>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16" name="Line 52"/>
              <p:cNvSpPr>
                <a:spLocks noChangeShapeType="1"/>
              </p:cNvSpPr>
              <p:nvPr/>
            </p:nvSpPr>
            <p:spPr bwMode="auto">
              <a:xfrm flipH="1" flipV="1">
                <a:off x="3120" y="1248"/>
                <a:ext cx="1104" cy="2304"/>
              </a:xfrm>
              <a:prstGeom prst="line">
                <a:avLst/>
              </a:prstGeom>
              <a:noFill/>
              <a:ln w="76200">
                <a:solidFill>
                  <a:srgbClr val="0000FF"/>
                </a:solidFill>
                <a:round/>
                <a:headEnd/>
                <a:tailEnd/>
              </a:ln>
              <a:effectLst>
                <a:glow rad="139700">
                  <a:srgbClr val="FF0000">
                    <a:alpha val="40000"/>
                  </a:srgbClr>
                </a:glow>
              </a:effectLst>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7" name="Line 53"/>
              <p:cNvSpPr>
                <a:spLocks noChangeShapeType="1"/>
              </p:cNvSpPr>
              <p:nvPr/>
            </p:nvSpPr>
            <p:spPr bwMode="auto">
              <a:xfrm flipV="1">
                <a:off x="1968" y="1248"/>
                <a:ext cx="1104" cy="220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8" name="Line 54"/>
              <p:cNvSpPr>
                <a:spLocks noChangeShapeType="1"/>
              </p:cNvSpPr>
              <p:nvPr/>
            </p:nvSpPr>
            <p:spPr bwMode="auto">
              <a:xfrm flipV="1">
                <a:off x="3072" y="1296"/>
                <a:ext cx="1" cy="1056"/>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9" name="Line 55"/>
              <p:cNvSpPr>
                <a:spLocks noChangeShapeType="1"/>
              </p:cNvSpPr>
              <p:nvPr/>
            </p:nvSpPr>
            <p:spPr bwMode="auto">
              <a:xfrm flipV="1">
                <a:off x="1968" y="2352"/>
                <a:ext cx="1056" cy="1152"/>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0" name="Line 56"/>
              <p:cNvSpPr>
                <a:spLocks noChangeShapeType="1"/>
              </p:cNvSpPr>
              <p:nvPr/>
            </p:nvSpPr>
            <p:spPr bwMode="auto">
              <a:xfrm flipH="1" flipV="1">
                <a:off x="3120" y="2352"/>
                <a:ext cx="1104" cy="124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1" name="Line 57"/>
              <p:cNvSpPr>
                <a:spLocks noChangeShapeType="1"/>
              </p:cNvSpPr>
              <p:nvPr/>
            </p:nvSpPr>
            <p:spPr bwMode="auto">
              <a:xfrm flipV="1">
                <a:off x="1968" y="1248"/>
                <a:ext cx="1104" cy="19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2" name="Line 58"/>
              <p:cNvSpPr>
                <a:spLocks noChangeShapeType="1"/>
              </p:cNvSpPr>
              <p:nvPr/>
            </p:nvSpPr>
            <p:spPr bwMode="auto">
              <a:xfrm flipV="1">
                <a:off x="3072" y="2400"/>
                <a:ext cx="1" cy="72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3" name="Oval 59"/>
              <p:cNvSpPr>
                <a:spLocks noChangeArrowheads="1"/>
              </p:cNvSpPr>
              <p:nvPr/>
            </p:nvSpPr>
            <p:spPr bwMode="auto">
              <a:xfrm>
                <a:off x="2738" y="1081"/>
                <a:ext cx="670" cy="392"/>
              </a:xfrm>
              <a:prstGeom prst="ellipse">
                <a:avLst/>
              </a:prstGeom>
              <a:gradFill rotWithShape="0">
                <a:gsLst>
                  <a:gs pos="0">
                    <a:srgbClr val="3D22C6"/>
                  </a:gs>
                  <a:gs pos="100000">
                    <a:srgbClr val="FFFF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Arial"/>
                    <a:ea typeface="+mn-ea"/>
                    <a:cs typeface="+mn-cs"/>
                  </a:rPr>
                  <a:t>0.5</a:t>
                </a:r>
              </a:p>
            </p:txBody>
          </p:sp>
          <p:sp>
            <p:nvSpPr>
              <p:cNvPr id="259124" name="Oval 60"/>
              <p:cNvSpPr>
                <a:spLocks noChangeArrowheads="1"/>
              </p:cNvSpPr>
              <p:nvPr/>
            </p:nvSpPr>
            <p:spPr bwMode="auto">
              <a:xfrm>
                <a:off x="2736" y="2172"/>
                <a:ext cx="672" cy="392"/>
              </a:xfrm>
              <a:prstGeom prst="ellipse">
                <a:avLst/>
              </a:prstGeom>
              <a:gradFill rotWithShape="0">
                <a:gsLst>
                  <a:gs pos="0">
                    <a:srgbClr val="3D22C6"/>
                  </a:gs>
                  <a:gs pos="100000">
                    <a:srgbClr val="FFFF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Arial"/>
                    <a:ea typeface="+mn-ea"/>
                    <a:cs typeface="+mn-cs"/>
                  </a:rPr>
                  <a:t>0.5</a:t>
                </a:r>
              </a:p>
            </p:txBody>
          </p:sp>
          <p:sp>
            <p:nvSpPr>
              <p:cNvPr id="259125" name="Oval 61"/>
              <p:cNvSpPr>
                <a:spLocks noChangeArrowheads="1"/>
              </p:cNvSpPr>
              <p:nvPr/>
            </p:nvSpPr>
            <p:spPr bwMode="auto">
              <a:xfrm>
                <a:off x="1778" y="3318"/>
                <a:ext cx="381" cy="37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259126" name="Oval 62"/>
              <p:cNvSpPr>
                <a:spLocks noChangeArrowheads="1"/>
              </p:cNvSpPr>
              <p:nvPr/>
            </p:nvSpPr>
            <p:spPr bwMode="auto">
              <a:xfrm>
                <a:off x="4032" y="3360"/>
                <a:ext cx="384" cy="38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7" name="Oval 63"/>
              <p:cNvSpPr>
                <a:spLocks noChangeArrowheads="1"/>
              </p:cNvSpPr>
              <p:nvPr/>
            </p:nvSpPr>
            <p:spPr bwMode="auto">
              <a:xfrm>
                <a:off x="1826" y="1253"/>
                <a:ext cx="285"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a:ea typeface="+mn-ea"/>
                    <a:cs typeface="+mn-cs"/>
                  </a:rPr>
                  <a:t>1</a:t>
                </a:r>
              </a:p>
            </p:txBody>
          </p:sp>
          <p:sp>
            <p:nvSpPr>
              <p:cNvPr id="259128" name="Oval 64"/>
              <p:cNvSpPr>
                <a:spLocks noChangeArrowheads="1"/>
              </p:cNvSpPr>
              <p:nvPr/>
            </p:nvSpPr>
            <p:spPr bwMode="auto">
              <a:xfrm>
                <a:off x="2927" y="2934"/>
                <a:ext cx="289"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a:ea typeface="+mn-ea"/>
                    <a:cs typeface="+mn-cs"/>
                  </a:rPr>
                  <a:t>1</a:t>
                </a:r>
              </a:p>
            </p:txBody>
          </p:sp>
          <p:sp>
            <p:nvSpPr>
              <p:cNvPr id="259129" name="Text Box 65"/>
              <p:cNvSpPr txBox="1">
                <a:spLocks noChangeArrowheads="1"/>
              </p:cNvSpPr>
              <p:nvPr/>
            </p:nvSpPr>
            <p:spPr bwMode="auto">
              <a:xfrm>
                <a:off x="2797" y="2733"/>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0" name="Text Box 66"/>
              <p:cNvSpPr txBox="1">
                <a:spLocks noChangeArrowheads="1"/>
              </p:cNvSpPr>
              <p:nvPr/>
            </p:nvSpPr>
            <p:spPr bwMode="auto">
              <a:xfrm>
                <a:off x="3006" y="1820"/>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1" name="Text Box 67"/>
              <p:cNvSpPr txBox="1">
                <a:spLocks noChangeArrowheads="1"/>
              </p:cNvSpPr>
              <p:nvPr/>
            </p:nvSpPr>
            <p:spPr bwMode="auto">
              <a:xfrm>
                <a:off x="3423" y="3084"/>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2" name="Text Box 68"/>
              <p:cNvSpPr txBox="1">
                <a:spLocks noChangeArrowheads="1"/>
              </p:cNvSpPr>
              <p:nvPr/>
            </p:nvSpPr>
            <p:spPr bwMode="auto">
              <a:xfrm>
                <a:off x="2012" y="1087"/>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grpSp>
        <p:sp>
          <p:nvSpPr>
            <p:cNvPr id="261189" name="Text Box 69"/>
            <p:cNvSpPr txBox="1">
              <a:spLocks noChangeArrowheads="1"/>
            </p:cNvSpPr>
            <p:nvPr/>
          </p:nvSpPr>
          <p:spPr bwMode="auto">
            <a:xfrm>
              <a:off x="1000" y="2560"/>
              <a:ext cx="212" cy="288"/>
            </a:xfrm>
            <a:prstGeom prst="rect">
              <a:avLst/>
            </a:prstGeom>
            <a:noFill/>
            <a:ln w="9525">
              <a:no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x</a:t>
              </a:r>
            </a:p>
          </p:txBody>
        </p:sp>
        <p:sp>
          <p:nvSpPr>
            <p:cNvPr id="261190" name="Text Box 70"/>
            <p:cNvSpPr txBox="1">
              <a:spLocks noChangeArrowheads="1"/>
            </p:cNvSpPr>
            <p:nvPr/>
          </p:nvSpPr>
          <p:spPr bwMode="auto">
            <a:xfrm>
              <a:off x="2116" y="2560"/>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y</a:t>
              </a:r>
            </a:p>
          </p:txBody>
        </p:sp>
        <p:sp>
          <p:nvSpPr>
            <p:cNvPr id="261191" name="Text Box 71"/>
            <p:cNvSpPr txBox="1">
              <a:spLocks noChangeArrowheads="1"/>
            </p:cNvSpPr>
            <p:nvPr/>
          </p:nvSpPr>
          <p:spPr bwMode="auto">
            <a:xfrm>
              <a:off x="1886" y="88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z</a:t>
              </a:r>
            </a:p>
          </p:txBody>
        </p:sp>
        <p:sp>
          <p:nvSpPr>
            <p:cNvPr id="261192" name="Text Box 72"/>
            <p:cNvSpPr txBox="1">
              <a:spLocks noChangeArrowheads="1"/>
            </p:cNvSpPr>
            <p:nvPr/>
          </p:nvSpPr>
          <p:spPr bwMode="auto">
            <a:xfrm>
              <a:off x="1860" y="162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3" name="Text Box 73"/>
            <p:cNvSpPr txBox="1">
              <a:spLocks noChangeArrowheads="1"/>
            </p:cNvSpPr>
            <p:nvPr/>
          </p:nvSpPr>
          <p:spPr bwMode="auto">
            <a:xfrm>
              <a:off x="1505" y="2247"/>
              <a:ext cx="380"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4" name="Text Box 74"/>
            <p:cNvSpPr txBox="1">
              <a:spLocks noChangeArrowheads="1"/>
            </p:cNvSpPr>
            <p:nvPr/>
          </p:nvSpPr>
          <p:spPr bwMode="auto">
            <a:xfrm>
              <a:off x="633" y="1057"/>
              <a:ext cx="285" cy="233"/>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dirty="0" err="1">
                  <a:ln>
                    <a:noFill/>
                  </a:ln>
                  <a:solidFill>
                    <a:srgbClr val="000000"/>
                  </a:solidFill>
                  <a:effectLst>
                    <a:outerShdw blurRad="38100" dist="38100" dir="2700000" algn="tl">
                      <a:srgbClr val="C0C0C0"/>
                    </a:outerShdw>
                  </a:effectLst>
                  <a:uLnTx/>
                  <a:uFillTx/>
                  <a:latin typeface="Arial"/>
                  <a:ea typeface="+mn-ea"/>
                  <a:cs typeface="+mn-cs"/>
                </a:rPr>
                <a:t>z</a:t>
              </a:r>
              <a:endParaRPr kumimoji="0" lang="en-US" sz="1800" b="0" i="0" u="none" strike="noStrike" kern="1200" cap="none" spc="0" normalizeH="0" baseline="-25000" noProof="0" dirty="0">
                <a:ln>
                  <a:noFill/>
                </a:ln>
                <a:solidFill>
                  <a:srgbClr val="000000"/>
                </a:solidFill>
                <a:effectLst>
                  <a:outerShdw blurRad="38100" dist="38100" dir="2700000" algn="tl">
                    <a:srgbClr val="C0C0C0"/>
                  </a:outerShdw>
                </a:effectLst>
                <a:uLnTx/>
                <a:uFillTx/>
                <a:latin typeface="Arial"/>
                <a:ea typeface="+mn-ea"/>
                <a:cs typeface="+mn-cs"/>
              </a:endParaRPr>
            </a:p>
          </p:txBody>
        </p:sp>
      </p:grpSp>
      <p:sp>
        <p:nvSpPr>
          <p:cNvPr id="261197" name="Rectangle 77"/>
          <p:cNvSpPr>
            <a:spLocks noChangeArrowheads="1"/>
          </p:cNvSpPr>
          <p:nvPr/>
        </p:nvSpPr>
        <p:spPr bwMode="auto">
          <a:xfrm>
            <a:off x="-15875" y="12700"/>
            <a:ext cx="9159875" cy="914400"/>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Training a Network</a:t>
            </a:r>
          </a:p>
        </p:txBody>
      </p:sp>
      <p:cxnSp>
        <p:nvCxnSpPr>
          <p:cNvPr id="3" name="Straight Arrow Connector 2"/>
          <p:cNvCxnSpPr/>
          <p:nvPr/>
        </p:nvCxnSpPr>
        <p:spPr bwMode="auto">
          <a:xfrm flipV="1">
            <a:off x="1169945" y="3625618"/>
            <a:ext cx="9483" cy="531276"/>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cxnSp>
        <p:nvCxnSpPr>
          <p:cNvPr id="48" name="Straight Arrow Connector 47"/>
          <p:cNvCxnSpPr/>
          <p:nvPr/>
        </p:nvCxnSpPr>
        <p:spPr bwMode="auto">
          <a:xfrm flipV="1">
            <a:off x="3390106" y="3663200"/>
            <a:ext cx="10387" cy="509372"/>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sp>
        <p:nvSpPr>
          <p:cNvPr id="4" name="TextBox 3"/>
          <p:cNvSpPr txBox="1"/>
          <p:nvPr/>
        </p:nvSpPr>
        <p:spPr>
          <a:xfrm>
            <a:off x="926794"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1.0</a:t>
            </a:r>
          </a:p>
        </p:txBody>
      </p:sp>
      <p:sp>
        <p:nvSpPr>
          <p:cNvPr id="50" name="TextBox 49"/>
          <p:cNvSpPr txBox="1"/>
          <p:nvPr/>
        </p:nvSpPr>
        <p:spPr>
          <a:xfrm>
            <a:off x="3115063"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0.0</a:t>
            </a:r>
          </a:p>
        </p:txBody>
      </p:sp>
      <p:graphicFrame>
        <p:nvGraphicFramePr>
          <p:cNvPr id="6" name="Object 5"/>
          <p:cNvGraphicFramePr>
            <a:graphicFrameLocks noChangeAspect="1"/>
          </p:cNvGraphicFramePr>
          <p:nvPr/>
        </p:nvGraphicFramePr>
        <p:xfrm>
          <a:off x="4384675" y="2951163"/>
          <a:ext cx="3222625" cy="509587"/>
        </p:xfrm>
        <a:graphic>
          <a:graphicData uri="http://schemas.openxmlformats.org/presentationml/2006/ole">
            <mc:AlternateContent xmlns:mc="http://schemas.openxmlformats.org/markup-compatibility/2006">
              <mc:Choice xmlns:v="urn:schemas-microsoft-com:vml" Requires="v">
                <p:oleObj spid="_x0000_s351454" name="Equation" r:id="rId4" imgW="1447560" imgH="228600" progId="Equation.3">
                  <p:embed/>
                </p:oleObj>
              </mc:Choice>
              <mc:Fallback>
                <p:oleObj name="Equation" r:id="rId4" imgW="1447560" imgH="228600" progId="Equation.3">
                  <p:embed/>
                  <p:pic>
                    <p:nvPicPr>
                      <p:cNvPr id="6" name="Object 5"/>
                      <p:cNvPicPr/>
                      <p:nvPr/>
                    </p:nvPicPr>
                    <p:blipFill>
                      <a:blip r:embed="rId5"/>
                      <a:stretch>
                        <a:fillRect/>
                      </a:stretch>
                    </p:blipFill>
                    <p:spPr>
                      <a:xfrm>
                        <a:off x="4384675" y="2951163"/>
                        <a:ext cx="3222625" cy="509587"/>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4395051" y="3564492"/>
          <a:ext cx="3222625" cy="509587"/>
        </p:xfrm>
        <a:graphic>
          <a:graphicData uri="http://schemas.openxmlformats.org/presentationml/2006/ole">
            <mc:AlternateContent xmlns:mc="http://schemas.openxmlformats.org/markup-compatibility/2006">
              <mc:Choice xmlns:v="urn:schemas-microsoft-com:vml" Requires="v">
                <p:oleObj spid="_x0000_s351455" name="Equation" r:id="rId6" imgW="1447560" imgH="228600" progId="Equation.3">
                  <p:embed/>
                </p:oleObj>
              </mc:Choice>
              <mc:Fallback>
                <p:oleObj name="Equation" r:id="rId6" imgW="1447560" imgH="228600" progId="Equation.3">
                  <p:embed/>
                  <p:pic>
                    <p:nvPicPr>
                      <p:cNvPr id="7" name="Object 6"/>
                      <p:cNvPicPr>
                        <a:picLocks noChangeAspect="1" noChangeArrowheads="1"/>
                      </p:cNvPicPr>
                      <p:nvPr/>
                    </p:nvPicPr>
                    <p:blipFill>
                      <a:blip r:embed="rId7"/>
                      <a:srcRect/>
                      <a:stretch>
                        <a:fillRect/>
                      </a:stretch>
                    </p:blipFill>
                    <p:spPr bwMode="auto">
                      <a:xfrm>
                        <a:off x="4395051" y="3564492"/>
                        <a:ext cx="3222625"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Freeform 4"/>
          <p:cNvSpPr/>
          <p:nvPr/>
        </p:nvSpPr>
        <p:spPr bwMode="auto">
          <a:xfrm>
            <a:off x="2924175" y="2750460"/>
            <a:ext cx="1509681" cy="1773160"/>
          </a:xfrm>
          <a:custGeom>
            <a:avLst/>
            <a:gdLst>
              <a:gd name="connsiteX0" fmla="*/ 2836985 w 2836985"/>
              <a:gd name="connsiteY0" fmla="*/ 1101970 h 1190649"/>
              <a:gd name="connsiteX1" fmla="*/ 1164492 w 2836985"/>
              <a:gd name="connsiteY1" fmla="*/ 1172308 h 1190649"/>
              <a:gd name="connsiteX2" fmla="*/ 453292 w 2836985"/>
              <a:gd name="connsiteY2" fmla="*/ 804985 h 1190649"/>
              <a:gd name="connsiteX3" fmla="*/ 0 w 2836985"/>
              <a:gd name="connsiteY3" fmla="*/ 0 h 1190649"/>
            </a:gdLst>
            <a:ahLst/>
            <a:cxnLst>
              <a:cxn ang="0">
                <a:pos x="connsiteX0" y="connsiteY0"/>
              </a:cxn>
              <a:cxn ang="0">
                <a:pos x="connsiteX1" y="connsiteY1"/>
              </a:cxn>
              <a:cxn ang="0">
                <a:pos x="connsiteX2" y="connsiteY2"/>
              </a:cxn>
              <a:cxn ang="0">
                <a:pos x="connsiteX3" y="connsiteY3"/>
              </a:cxn>
            </a:cxnLst>
            <a:rect l="l" t="t" r="r" b="b"/>
            <a:pathLst>
              <a:path w="2836985" h="1190649">
                <a:moveTo>
                  <a:pt x="2836985" y="1101970"/>
                </a:moveTo>
                <a:cubicBezTo>
                  <a:pt x="2199379" y="1161888"/>
                  <a:pt x="1561774" y="1221806"/>
                  <a:pt x="1164492" y="1172308"/>
                </a:cubicBezTo>
                <a:cubicBezTo>
                  <a:pt x="767210" y="1122811"/>
                  <a:pt x="647374" y="1000370"/>
                  <a:pt x="453292" y="804985"/>
                </a:cubicBezTo>
                <a:cubicBezTo>
                  <a:pt x="259210" y="609600"/>
                  <a:pt x="129605" y="304800"/>
                  <a:pt x="0" y="0"/>
                </a:cubicBezTo>
              </a:path>
            </a:pathLst>
          </a:custGeom>
          <a:noFill/>
          <a:ln w="9525" cap="flat" cmpd="sng" algn="ctr">
            <a:solidFill>
              <a:srgbClr val="FF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a:ln>
                <a:noFill/>
              </a:ln>
              <a:solidFill>
                <a:srgbClr val="000000"/>
              </a:solidFill>
              <a:effectLst/>
              <a:uLnTx/>
              <a:uFillTx/>
              <a:latin typeface="Times" charset="0"/>
              <a:ea typeface="+mn-ea"/>
              <a:cs typeface="+mn-cs"/>
            </a:endParaRPr>
          </a:p>
        </p:txBody>
      </p:sp>
      <p:sp>
        <p:nvSpPr>
          <p:cNvPr id="51" name="Rectangle 75"/>
          <p:cNvSpPr>
            <a:spLocks noChangeArrowheads="1"/>
          </p:cNvSpPr>
          <p:nvPr/>
        </p:nvSpPr>
        <p:spPr bwMode="auto">
          <a:xfrm>
            <a:off x="3923928" y="2114637"/>
            <a:ext cx="4968552" cy="646331"/>
          </a:xfrm>
          <a:prstGeom prst="rect">
            <a:avLst/>
          </a:prstGeom>
          <a:gradFill rotWithShape="1">
            <a:gsLst>
              <a:gs pos="0">
                <a:srgbClr val="3399FF"/>
              </a:gs>
              <a:gs pos="100000">
                <a:srgbClr val="FFFFFF"/>
              </a:gs>
            </a:gsLst>
            <a:lin ang="2700000" scaled="1"/>
          </a:gradFill>
          <a:ln w="9525">
            <a:solidFill>
              <a:srgbClr val="FF0000"/>
            </a:solidFill>
            <a:miter lim="800000"/>
            <a:headEnd/>
            <a:tailEnd/>
          </a:ln>
          <a:effectLst>
            <a:glow rad="228600">
              <a:srgbClr val="C00000">
                <a:alpha val="40000"/>
              </a:srgbClr>
            </a:glow>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Back-propagate the error to adjust all the weights leading into the output unit.</a:t>
            </a:r>
          </a:p>
        </p:txBody>
      </p:sp>
      <p:graphicFrame>
        <p:nvGraphicFramePr>
          <p:cNvPr id="8" name="Object 7"/>
          <p:cNvGraphicFramePr>
            <a:graphicFrameLocks noChangeAspect="1"/>
          </p:cNvGraphicFramePr>
          <p:nvPr/>
        </p:nvGraphicFramePr>
        <p:xfrm>
          <a:off x="4413250" y="4157663"/>
          <a:ext cx="3251200" cy="538162"/>
        </p:xfrm>
        <a:graphic>
          <a:graphicData uri="http://schemas.openxmlformats.org/presentationml/2006/ole">
            <mc:AlternateContent xmlns:mc="http://schemas.openxmlformats.org/markup-compatibility/2006">
              <mc:Choice xmlns:v="urn:schemas-microsoft-com:vml" Requires="v">
                <p:oleObj spid="_x0000_s351456" name="Equation" r:id="rId8" imgW="1460160" imgH="241200" progId="Equation.3">
                  <p:embed/>
                </p:oleObj>
              </mc:Choice>
              <mc:Fallback>
                <p:oleObj name="Equation" r:id="rId8" imgW="1460160" imgH="241200" progId="Equation.3">
                  <p:embed/>
                  <p:pic>
                    <p:nvPicPr>
                      <p:cNvPr id="8" name="Object 7"/>
                      <p:cNvPicPr>
                        <a:picLocks noChangeAspect="1" noChangeArrowheads="1"/>
                      </p:cNvPicPr>
                      <p:nvPr/>
                    </p:nvPicPr>
                    <p:blipFill>
                      <a:blip r:embed="rId9"/>
                      <a:srcRect/>
                      <a:stretch>
                        <a:fillRect/>
                      </a:stretch>
                    </p:blipFill>
                    <p:spPr bwMode="auto">
                      <a:xfrm>
                        <a:off x="4413250" y="4157663"/>
                        <a:ext cx="3251200"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nvGraphicFramePr>
        <p:xfrm>
          <a:off x="3924300" y="1401763"/>
          <a:ext cx="1414463" cy="452437"/>
        </p:xfrm>
        <a:graphic>
          <a:graphicData uri="http://schemas.openxmlformats.org/presentationml/2006/ole">
            <mc:AlternateContent xmlns:mc="http://schemas.openxmlformats.org/markup-compatibility/2006">
              <mc:Choice xmlns:v="urn:schemas-microsoft-com:vml" Requires="v">
                <p:oleObj spid="_x0000_s351457" name="Equation" r:id="rId10" imgW="672840" imgH="215640" progId="Equation.3">
                  <p:embed/>
                </p:oleObj>
              </mc:Choice>
              <mc:Fallback>
                <p:oleObj name="Equation" r:id="rId10" imgW="672840" imgH="215640" progId="Equation.3">
                  <p:embed/>
                  <p:pic>
                    <p:nvPicPr>
                      <p:cNvPr id="9"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24300" y="1401763"/>
                        <a:ext cx="1414463"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0242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after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par>
                                <p:cTn id="11" presetID="32" presetClass="emph" presetSubtype="0" repeatCount="indefinite" fill="hold" nodeType="withEffect">
                                  <p:stCondLst>
                                    <p:cond delay="0"/>
                                  </p:stCondLst>
                                  <p:childTnLst>
                                    <p:animRot by="120000">
                                      <p:cBhvr>
                                        <p:cTn id="12" dur="100" fill="hold">
                                          <p:stCondLst>
                                            <p:cond delay="0"/>
                                          </p:stCondLst>
                                        </p:cTn>
                                        <p:tgtEl>
                                          <p:spTgt spid="48"/>
                                        </p:tgtEl>
                                        <p:attrNameLst>
                                          <p:attrName>r</p:attrName>
                                        </p:attrNameLst>
                                      </p:cBhvr>
                                    </p:animRot>
                                    <p:animRot by="-240000">
                                      <p:cBhvr>
                                        <p:cTn id="13" dur="200" fill="hold">
                                          <p:stCondLst>
                                            <p:cond delay="200"/>
                                          </p:stCondLst>
                                        </p:cTn>
                                        <p:tgtEl>
                                          <p:spTgt spid="48"/>
                                        </p:tgtEl>
                                        <p:attrNameLst>
                                          <p:attrName>r</p:attrName>
                                        </p:attrNameLst>
                                      </p:cBhvr>
                                    </p:animRot>
                                    <p:animRot by="240000">
                                      <p:cBhvr>
                                        <p:cTn id="14" dur="200" fill="hold">
                                          <p:stCondLst>
                                            <p:cond delay="400"/>
                                          </p:stCondLst>
                                        </p:cTn>
                                        <p:tgtEl>
                                          <p:spTgt spid="48"/>
                                        </p:tgtEl>
                                        <p:attrNameLst>
                                          <p:attrName>r</p:attrName>
                                        </p:attrNameLst>
                                      </p:cBhvr>
                                    </p:animRot>
                                    <p:animRot by="-240000">
                                      <p:cBhvr>
                                        <p:cTn id="15" dur="200" fill="hold">
                                          <p:stCondLst>
                                            <p:cond delay="600"/>
                                          </p:stCondLst>
                                        </p:cTn>
                                        <p:tgtEl>
                                          <p:spTgt spid="48"/>
                                        </p:tgtEl>
                                        <p:attrNameLst>
                                          <p:attrName>r</p:attrName>
                                        </p:attrNameLst>
                                      </p:cBhvr>
                                    </p:animRot>
                                    <p:animRot by="120000">
                                      <p:cBhvr>
                                        <p:cTn id="16" dur="200" fill="hold">
                                          <p:stCondLst>
                                            <p:cond delay="800"/>
                                          </p:stCondLst>
                                        </p:cTn>
                                        <p:tgtEl>
                                          <p:spTgt spid="4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9077" name="Group 39"/>
          <p:cNvGrpSpPr>
            <a:grpSpLocks/>
          </p:cNvGrpSpPr>
          <p:nvPr/>
        </p:nvGrpSpPr>
        <p:grpSpPr bwMode="auto">
          <a:xfrm>
            <a:off x="569913" y="1045394"/>
            <a:ext cx="2982912" cy="3111501"/>
            <a:chOff x="633" y="888"/>
            <a:chExt cx="1879" cy="1960"/>
          </a:xfrm>
        </p:grpSpPr>
        <p:grpSp>
          <p:nvGrpSpPr>
            <p:cNvPr id="259103" name="Group 40"/>
            <p:cNvGrpSpPr>
              <a:grpSpLocks/>
            </p:cNvGrpSpPr>
            <p:nvPr/>
          </p:nvGrpSpPr>
          <p:grpSpPr bwMode="auto">
            <a:xfrm>
              <a:off x="910" y="985"/>
              <a:ext cx="1602" cy="1575"/>
              <a:chOff x="1778" y="1081"/>
              <a:chExt cx="2638" cy="2663"/>
            </a:xfrm>
          </p:grpSpPr>
          <p:sp>
            <p:nvSpPr>
              <p:cNvPr id="259110" name="Line 41"/>
              <p:cNvSpPr>
                <a:spLocks noChangeShapeType="1"/>
              </p:cNvSpPr>
              <p:nvPr/>
            </p:nvSpPr>
            <p:spPr bwMode="auto">
              <a:xfrm flipH="1" flipV="1">
                <a:off x="3120" y="1248"/>
                <a:ext cx="1104" cy="2304"/>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259111" name="Group 42"/>
              <p:cNvGrpSpPr>
                <a:grpSpLocks/>
              </p:cNvGrpSpPr>
              <p:nvPr/>
            </p:nvGrpSpPr>
            <p:grpSpPr bwMode="auto">
              <a:xfrm>
                <a:off x="1968" y="1248"/>
                <a:ext cx="2256" cy="2352"/>
                <a:chOff x="1968" y="1248"/>
                <a:chExt cx="2256" cy="2352"/>
              </a:xfrm>
            </p:grpSpPr>
            <p:sp>
              <p:nvSpPr>
                <p:cNvPr id="259133" name="Line 43"/>
                <p:cNvSpPr>
                  <a:spLocks noChangeShapeType="1"/>
                </p:cNvSpPr>
                <p:nvPr/>
              </p:nvSpPr>
              <p:spPr bwMode="auto">
                <a:xfrm flipV="1">
                  <a:off x="1968" y="1248"/>
                  <a:ext cx="1104" cy="220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4" name="Line 44"/>
                <p:cNvSpPr>
                  <a:spLocks noChangeShapeType="1"/>
                </p:cNvSpPr>
                <p:nvPr/>
              </p:nvSpPr>
              <p:spPr bwMode="auto">
                <a:xfrm flipV="1">
                  <a:off x="3072" y="1296"/>
                  <a:ext cx="0" cy="105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5" name="Line 45"/>
                <p:cNvSpPr>
                  <a:spLocks noChangeShapeType="1"/>
                </p:cNvSpPr>
                <p:nvPr/>
              </p:nvSpPr>
              <p:spPr bwMode="auto">
                <a:xfrm flipV="1">
                  <a:off x="1968" y="2352"/>
                  <a:ext cx="1056" cy="115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6" name="Line 46"/>
                <p:cNvSpPr>
                  <a:spLocks noChangeShapeType="1"/>
                </p:cNvSpPr>
                <p:nvPr/>
              </p:nvSpPr>
              <p:spPr bwMode="auto">
                <a:xfrm flipH="1" flipV="1">
                  <a:off x="3120" y="2352"/>
                  <a:ext cx="1104" cy="124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7" name="Line 47"/>
                <p:cNvSpPr>
                  <a:spLocks noChangeShapeType="1"/>
                </p:cNvSpPr>
                <p:nvPr/>
              </p:nvSpPr>
              <p:spPr bwMode="auto">
                <a:xfrm flipV="1">
                  <a:off x="1968" y="1248"/>
                  <a:ext cx="1104"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259112" name="Line 48"/>
              <p:cNvSpPr>
                <a:spLocks noChangeShapeType="1"/>
              </p:cNvSpPr>
              <p:nvPr/>
            </p:nvSpPr>
            <p:spPr bwMode="auto">
              <a:xfrm flipV="1">
                <a:off x="3072" y="2400"/>
                <a:ext cx="1"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3" name="Text Box 49"/>
              <p:cNvSpPr txBox="1">
                <a:spLocks noChangeArrowheads="1"/>
              </p:cNvSpPr>
              <p:nvPr/>
            </p:nvSpPr>
            <p:spPr bwMode="auto">
              <a:xfrm>
                <a:off x="3723" y="2134"/>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14" name="Text Box 50"/>
              <p:cNvSpPr txBox="1">
                <a:spLocks noChangeArrowheads="1"/>
              </p:cNvSpPr>
              <p:nvPr/>
            </p:nvSpPr>
            <p:spPr bwMode="auto">
              <a:xfrm>
                <a:off x="2012" y="2181"/>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15" name="Text Box 51"/>
              <p:cNvSpPr txBox="1">
                <a:spLocks noChangeArrowheads="1"/>
              </p:cNvSpPr>
              <p:nvPr/>
            </p:nvSpPr>
            <p:spPr bwMode="auto">
              <a:xfrm>
                <a:off x="2333" y="3069"/>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16" name="Line 52"/>
              <p:cNvSpPr>
                <a:spLocks noChangeShapeType="1"/>
              </p:cNvSpPr>
              <p:nvPr/>
            </p:nvSpPr>
            <p:spPr bwMode="auto">
              <a:xfrm flipH="1" flipV="1">
                <a:off x="3120" y="1248"/>
                <a:ext cx="1104" cy="2304"/>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7" name="Line 53"/>
              <p:cNvSpPr>
                <a:spLocks noChangeShapeType="1"/>
              </p:cNvSpPr>
              <p:nvPr/>
            </p:nvSpPr>
            <p:spPr bwMode="auto">
              <a:xfrm flipV="1">
                <a:off x="1968" y="1248"/>
                <a:ext cx="1104" cy="220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8" name="Line 54"/>
              <p:cNvSpPr>
                <a:spLocks noChangeShapeType="1"/>
              </p:cNvSpPr>
              <p:nvPr/>
            </p:nvSpPr>
            <p:spPr bwMode="auto">
              <a:xfrm flipV="1">
                <a:off x="3072" y="1296"/>
                <a:ext cx="1" cy="1056"/>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9" name="Line 55"/>
              <p:cNvSpPr>
                <a:spLocks noChangeShapeType="1"/>
              </p:cNvSpPr>
              <p:nvPr/>
            </p:nvSpPr>
            <p:spPr bwMode="auto">
              <a:xfrm flipV="1">
                <a:off x="1968" y="2352"/>
                <a:ext cx="1056" cy="1152"/>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0" name="Line 56"/>
              <p:cNvSpPr>
                <a:spLocks noChangeShapeType="1"/>
              </p:cNvSpPr>
              <p:nvPr/>
            </p:nvSpPr>
            <p:spPr bwMode="auto">
              <a:xfrm flipH="1" flipV="1">
                <a:off x="3120" y="2352"/>
                <a:ext cx="1104" cy="124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1" name="Line 57"/>
              <p:cNvSpPr>
                <a:spLocks noChangeShapeType="1"/>
              </p:cNvSpPr>
              <p:nvPr/>
            </p:nvSpPr>
            <p:spPr bwMode="auto">
              <a:xfrm flipV="1">
                <a:off x="1968" y="1248"/>
                <a:ext cx="1104" cy="192"/>
              </a:xfrm>
              <a:prstGeom prst="line">
                <a:avLst/>
              </a:prstGeom>
              <a:noFill/>
              <a:ln w="76200">
                <a:solidFill>
                  <a:srgbClr val="0000FF"/>
                </a:solidFill>
                <a:round/>
                <a:headEnd/>
                <a:tailEnd/>
              </a:ln>
              <a:effectLst>
                <a:glow rad="139700">
                  <a:srgbClr val="FF0000">
                    <a:alpha val="40000"/>
                  </a:srgbClr>
                </a:glow>
              </a:effectLst>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2" name="Line 58"/>
              <p:cNvSpPr>
                <a:spLocks noChangeShapeType="1"/>
              </p:cNvSpPr>
              <p:nvPr/>
            </p:nvSpPr>
            <p:spPr bwMode="auto">
              <a:xfrm flipV="1">
                <a:off x="3072" y="2400"/>
                <a:ext cx="1" cy="72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3" name="Oval 59"/>
              <p:cNvSpPr>
                <a:spLocks noChangeArrowheads="1"/>
              </p:cNvSpPr>
              <p:nvPr/>
            </p:nvSpPr>
            <p:spPr bwMode="auto">
              <a:xfrm>
                <a:off x="2738" y="1081"/>
                <a:ext cx="670" cy="392"/>
              </a:xfrm>
              <a:prstGeom prst="ellipse">
                <a:avLst/>
              </a:prstGeom>
              <a:gradFill rotWithShape="0">
                <a:gsLst>
                  <a:gs pos="0">
                    <a:srgbClr val="3D22C6"/>
                  </a:gs>
                  <a:gs pos="100000">
                    <a:srgbClr val="FFFF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Arial"/>
                    <a:ea typeface="+mn-ea"/>
                    <a:cs typeface="+mn-cs"/>
                  </a:rPr>
                  <a:t>0.5</a:t>
                </a:r>
              </a:p>
            </p:txBody>
          </p:sp>
          <p:sp>
            <p:nvSpPr>
              <p:cNvPr id="259124" name="Oval 60"/>
              <p:cNvSpPr>
                <a:spLocks noChangeArrowheads="1"/>
              </p:cNvSpPr>
              <p:nvPr/>
            </p:nvSpPr>
            <p:spPr bwMode="auto">
              <a:xfrm>
                <a:off x="2736" y="2172"/>
                <a:ext cx="672" cy="392"/>
              </a:xfrm>
              <a:prstGeom prst="ellipse">
                <a:avLst/>
              </a:prstGeom>
              <a:gradFill rotWithShape="0">
                <a:gsLst>
                  <a:gs pos="0">
                    <a:srgbClr val="3D22C6"/>
                  </a:gs>
                  <a:gs pos="100000">
                    <a:srgbClr val="FFFF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Arial"/>
                    <a:ea typeface="+mn-ea"/>
                    <a:cs typeface="+mn-cs"/>
                  </a:rPr>
                  <a:t>0.5</a:t>
                </a:r>
              </a:p>
            </p:txBody>
          </p:sp>
          <p:sp>
            <p:nvSpPr>
              <p:cNvPr id="259125" name="Oval 61"/>
              <p:cNvSpPr>
                <a:spLocks noChangeArrowheads="1"/>
              </p:cNvSpPr>
              <p:nvPr/>
            </p:nvSpPr>
            <p:spPr bwMode="auto">
              <a:xfrm>
                <a:off x="1778" y="3318"/>
                <a:ext cx="381" cy="37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259126" name="Oval 62"/>
              <p:cNvSpPr>
                <a:spLocks noChangeArrowheads="1"/>
              </p:cNvSpPr>
              <p:nvPr/>
            </p:nvSpPr>
            <p:spPr bwMode="auto">
              <a:xfrm>
                <a:off x="4032" y="3360"/>
                <a:ext cx="384" cy="38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7" name="Oval 63"/>
              <p:cNvSpPr>
                <a:spLocks noChangeArrowheads="1"/>
              </p:cNvSpPr>
              <p:nvPr/>
            </p:nvSpPr>
            <p:spPr bwMode="auto">
              <a:xfrm>
                <a:off x="1826" y="1253"/>
                <a:ext cx="285"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a:ea typeface="+mn-ea"/>
                    <a:cs typeface="+mn-cs"/>
                  </a:rPr>
                  <a:t>1</a:t>
                </a:r>
              </a:p>
            </p:txBody>
          </p:sp>
          <p:sp>
            <p:nvSpPr>
              <p:cNvPr id="259128" name="Oval 64"/>
              <p:cNvSpPr>
                <a:spLocks noChangeArrowheads="1"/>
              </p:cNvSpPr>
              <p:nvPr/>
            </p:nvSpPr>
            <p:spPr bwMode="auto">
              <a:xfrm>
                <a:off x="2927" y="2934"/>
                <a:ext cx="289"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a:ea typeface="+mn-ea"/>
                    <a:cs typeface="+mn-cs"/>
                  </a:rPr>
                  <a:t>1</a:t>
                </a:r>
              </a:p>
            </p:txBody>
          </p:sp>
          <p:sp>
            <p:nvSpPr>
              <p:cNvPr id="259129" name="Text Box 65"/>
              <p:cNvSpPr txBox="1">
                <a:spLocks noChangeArrowheads="1"/>
              </p:cNvSpPr>
              <p:nvPr/>
            </p:nvSpPr>
            <p:spPr bwMode="auto">
              <a:xfrm>
                <a:off x="2797" y="2733"/>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0" name="Text Box 66"/>
              <p:cNvSpPr txBox="1">
                <a:spLocks noChangeArrowheads="1"/>
              </p:cNvSpPr>
              <p:nvPr/>
            </p:nvSpPr>
            <p:spPr bwMode="auto">
              <a:xfrm>
                <a:off x="3006" y="1820"/>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1" name="Text Box 67"/>
              <p:cNvSpPr txBox="1">
                <a:spLocks noChangeArrowheads="1"/>
              </p:cNvSpPr>
              <p:nvPr/>
            </p:nvSpPr>
            <p:spPr bwMode="auto">
              <a:xfrm>
                <a:off x="3423" y="3084"/>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2" name="Text Box 68"/>
              <p:cNvSpPr txBox="1">
                <a:spLocks noChangeArrowheads="1"/>
              </p:cNvSpPr>
              <p:nvPr/>
            </p:nvSpPr>
            <p:spPr bwMode="auto">
              <a:xfrm>
                <a:off x="2012" y="1087"/>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grpSp>
        <p:sp>
          <p:nvSpPr>
            <p:cNvPr id="261189" name="Text Box 69"/>
            <p:cNvSpPr txBox="1">
              <a:spLocks noChangeArrowheads="1"/>
            </p:cNvSpPr>
            <p:nvPr/>
          </p:nvSpPr>
          <p:spPr bwMode="auto">
            <a:xfrm>
              <a:off x="1000" y="2560"/>
              <a:ext cx="212" cy="288"/>
            </a:xfrm>
            <a:prstGeom prst="rect">
              <a:avLst/>
            </a:prstGeom>
            <a:noFill/>
            <a:ln w="9525">
              <a:no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x</a:t>
              </a:r>
            </a:p>
          </p:txBody>
        </p:sp>
        <p:sp>
          <p:nvSpPr>
            <p:cNvPr id="261190" name="Text Box 70"/>
            <p:cNvSpPr txBox="1">
              <a:spLocks noChangeArrowheads="1"/>
            </p:cNvSpPr>
            <p:nvPr/>
          </p:nvSpPr>
          <p:spPr bwMode="auto">
            <a:xfrm>
              <a:off x="2116" y="2560"/>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y</a:t>
              </a:r>
            </a:p>
          </p:txBody>
        </p:sp>
        <p:sp>
          <p:nvSpPr>
            <p:cNvPr id="261191" name="Text Box 71"/>
            <p:cNvSpPr txBox="1">
              <a:spLocks noChangeArrowheads="1"/>
            </p:cNvSpPr>
            <p:nvPr/>
          </p:nvSpPr>
          <p:spPr bwMode="auto">
            <a:xfrm>
              <a:off x="1886" y="88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z</a:t>
              </a:r>
            </a:p>
          </p:txBody>
        </p:sp>
        <p:sp>
          <p:nvSpPr>
            <p:cNvPr id="261192" name="Text Box 72"/>
            <p:cNvSpPr txBox="1">
              <a:spLocks noChangeArrowheads="1"/>
            </p:cNvSpPr>
            <p:nvPr/>
          </p:nvSpPr>
          <p:spPr bwMode="auto">
            <a:xfrm>
              <a:off x="1860" y="162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3" name="Text Box 73"/>
            <p:cNvSpPr txBox="1">
              <a:spLocks noChangeArrowheads="1"/>
            </p:cNvSpPr>
            <p:nvPr/>
          </p:nvSpPr>
          <p:spPr bwMode="auto">
            <a:xfrm>
              <a:off x="1505" y="2247"/>
              <a:ext cx="380"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4" name="Text Box 74"/>
            <p:cNvSpPr txBox="1">
              <a:spLocks noChangeArrowheads="1"/>
            </p:cNvSpPr>
            <p:nvPr/>
          </p:nvSpPr>
          <p:spPr bwMode="auto">
            <a:xfrm>
              <a:off x="633" y="1057"/>
              <a:ext cx="285" cy="233"/>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dirty="0" err="1">
                  <a:ln>
                    <a:noFill/>
                  </a:ln>
                  <a:solidFill>
                    <a:srgbClr val="000000"/>
                  </a:solidFill>
                  <a:effectLst>
                    <a:outerShdw blurRad="38100" dist="38100" dir="2700000" algn="tl">
                      <a:srgbClr val="C0C0C0"/>
                    </a:outerShdw>
                  </a:effectLst>
                  <a:uLnTx/>
                  <a:uFillTx/>
                  <a:latin typeface="Arial"/>
                  <a:ea typeface="+mn-ea"/>
                  <a:cs typeface="+mn-cs"/>
                </a:rPr>
                <a:t>z</a:t>
              </a:r>
              <a:endParaRPr kumimoji="0" lang="en-US" sz="1800" b="0" i="0" u="none" strike="noStrike" kern="1200" cap="none" spc="0" normalizeH="0" baseline="-25000" noProof="0" dirty="0">
                <a:ln>
                  <a:noFill/>
                </a:ln>
                <a:solidFill>
                  <a:srgbClr val="000000"/>
                </a:solidFill>
                <a:effectLst>
                  <a:outerShdw blurRad="38100" dist="38100" dir="2700000" algn="tl">
                    <a:srgbClr val="C0C0C0"/>
                  </a:outerShdw>
                </a:effectLst>
                <a:uLnTx/>
                <a:uFillTx/>
                <a:latin typeface="Arial"/>
                <a:ea typeface="+mn-ea"/>
                <a:cs typeface="+mn-cs"/>
              </a:endParaRPr>
            </a:p>
          </p:txBody>
        </p:sp>
      </p:grpSp>
      <p:sp>
        <p:nvSpPr>
          <p:cNvPr id="261197" name="Rectangle 77"/>
          <p:cNvSpPr>
            <a:spLocks noChangeArrowheads="1"/>
          </p:cNvSpPr>
          <p:nvPr/>
        </p:nvSpPr>
        <p:spPr bwMode="auto">
          <a:xfrm>
            <a:off x="-15875" y="12700"/>
            <a:ext cx="9159875" cy="914400"/>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Training a Network</a:t>
            </a:r>
          </a:p>
        </p:txBody>
      </p:sp>
      <p:cxnSp>
        <p:nvCxnSpPr>
          <p:cNvPr id="3" name="Straight Arrow Connector 2"/>
          <p:cNvCxnSpPr/>
          <p:nvPr/>
        </p:nvCxnSpPr>
        <p:spPr bwMode="auto">
          <a:xfrm flipV="1">
            <a:off x="1169945" y="3625618"/>
            <a:ext cx="9483" cy="531276"/>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cxnSp>
        <p:nvCxnSpPr>
          <p:cNvPr id="48" name="Straight Arrow Connector 47"/>
          <p:cNvCxnSpPr/>
          <p:nvPr/>
        </p:nvCxnSpPr>
        <p:spPr bwMode="auto">
          <a:xfrm flipV="1">
            <a:off x="3390106" y="3663200"/>
            <a:ext cx="10387" cy="509372"/>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sp>
        <p:nvSpPr>
          <p:cNvPr id="4" name="TextBox 3"/>
          <p:cNvSpPr txBox="1"/>
          <p:nvPr/>
        </p:nvSpPr>
        <p:spPr>
          <a:xfrm>
            <a:off x="926794"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1.0</a:t>
            </a:r>
          </a:p>
        </p:txBody>
      </p:sp>
      <p:sp>
        <p:nvSpPr>
          <p:cNvPr id="50" name="TextBox 49"/>
          <p:cNvSpPr txBox="1"/>
          <p:nvPr/>
        </p:nvSpPr>
        <p:spPr>
          <a:xfrm>
            <a:off x="3115063"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0.0</a:t>
            </a:r>
          </a:p>
        </p:txBody>
      </p:sp>
      <p:graphicFrame>
        <p:nvGraphicFramePr>
          <p:cNvPr id="6" name="Object 5"/>
          <p:cNvGraphicFramePr>
            <a:graphicFrameLocks noChangeAspect="1"/>
          </p:cNvGraphicFramePr>
          <p:nvPr/>
        </p:nvGraphicFramePr>
        <p:xfrm>
          <a:off x="4384675" y="2951163"/>
          <a:ext cx="3222625" cy="509587"/>
        </p:xfrm>
        <a:graphic>
          <a:graphicData uri="http://schemas.openxmlformats.org/presentationml/2006/ole">
            <mc:AlternateContent xmlns:mc="http://schemas.openxmlformats.org/markup-compatibility/2006">
              <mc:Choice xmlns:v="urn:schemas-microsoft-com:vml" Requires="v">
                <p:oleObj spid="_x0000_s352533" name="Equation" r:id="rId4" imgW="1447560" imgH="228600" progId="Equation.3">
                  <p:embed/>
                </p:oleObj>
              </mc:Choice>
              <mc:Fallback>
                <p:oleObj name="Equation" r:id="rId4" imgW="1447560" imgH="228600" progId="Equation.3">
                  <p:embed/>
                  <p:pic>
                    <p:nvPicPr>
                      <p:cNvPr id="6" name="Object 5"/>
                      <p:cNvPicPr/>
                      <p:nvPr/>
                    </p:nvPicPr>
                    <p:blipFill>
                      <a:blip r:embed="rId5"/>
                      <a:stretch>
                        <a:fillRect/>
                      </a:stretch>
                    </p:blipFill>
                    <p:spPr>
                      <a:xfrm>
                        <a:off x="4384675" y="2951163"/>
                        <a:ext cx="3222625" cy="509587"/>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4395051" y="3564492"/>
          <a:ext cx="3222625" cy="509587"/>
        </p:xfrm>
        <a:graphic>
          <a:graphicData uri="http://schemas.openxmlformats.org/presentationml/2006/ole">
            <mc:AlternateContent xmlns:mc="http://schemas.openxmlformats.org/markup-compatibility/2006">
              <mc:Choice xmlns:v="urn:schemas-microsoft-com:vml" Requires="v">
                <p:oleObj spid="_x0000_s352534" name="Equation" r:id="rId6" imgW="1447560" imgH="228600" progId="Equation.3">
                  <p:embed/>
                </p:oleObj>
              </mc:Choice>
              <mc:Fallback>
                <p:oleObj name="Equation" r:id="rId6" imgW="1447560" imgH="228600" progId="Equation.3">
                  <p:embed/>
                  <p:pic>
                    <p:nvPicPr>
                      <p:cNvPr id="7" name="Object 6"/>
                      <p:cNvPicPr>
                        <a:picLocks noChangeAspect="1" noChangeArrowheads="1"/>
                      </p:cNvPicPr>
                      <p:nvPr/>
                    </p:nvPicPr>
                    <p:blipFill>
                      <a:blip r:embed="rId7"/>
                      <a:srcRect/>
                      <a:stretch>
                        <a:fillRect/>
                      </a:stretch>
                    </p:blipFill>
                    <p:spPr bwMode="auto">
                      <a:xfrm>
                        <a:off x="4395051" y="3564492"/>
                        <a:ext cx="3222625"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Freeform 4"/>
          <p:cNvSpPr/>
          <p:nvPr/>
        </p:nvSpPr>
        <p:spPr bwMode="auto">
          <a:xfrm>
            <a:off x="1619673" y="1481993"/>
            <a:ext cx="2814184" cy="3675199"/>
          </a:xfrm>
          <a:custGeom>
            <a:avLst/>
            <a:gdLst>
              <a:gd name="connsiteX0" fmla="*/ 2836985 w 2836985"/>
              <a:gd name="connsiteY0" fmla="*/ 1101970 h 1190649"/>
              <a:gd name="connsiteX1" fmla="*/ 1164492 w 2836985"/>
              <a:gd name="connsiteY1" fmla="*/ 1172308 h 1190649"/>
              <a:gd name="connsiteX2" fmla="*/ 453292 w 2836985"/>
              <a:gd name="connsiteY2" fmla="*/ 804985 h 1190649"/>
              <a:gd name="connsiteX3" fmla="*/ 0 w 2836985"/>
              <a:gd name="connsiteY3" fmla="*/ 0 h 1190649"/>
            </a:gdLst>
            <a:ahLst/>
            <a:cxnLst>
              <a:cxn ang="0">
                <a:pos x="connsiteX0" y="connsiteY0"/>
              </a:cxn>
              <a:cxn ang="0">
                <a:pos x="connsiteX1" y="connsiteY1"/>
              </a:cxn>
              <a:cxn ang="0">
                <a:pos x="connsiteX2" y="connsiteY2"/>
              </a:cxn>
              <a:cxn ang="0">
                <a:pos x="connsiteX3" y="connsiteY3"/>
              </a:cxn>
            </a:cxnLst>
            <a:rect l="l" t="t" r="r" b="b"/>
            <a:pathLst>
              <a:path w="2836985" h="1190649">
                <a:moveTo>
                  <a:pt x="2836985" y="1101970"/>
                </a:moveTo>
                <a:cubicBezTo>
                  <a:pt x="2199379" y="1161888"/>
                  <a:pt x="1561774" y="1221806"/>
                  <a:pt x="1164492" y="1172308"/>
                </a:cubicBezTo>
                <a:cubicBezTo>
                  <a:pt x="767210" y="1122811"/>
                  <a:pt x="647374" y="1000370"/>
                  <a:pt x="453292" y="804985"/>
                </a:cubicBezTo>
                <a:cubicBezTo>
                  <a:pt x="259210" y="609600"/>
                  <a:pt x="129605" y="304800"/>
                  <a:pt x="0" y="0"/>
                </a:cubicBezTo>
              </a:path>
            </a:pathLst>
          </a:custGeom>
          <a:noFill/>
          <a:ln w="9525" cap="flat" cmpd="sng" algn="ctr">
            <a:solidFill>
              <a:srgbClr val="FF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a:ln>
                <a:noFill/>
              </a:ln>
              <a:solidFill>
                <a:srgbClr val="000000"/>
              </a:solidFill>
              <a:effectLst/>
              <a:uLnTx/>
              <a:uFillTx/>
              <a:latin typeface="Times" charset="0"/>
              <a:ea typeface="+mn-ea"/>
              <a:cs typeface="+mn-cs"/>
            </a:endParaRPr>
          </a:p>
        </p:txBody>
      </p:sp>
      <p:sp>
        <p:nvSpPr>
          <p:cNvPr id="51" name="Rectangle 75"/>
          <p:cNvSpPr>
            <a:spLocks noChangeArrowheads="1"/>
          </p:cNvSpPr>
          <p:nvPr/>
        </p:nvSpPr>
        <p:spPr bwMode="auto">
          <a:xfrm>
            <a:off x="3923928" y="2114637"/>
            <a:ext cx="4968552" cy="646331"/>
          </a:xfrm>
          <a:prstGeom prst="rect">
            <a:avLst/>
          </a:prstGeom>
          <a:gradFill rotWithShape="1">
            <a:gsLst>
              <a:gs pos="0">
                <a:srgbClr val="3399FF"/>
              </a:gs>
              <a:gs pos="100000">
                <a:srgbClr val="FFFFFF"/>
              </a:gs>
            </a:gsLst>
            <a:lin ang="2700000" scaled="1"/>
          </a:gradFill>
          <a:ln w="9525">
            <a:solidFill>
              <a:srgbClr val="FF0000"/>
            </a:solidFill>
            <a:miter lim="800000"/>
            <a:headEnd/>
            <a:tailEnd/>
          </a:ln>
          <a:effectLst>
            <a:glow rad="228600">
              <a:srgbClr val="C00000">
                <a:alpha val="40000"/>
              </a:srgbClr>
            </a:glow>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Back-propagate the error to adjust all the weights leading into the output unit.</a:t>
            </a:r>
          </a:p>
        </p:txBody>
      </p:sp>
      <p:graphicFrame>
        <p:nvGraphicFramePr>
          <p:cNvPr id="8" name="Object 7"/>
          <p:cNvGraphicFramePr>
            <a:graphicFrameLocks noChangeAspect="1"/>
          </p:cNvGraphicFramePr>
          <p:nvPr/>
        </p:nvGraphicFramePr>
        <p:xfrm>
          <a:off x="4413250" y="4157663"/>
          <a:ext cx="3251200" cy="538162"/>
        </p:xfrm>
        <a:graphic>
          <a:graphicData uri="http://schemas.openxmlformats.org/presentationml/2006/ole">
            <mc:AlternateContent xmlns:mc="http://schemas.openxmlformats.org/markup-compatibility/2006">
              <mc:Choice xmlns:v="urn:schemas-microsoft-com:vml" Requires="v">
                <p:oleObj spid="_x0000_s352535" name="Equation" r:id="rId8" imgW="1460160" imgH="241200" progId="Equation.3">
                  <p:embed/>
                </p:oleObj>
              </mc:Choice>
              <mc:Fallback>
                <p:oleObj name="Equation" r:id="rId8" imgW="1460160" imgH="241200" progId="Equation.3">
                  <p:embed/>
                  <p:pic>
                    <p:nvPicPr>
                      <p:cNvPr id="8" name="Object 7"/>
                      <p:cNvPicPr>
                        <a:picLocks noChangeAspect="1" noChangeArrowheads="1"/>
                      </p:cNvPicPr>
                      <p:nvPr/>
                    </p:nvPicPr>
                    <p:blipFill>
                      <a:blip r:embed="rId9"/>
                      <a:srcRect/>
                      <a:stretch>
                        <a:fillRect/>
                      </a:stretch>
                    </p:blipFill>
                    <p:spPr bwMode="auto">
                      <a:xfrm>
                        <a:off x="4413250" y="4157663"/>
                        <a:ext cx="3251200"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nvGraphicFramePr>
        <p:xfrm>
          <a:off x="4427984" y="4724400"/>
          <a:ext cx="3449637" cy="538163"/>
        </p:xfrm>
        <a:graphic>
          <a:graphicData uri="http://schemas.openxmlformats.org/presentationml/2006/ole">
            <mc:AlternateContent xmlns:mc="http://schemas.openxmlformats.org/markup-compatibility/2006">
              <mc:Choice xmlns:v="urn:schemas-microsoft-com:vml" Requires="v">
                <p:oleObj spid="_x0000_s352536" name="Equation" r:id="rId10" imgW="1549080" imgH="241200" progId="Equation.3">
                  <p:embed/>
                </p:oleObj>
              </mc:Choice>
              <mc:Fallback>
                <p:oleObj name="Equation" r:id="rId10" imgW="1549080" imgH="241200" progId="Equation.3">
                  <p:embed/>
                  <p:pic>
                    <p:nvPicPr>
                      <p:cNvPr id="9" name="Object 8"/>
                      <p:cNvPicPr>
                        <a:picLocks noChangeAspect="1" noChangeArrowheads="1"/>
                      </p:cNvPicPr>
                      <p:nvPr/>
                    </p:nvPicPr>
                    <p:blipFill>
                      <a:blip r:embed="rId11"/>
                      <a:srcRect/>
                      <a:stretch>
                        <a:fillRect/>
                      </a:stretch>
                    </p:blipFill>
                    <p:spPr bwMode="auto">
                      <a:xfrm>
                        <a:off x="4427984" y="4724400"/>
                        <a:ext cx="344963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nvGraphicFramePr>
        <p:xfrm>
          <a:off x="3924300" y="1401763"/>
          <a:ext cx="1414463" cy="452437"/>
        </p:xfrm>
        <a:graphic>
          <a:graphicData uri="http://schemas.openxmlformats.org/presentationml/2006/ole">
            <mc:AlternateContent xmlns:mc="http://schemas.openxmlformats.org/markup-compatibility/2006">
              <mc:Choice xmlns:v="urn:schemas-microsoft-com:vml" Requires="v">
                <p:oleObj spid="_x0000_s352537" name="Equation" r:id="rId12" imgW="672840" imgH="215640" progId="Equation.3">
                  <p:embed/>
                </p:oleObj>
              </mc:Choice>
              <mc:Fallback>
                <p:oleObj name="Equation" r:id="rId12" imgW="672840" imgH="215640" progId="Equation.3">
                  <p:embed/>
                  <p:pic>
                    <p:nvPicPr>
                      <p:cNvPr id="1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24300" y="1401763"/>
                        <a:ext cx="1414463"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8177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after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par>
                                <p:cTn id="11" presetID="32" presetClass="emph" presetSubtype="0" repeatCount="indefinite" fill="hold" nodeType="withEffect">
                                  <p:stCondLst>
                                    <p:cond delay="0"/>
                                  </p:stCondLst>
                                  <p:childTnLst>
                                    <p:animRot by="120000">
                                      <p:cBhvr>
                                        <p:cTn id="12" dur="100" fill="hold">
                                          <p:stCondLst>
                                            <p:cond delay="0"/>
                                          </p:stCondLst>
                                        </p:cTn>
                                        <p:tgtEl>
                                          <p:spTgt spid="48"/>
                                        </p:tgtEl>
                                        <p:attrNameLst>
                                          <p:attrName>r</p:attrName>
                                        </p:attrNameLst>
                                      </p:cBhvr>
                                    </p:animRot>
                                    <p:animRot by="-240000">
                                      <p:cBhvr>
                                        <p:cTn id="13" dur="200" fill="hold">
                                          <p:stCondLst>
                                            <p:cond delay="200"/>
                                          </p:stCondLst>
                                        </p:cTn>
                                        <p:tgtEl>
                                          <p:spTgt spid="48"/>
                                        </p:tgtEl>
                                        <p:attrNameLst>
                                          <p:attrName>r</p:attrName>
                                        </p:attrNameLst>
                                      </p:cBhvr>
                                    </p:animRot>
                                    <p:animRot by="240000">
                                      <p:cBhvr>
                                        <p:cTn id="14" dur="200" fill="hold">
                                          <p:stCondLst>
                                            <p:cond delay="400"/>
                                          </p:stCondLst>
                                        </p:cTn>
                                        <p:tgtEl>
                                          <p:spTgt spid="48"/>
                                        </p:tgtEl>
                                        <p:attrNameLst>
                                          <p:attrName>r</p:attrName>
                                        </p:attrNameLst>
                                      </p:cBhvr>
                                    </p:animRot>
                                    <p:animRot by="-240000">
                                      <p:cBhvr>
                                        <p:cTn id="15" dur="200" fill="hold">
                                          <p:stCondLst>
                                            <p:cond delay="600"/>
                                          </p:stCondLst>
                                        </p:cTn>
                                        <p:tgtEl>
                                          <p:spTgt spid="48"/>
                                        </p:tgtEl>
                                        <p:attrNameLst>
                                          <p:attrName>r</p:attrName>
                                        </p:attrNameLst>
                                      </p:cBhvr>
                                    </p:animRot>
                                    <p:animRot by="120000">
                                      <p:cBhvr>
                                        <p:cTn id="16" dur="200" fill="hold">
                                          <p:stCondLst>
                                            <p:cond delay="800"/>
                                          </p:stCondLst>
                                        </p:cTn>
                                        <p:tgtEl>
                                          <p:spTgt spid="4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9077" name="Group 39"/>
          <p:cNvGrpSpPr>
            <a:grpSpLocks/>
          </p:cNvGrpSpPr>
          <p:nvPr/>
        </p:nvGrpSpPr>
        <p:grpSpPr bwMode="auto">
          <a:xfrm>
            <a:off x="569913" y="1045394"/>
            <a:ext cx="2982912" cy="3111501"/>
            <a:chOff x="633" y="888"/>
            <a:chExt cx="1879" cy="1960"/>
          </a:xfrm>
        </p:grpSpPr>
        <p:grpSp>
          <p:nvGrpSpPr>
            <p:cNvPr id="259103" name="Group 40"/>
            <p:cNvGrpSpPr>
              <a:grpSpLocks/>
            </p:cNvGrpSpPr>
            <p:nvPr/>
          </p:nvGrpSpPr>
          <p:grpSpPr bwMode="auto">
            <a:xfrm>
              <a:off x="910" y="985"/>
              <a:ext cx="1602" cy="1575"/>
              <a:chOff x="1778" y="1081"/>
              <a:chExt cx="2638" cy="2663"/>
            </a:xfrm>
          </p:grpSpPr>
          <p:sp>
            <p:nvSpPr>
              <p:cNvPr id="259110" name="Line 41"/>
              <p:cNvSpPr>
                <a:spLocks noChangeShapeType="1"/>
              </p:cNvSpPr>
              <p:nvPr/>
            </p:nvSpPr>
            <p:spPr bwMode="auto">
              <a:xfrm flipH="1" flipV="1">
                <a:off x="3120" y="1248"/>
                <a:ext cx="1104" cy="2304"/>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259111" name="Group 42"/>
              <p:cNvGrpSpPr>
                <a:grpSpLocks/>
              </p:cNvGrpSpPr>
              <p:nvPr/>
            </p:nvGrpSpPr>
            <p:grpSpPr bwMode="auto">
              <a:xfrm>
                <a:off x="1968" y="1248"/>
                <a:ext cx="2256" cy="2352"/>
                <a:chOff x="1968" y="1248"/>
                <a:chExt cx="2256" cy="2352"/>
              </a:xfrm>
            </p:grpSpPr>
            <p:sp>
              <p:nvSpPr>
                <p:cNvPr id="259133" name="Line 43"/>
                <p:cNvSpPr>
                  <a:spLocks noChangeShapeType="1"/>
                </p:cNvSpPr>
                <p:nvPr/>
              </p:nvSpPr>
              <p:spPr bwMode="auto">
                <a:xfrm flipV="1">
                  <a:off x="1968" y="1248"/>
                  <a:ext cx="1104" cy="220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4" name="Line 44"/>
                <p:cNvSpPr>
                  <a:spLocks noChangeShapeType="1"/>
                </p:cNvSpPr>
                <p:nvPr/>
              </p:nvSpPr>
              <p:spPr bwMode="auto">
                <a:xfrm flipV="1">
                  <a:off x="3072" y="1296"/>
                  <a:ext cx="0" cy="105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5" name="Line 45"/>
                <p:cNvSpPr>
                  <a:spLocks noChangeShapeType="1"/>
                </p:cNvSpPr>
                <p:nvPr/>
              </p:nvSpPr>
              <p:spPr bwMode="auto">
                <a:xfrm flipV="1">
                  <a:off x="1968" y="2352"/>
                  <a:ext cx="1056" cy="115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6" name="Line 46"/>
                <p:cNvSpPr>
                  <a:spLocks noChangeShapeType="1"/>
                </p:cNvSpPr>
                <p:nvPr/>
              </p:nvSpPr>
              <p:spPr bwMode="auto">
                <a:xfrm flipH="1" flipV="1">
                  <a:off x="3120" y="2352"/>
                  <a:ext cx="1104" cy="124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7" name="Line 47"/>
                <p:cNvSpPr>
                  <a:spLocks noChangeShapeType="1"/>
                </p:cNvSpPr>
                <p:nvPr/>
              </p:nvSpPr>
              <p:spPr bwMode="auto">
                <a:xfrm flipV="1">
                  <a:off x="1968" y="1248"/>
                  <a:ext cx="1104"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259112" name="Line 48"/>
              <p:cNvSpPr>
                <a:spLocks noChangeShapeType="1"/>
              </p:cNvSpPr>
              <p:nvPr/>
            </p:nvSpPr>
            <p:spPr bwMode="auto">
              <a:xfrm flipV="1">
                <a:off x="3072" y="2400"/>
                <a:ext cx="1"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3" name="Text Box 49"/>
              <p:cNvSpPr txBox="1">
                <a:spLocks noChangeArrowheads="1"/>
              </p:cNvSpPr>
              <p:nvPr/>
            </p:nvSpPr>
            <p:spPr bwMode="auto">
              <a:xfrm>
                <a:off x="3723" y="2134"/>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FF0000"/>
                    </a:solidFill>
                    <a:effectLst/>
                    <a:uLnTx/>
                    <a:uFillTx/>
                    <a:latin typeface="Times New Roman" pitchFamily="18" charset="0"/>
                    <a:ea typeface="+mn-ea"/>
                    <a:cs typeface="+mn-cs"/>
                  </a:rPr>
                  <a:t>0</a:t>
                </a:r>
              </a:p>
            </p:txBody>
          </p:sp>
          <p:sp>
            <p:nvSpPr>
              <p:cNvPr id="259114" name="Text Box 50"/>
              <p:cNvSpPr txBox="1">
                <a:spLocks noChangeArrowheads="1"/>
              </p:cNvSpPr>
              <p:nvPr/>
            </p:nvSpPr>
            <p:spPr bwMode="auto">
              <a:xfrm>
                <a:off x="1928" y="2181"/>
                <a:ext cx="63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FF0000"/>
                    </a:solidFill>
                    <a:effectLst/>
                    <a:uLnTx/>
                    <a:uFillTx/>
                    <a:latin typeface="Times New Roman" pitchFamily="18" charset="0"/>
                    <a:ea typeface="+mn-ea"/>
                    <a:cs typeface="+mn-cs"/>
                  </a:rPr>
                  <a:t>0.0125</a:t>
                </a:r>
              </a:p>
            </p:txBody>
          </p:sp>
          <p:sp>
            <p:nvSpPr>
              <p:cNvPr id="259115" name="Text Box 51"/>
              <p:cNvSpPr txBox="1">
                <a:spLocks noChangeArrowheads="1"/>
              </p:cNvSpPr>
              <p:nvPr/>
            </p:nvSpPr>
            <p:spPr bwMode="auto">
              <a:xfrm>
                <a:off x="2333" y="3069"/>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16" name="Line 52"/>
              <p:cNvSpPr>
                <a:spLocks noChangeShapeType="1"/>
              </p:cNvSpPr>
              <p:nvPr/>
            </p:nvSpPr>
            <p:spPr bwMode="auto">
              <a:xfrm flipH="1" flipV="1">
                <a:off x="3120" y="1248"/>
                <a:ext cx="1104" cy="2304"/>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7" name="Line 53"/>
              <p:cNvSpPr>
                <a:spLocks noChangeShapeType="1"/>
              </p:cNvSpPr>
              <p:nvPr/>
            </p:nvSpPr>
            <p:spPr bwMode="auto">
              <a:xfrm flipV="1">
                <a:off x="1968" y="1248"/>
                <a:ext cx="1104" cy="220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8" name="Line 54"/>
              <p:cNvSpPr>
                <a:spLocks noChangeShapeType="1"/>
              </p:cNvSpPr>
              <p:nvPr/>
            </p:nvSpPr>
            <p:spPr bwMode="auto">
              <a:xfrm flipV="1">
                <a:off x="3072" y="1296"/>
                <a:ext cx="1" cy="1056"/>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9" name="Line 55"/>
              <p:cNvSpPr>
                <a:spLocks noChangeShapeType="1"/>
              </p:cNvSpPr>
              <p:nvPr/>
            </p:nvSpPr>
            <p:spPr bwMode="auto">
              <a:xfrm flipV="1">
                <a:off x="1968" y="2352"/>
                <a:ext cx="1056" cy="1152"/>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0" name="Line 56"/>
              <p:cNvSpPr>
                <a:spLocks noChangeShapeType="1"/>
              </p:cNvSpPr>
              <p:nvPr/>
            </p:nvSpPr>
            <p:spPr bwMode="auto">
              <a:xfrm flipH="1" flipV="1">
                <a:off x="3120" y="2352"/>
                <a:ext cx="1104" cy="124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1" name="Line 57"/>
              <p:cNvSpPr>
                <a:spLocks noChangeShapeType="1"/>
              </p:cNvSpPr>
              <p:nvPr/>
            </p:nvSpPr>
            <p:spPr bwMode="auto">
              <a:xfrm flipV="1">
                <a:off x="1968" y="1248"/>
                <a:ext cx="1104" cy="192"/>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2" name="Line 58"/>
              <p:cNvSpPr>
                <a:spLocks noChangeShapeType="1"/>
              </p:cNvSpPr>
              <p:nvPr/>
            </p:nvSpPr>
            <p:spPr bwMode="auto">
              <a:xfrm flipV="1">
                <a:off x="3072" y="2400"/>
                <a:ext cx="1" cy="72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3" name="Oval 59"/>
              <p:cNvSpPr>
                <a:spLocks noChangeArrowheads="1"/>
              </p:cNvSpPr>
              <p:nvPr/>
            </p:nvSpPr>
            <p:spPr bwMode="auto">
              <a:xfrm>
                <a:off x="2738" y="1081"/>
                <a:ext cx="670" cy="392"/>
              </a:xfrm>
              <a:prstGeom prst="ellipse">
                <a:avLst/>
              </a:prstGeom>
              <a:gradFill rotWithShape="0">
                <a:gsLst>
                  <a:gs pos="0">
                    <a:srgbClr val="3D22C6"/>
                  </a:gs>
                  <a:gs pos="100000">
                    <a:srgbClr val="FFFF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Arial"/>
                    <a:ea typeface="+mn-ea"/>
                    <a:cs typeface="+mn-cs"/>
                  </a:rPr>
                  <a:t>0.5</a:t>
                </a:r>
              </a:p>
            </p:txBody>
          </p:sp>
          <p:sp>
            <p:nvSpPr>
              <p:cNvPr id="259124" name="Oval 60"/>
              <p:cNvSpPr>
                <a:spLocks noChangeArrowheads="1"/>
              </p:cNvSpPr>
              <p:nvPr/>
            </p:nvSpPr>
            <p:spPr bwMode="auto">
              <a:xfrm>
                <a:off x="2736" y="2172"/>
                <a:ext cx="672" cy="392"/>
              </a:xfrm>
              <a:prstGeom prst="ellipse">
                <a:avLst/>
              </a:prstGeom>
              <a:gradFill rotWithShape="0">
                <a:gsLst>
                  <a:gs pos="0">
                    <a:srgbClr val="3D22C6"/>
                  </a:gs>
                  <a:gs pos="100000">
                    <a:srgbClr val="FFFF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Arial"/>
                    <a:ea typeface="+mn-ea"/>
                    <a:cs typeface="+mn-cs"/>
                  </a:rPr>
                  <a:t>0.5</a:t>
                </a:r>
              </a:p>
            </p:txBody>
          </p:sp>
          <p:sp>
            <p:nvSpPr>
              <p:cNvPr id="259125" name="Oval 61"/>
              <p:cNvSpPr>
                <a:spLocks noChangeArrowheads="1"/>
              </p:cNvSpPr>
              <p:nvPr/>
            </p:nvSpPr>
            <p:spPr bwMode="auto">
              <a:xfrm>
                <a:off x="1778" y="3318"/>
                <a:ext cx="381" cy="37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259126" name="Oval 62"/>
              <p:cNvSpPr>
                <a:spLocks noChangeArrowheads="1"/>
              </p:cNvSpPr>
              <p:nvPr/>
            </p:nvSpPr>
            <p:spPr bwMode="auto">
              <a:xfrm>
                <a:off x="4032" y="3360"/>
                <a:ext cx="384" cy="38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7" name="Oval 63"/>
              <p:cNvSpPr>
                <a:spLocks noChangeArrowheads="1"/>
              </p:cNvSpPr>
              <p:nvPr/>
            </p:nvSpPr>
            <p:spPr bwMode="auto">
              <a:xfrm>
                <a:off x="1826" y="1253"/>
                <a:ext cx="285"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a:ea typeface="+mn-ea"/>
                    <a:cs typeface="+mn-cs"/>
                  </a:rPr>
                  <a:t>1</a:t>
                </a:r>
              </a:p>
            </p:txBody>
          </p:sp>
          <p:sp>
            <p:nvSpPr>
              <p:cNvPr id="259128" name="Oval 64"/>
              <p:cNvSpPr>
                <a:spLocks noChangeArrowheads="1"/>
              </p:cNvSpPr>
              <p:nvPr/>
            </p:nvSpPr>
            <p:spPr bwMode="auto">
              <a:xfrm>
                <a:off x="2927" y="2934"/>
                <a:ext cx="289"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a:ea typeface="+mn-ea"/>
                    <a:cs typeface="+mn-cs"/>
                  </a:rPr>
                  <a:t>1</a:t>
                </a:r>
              </a:p>
            </p:txBody>
          </p:sp>
          <p:sp>
            <p:nvSpPr>
              <p:cNvPr id="259129" name="Text Box 65"/>
              <p:cNvSpPr txBox="1">
                <a:spLocks noChangeArrowheads="1"/>
              </p:cNvSpPr>
              <p:nvPr/>
            </p:nvSpPr>
            <p:spPr bwMode="auto">
              <a:xfrm>
                <a:off x="2797" y="2733"/>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0" name="Text Box 66"/>
              <p:cNvSpPr txBox="1">
                <a:spLocks noChangeArrowheads="1"/>
              </p:cNvSpPr>
              <p:nvPr/>
            </p:nvSpPr>
            <p:spPr bwMode="auto">
              <a:xfrm>
                <a:off x="3006" y="1820"/>
                <a:ext cx="71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FF0000"/>
                    </a:solidFill>
                    <a:effectLst/>
                    <a:uLnTx/>
                    <a:uFillTx/>
                    <a:latin typeface="Times New Roman" pitchFamily="18" charset="0"/>
                    <a:ea typeface="+mn-ea"/>
                    <a:cs typeface="+mn-cs"/>
                  </a:rPr>
                  <a:t>0.00625</a:t>
                </a:r>
              </a:p>
            </p:txBody>
          </p:sp>
          <p:sp>
            <p:nvSpPr>
              <p:cNvPr id="259131" name="Text Box 67"/>
              <p:cNvSpPr txBox="1">
                <a:spLocks noChangeArrowheads="1"/>
              </p:cNvSpPr>
              <p:nvPr/>
            </p:nvSpPr>
            <p:spPr bwMode="auto">
              <a:xfrm>
                <a:off x="3423" y="3084"/>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2" name="Text Box 68"/>
              <p:cNvSpPr txBox="1">
                <a:spLocks noChangeArrowheads="1"/>
              </p:cNvSpPr>
              <p:nvPr/>
            </p:nvSpPr>
            <p:spPr bwMode="auto">
              <a:xfrm>
                <a:off x="2012" y="1087"/>
                <a:ext cx="63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FF0000"/>
                    </a:solidFill>
                    <a:effectLst/>
                    <a:uLnTx/>
                    <a:uFillTx/>
                    <a:latin typeface="Times New Roman" pitchFamily="18" charset="0"/>
                    <a:ea typeface="+mn-ea"/>
                    <a:cs typeface="+mn-cs"/>
                  </a:rPr>
                  <a:t>0.0125</a:t>
                </a:r>
              </a:p>
            </p:txBody>
          </p:sp>
        </p:grpSp>
        <p:sp>
          <p:nvSpPr>
            <p:cNvPr id="261189" name="Text Box 69"/>
            <p:cNvSpPr txBox="1">
              <a:spLocks noChangeArrowheads="1"/>
            </p:cNvSpPr>
            <p:nvPr/>
          </p:nvSpPr>
          <p:spPr bwMode="auto">
            <a:xfrm>
              <a:off x="1000" y="2560"/>
              <a:ext cx="212" cy="288"/>
            </a:xfrm>
            <a:prstGeom prst="rect">
              <a:avLst/>
            </a:prstGeom>
            <a:noFill/>
            <a:ln w="9525">
              <a:no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x</a:t>
              </a:r>
            </a:p>
          </p:txBody>
        </p:sp>
        <p:sp>
          <p:nvSpPr>
            <p:cNvPr id="261190" name="Text Box 70"/>
            <p:cNvSpPr txBox="1">
              <a:spLocks noChangeArrowheads="1"/>
            </p:cNvSpPr>
            <p:nvPr/>
          </p:nvSpPr>
          <p:spPr bwMode="auto">
            <a:xfrm>
              <a:off x="2116" y="2560"/>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y</a:t>
              </a:r>
            </a:p>
          </p:txBody>
        </p:sp>
        <p:sp>
          <p:nvSpPr>
            <p:cNvPr id="261191" name="Text Box 71"/>
            <p:cNvSpPr txBox="1">
              <a:spLocks noChangeArrowheads="1"/>
            </p:cNvSpPr>
            <p:nvPr/>
          </p:nvSpPr>
          <p:spPr bwMode="auto">
            <a:xfrm>
              <a:off x="1886" y="88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z</a:t>
              </a:r>
            </a:p>
          </p:txBody>
        </p:sp>
        <p:sp>
          <p:nvSpPr>
            <p:cNvPr id="261192" name="Text Box 72"/>
            <p:cNvSpPr txBox="1">
              <a:spLocks noChangeArrowheads="1"/>
            </p:cNvSpPr>
            <p:nvPr/>
          </p:nvSpPr>
          <p:spPr bwMode="auto">
            <a:xfrm>
              <a:off x="1860" y="162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3" name="Text Box 73"/>
            <p:cNvSpPr txBox="1">
              <a:spLocks noChangeArrowheads="1"/>
            </p:cNvSpPr>
            <p:nvPr/>
          </p:nvSpPr>
          <p:spPr bwMode="auto">
            <a:xfrm>
              <a:off x="1505" y="2247"/>
              <a:ext cx="380"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4" name="Text Box 74"/>
            <p:cNvSpPr txBox="1">
              <a:spLocks noChangeArrowheads="1"/>
            </p:cNvSpPr>
            <p:nvPr/>
          </p:nvSpPr>
          <p:spPr bwMode="auto">
            <a:xfrm>
              <a:off x="633" y="1057"/>
              <a:ext cx="285" cy="233"/>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dirty="0" err="1">
                  <a:ln>
                    <a:noFill/>
                  </a:ln>
                  <a:solidFill>
                    <a:srgbClr val="000000"/>
                  </a:solidFill>
                  <a:effectLst>
                    <a:outerShdw blurRad="38100" dist="38100" dir="2700000" algn="tl">
                      <a:srgbClr val="C0C0C0"/>
                    </a:outerShdw>
                  </a:effectLst>
                  <a:uLnTx/>
                  <a:uFillTx/>
                  <a:latin typeface="Arial"/>
                  <a:ea typeface="+mn-ea"/>
                  <a:cs typeface="+mn-cs"/>
                </a:rPr>
                <a:t>z</a:t>
              </a:r>
              <a:endParaRPr kumimoji="0" lang="en-US" sz="1800" b="0" i="0" u="none" strike="noStrike" kern="1200" cap="none" spc="0" normalizeH="0" baseline="-25000" noProof="0" dirty="0">
                <a:ln>
                  <a:noFill/>
                </a:ln>
                <a:solidFill>
                  <a:srgbClr val="000000"/>
                </a:solidFill>
                <a:effectLst>
                  <a:outerShdw blurRad="38100" dist="38100" dir="2700000" algn="tl">
                    <a:srgbClr val="C0C0C0"/>
                  </a:outerShdw>
                </a:effectLst>
                <a:uLnTx/>
                <a:uFillTx/>
                <a:latin typeface="Arial"/>
                <a:ea typeface="+mn-ea"/>
                <a:cs typeface="+mn-cs"/>
              </a:endParaRPr>
            </a:p>
          </p:txBody>
        </p:sp>
      </p:grpSp>
      <p:sp>
        <p:nvSpPr>
          <p:cNvPr id="261197" name="Rectangle 77"/>
          <p:cNvSpPr>
            <a:spLocks noChangeArrowheads="1"/>
          </p:cNvSpPr>
          <p:nvPr/>
        </p:nvSpPr>
        <p:spPr bwMode="auto">
          <a:xfrm>
            <a:off x="-15875" y="12700"/>
            <a:ext cx="9159875" cy="914400"/>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Training a Network</a:t>
            </a:r>
          </a:p>
        </p:txBody>
      </p:sp>
      <p:cxnSp>
        <p:nvCxnSpPr>
          <p:cNvPr id="3" name="Straight Arrow Connector 2"/>
          <p:cNvCxnSpPr/>
          <p:nvPr/>
        </p:nvCxnSpPr>
        <p:spPr bwMode="auto">
          <a:xfrm flipV="1">
            <a:off x="1169945" y="3625618"/>
            <a:ext cx="9483" cy="531276"/>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cxnSp>
        <p:nvCxnSpPr>
          <p:cNvPr id="48" name="Straight Arrow Connector 47"/>
          <p:cNvCxnSpPr/>
          <p:nvPr/>
        </p:nvCxnSpPr>
        <p:spPr bwMode="auto">
          <a:xfrm flipV="1">
            <a:off x="3390106" y="3663200"/>
            <a:ext cx="10387" cy="509372"/>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sp>
        <p:nvSpPr>
          <p:cNvPr id="4" name="TextBox 3"/>
          <p:cNvSpPr txBox="1"/>
          <p:nvPr/>
        </p:nvSpPr>
        <p:spPr>
          <a:xfrm>
            <a:off x="926794"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1.0</a:t>
            </a:r>
          </a:p>
        </p:txBody>
      </p:sp>
      <p:sp>
        <p:nvSpPr>
          <p:cNvPr id="50" name="TextBox 49"/>
          <p:cNvSpPr txBox="1"/>
          <p:nvPr/>
        </p:nvSpPr>
        <p:spPr>
          <a:xfrm>
            <a:off x="3115063"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0.0</a:t>
            </a:r>
          </a:p>
        </p:txBody>
      </p:sp>
      <p:graphicFrame>
        <p:nvGraphicFramePr>
          <p:cNvPr id="6" name="Object 5"/>
          <p:cNvGraphicFramePr>
            <a:graphicFrameLocks noChangeAspect="1"/>
          </p:cNvGraphicFramePr>
          <p:nvPr/>
        </p:nvGraphicFramePr>
        <p:xfrm>
          <a:off x="4069492" y="3891256"/>
          <a:ext cx="4664075" cy="509587"/>
        </p:xfrm>
        <a:graphic>
          <a:graphicData uri="http://schemas.openxmlformats.org/presentationml/2006/ole">
            <mc:AlternateContent xmlns:mc="http://schemas.openxmlformats.org/markup-compatibility/2006">
              <mc:Choice xmlns:v="urn:schemas-microsoft-com:vml" Requires="v">
                <p:oleObj spid="_x0000_s353612" name="Equation" r:id="rId4" imgW="2095200" imgH="228600" progId="Equation.3">
                  <p:embed/>
                </p:oleObj>
              </mc:Choice>
              <mc:Fallback>
                <p:oleObj name="Equation" r:id="rId4" imgW="2095200" imgH="228600" progId="Equation.3">
                  <p:embed/>
                  <p:pic>
                    <p:nvPicPr>
                      <p:cNvPr id="6" name="Object 5"/>
                      <p:cNvPicPr/>
                      <p:nvPr/>
                    </p:nvPicPr>
                    <p:blipFill>
                      <a:blip r:embed="rId5"/>
                      <a:stretch>
                        <a:fillRect/>
                      </a:stretch>
                    </p:blipFill>
                    <p:spPr>
                      <a:xfrm>
                        <a:off x="4069492" y="3891256"/>
                        <a:ext cx="4664075" cy="509587"/>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4048728" y="4440568"/>
          <a:ext cx="4465638" cy="509587"/>
        </p:xfrm>
        <a:graphic>
          <a:graphicData uri="http://schemas.openxmlformats.org/presentationml/2006/ole">
            <mc:AlternateContent xmlns:mc="http://schemas.openxmlformats.org/markup-compatibility/2006">
              <mc:Choice xmlns:v="urn:schemas-microsoft-com:vml" Requires="v">
                <p:oleObj spid="_x0000_s353613" name="Equation" r:id="rId6" imgW="2006280" imgH="228600" progId="Equation.3">
                  <p:embed/>
                </p:oleObj>
              </mc:Choice>
              <mc:Fallback>
                <p:oleObj name="Equation" r:id="rId6" imgW="2006280" imgH="228600" progId="Equation.3">
                  <p:embed/>
                  <p:pic>
                    <p:nvPicPr>
                      <p:cNvPr id="7" name="Object 6"/>
                      <p:cNvPicPr>
                        <a:picLocks noChangeAspect="1" noChangeArrowheads="1"/>
                      </p:cNvPicPr>
                      <p:nvPr/>
                    </p:nvPicPr>
                    <p:blipFill>
                      <a:blip r:embed="rId7"/>
                      <a:srcRect/>
                      <a:stretch>
                        <a:fillRect/>
                      </a:stretch>
                    </p:blipFill>
                    <p:spPr bwMode="auto">
                      <a:xfrm>
                        <a:off x="4048728" y="4440568"/>
                        <a:ext cx="4465638"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 name="Rectangle 75"/>
          <p:cNvSpPr>
            <a:spLocks noChangeArrowheads="1"/>
          </p:cNvSpPr>
          <p:nvPr/>
        </p:nvSpPr>
        <p:spPr bwMode="auto">
          <a:xfrm>
            <a:off x="4078090" y="2114637"/>
            <a:ext cx="4814389" cy="646331"/>
          </a:xfrm>
          <a:prstGeom prst="rect">
            <a:avLst/>
          </a:prstGeom>
          <a:gradFill rotWithShape="1">
            <a:gsLst>
              <a:gs pos="0">
                <a:srgbClr val="3399FF"/>
              </a:gs>
              <a:gs pos="100000">
                <a:srgbClr val="FFFFFF"/>
              </a:gs>
            </a:gsLst>
            <a:lin ang="2700000" scaled="1"/>
          </a:gradFill>
          <a:ln w="9525">
            <a:solidFill>
              <a:srgbClr val="FF0000"/>
            </a:solidFill>
            <a:miter lim="800000"/>
            <a:headEnd/>
            <a:tailEnd/>
          </a:ln>
          <a:effectLst>
            <a:glow rad="228600">
              <a:srgbClr val="C00000">
                <a:alpha val="40000"/>
              </a:srgbClr>
            </a:glow>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Back-propagate the error to adjust all the weights leading into the output unit.</a:t>
            </a:r>
          </a:p>
        </p:txBody>
      </p:sp>
      <p:graphicFrame>
        <p:nvGraphicFramePr>
          <p:cNvPr id="8" name="Object 7"/>
          <p:cNvGraphicFramePr>
            <a:graphicFrameLocks noChangeAspect="1"/>
          </p:cNvGraphicFramePr>
          <p:nvPr/>
        </p:nvGraphicFramePr>
        <p:xfrm>
          <a:off x="4045598" y="4993360"/>
          <a:ext cx="4014788" cy="538162"/>
        </p:xfrm>
        <a:graphic>
          <a:graphicData uri="http://schemas.openxmlformats.org/presentationml/2006/ole">
            <mc:AlternateContent xmlns:mc="http://schemas.openxmlformats.org/markup-compatibility/2006">
              <mc:Choice xmlns:v="urn:schemas-microsoft-com:vml" Requires="v">
                <p:oleObj spid="_x0000_s353614" name="Equation" r:id="rId8" imgW="1803240" imgH="241200" progId="Equation.3">
                  <p:embed/>
                </p:oleObj>
              </mc:Choice>
              <mc:Fallback>
                <p:oleObj name="Equation" r:id="rId8" imgW="1803240" imgH="241200" progId="Equation.3">
                  <p:embed/>
                  <p:pic>
                    <p:nvPicPr>
                      <p:cNvPr id="8" name="Object 7"/>
                      <p:cNvPicPr>
                        <a:picLocks noChangeAspect="1" noChangeArrowheads="1"/>
                      </p:cNvPicPr>
                      <p:nvPr/>
                    </p:nvPicPr>
                    <p:blipFill>
                      <a:blip r:embed="rId9"/>
                      <a:srcRect/>
                      <a:stretch>
                        <a:fillRect/>
                      </a:stretch>
                    </p:blipFill>
                    <p:spPr bwMode="auto">
                      <a:xfrm>
                        <a:off x="4045598" y="4993360"/>
                        <a:ext cx="4014788"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nvGraphicFramePr>
        <p:xfrm>
          <a:off x="4067759" y="5526725"/>
          <a:ext cx="4694237" cy="538163"/>
        </p:xfrm>
        <a:graphic>
          <a:graphicData uri="http://schemas.openxmlformats.org/presentationml/2006/ole">
            <mc:AlternateContent xmlns:mc="http://schemas.openxmlformats.org/markup-compatibility/2006">
              <mc:Choice xmlns:v="urn:schemas-microsoft-com:vml" Requires="v">
                <p:oleObj spid="_x0000_s353615" name="Equation" r:id="rId10" imgW="2108160" imgH="241200" progId="Equation.3">
                  <p:embed/>
                </p:oleObj>
              </mc:Choice>
              <mc:Fallback>
                <p:oleObj name="Equation" r:id="rId10" imgW="2108160" imgH="241200" progId="Equation.3">
                  <p:embed/>
                  <p:pic>
                    <p:nvPicPr>
                      <p:cNvPr id="9" name="Object 8"/>
                      <p:cNvPicPr>
                        <a:picLocks noChangeAspect="1" noChangeArrowheads="1"/>
                      </p:cNvPicPr>
                      <p:nvPr/>
                    </p:nvPicPr>
                    <p:blipFill>
                      <a:blip r:embed="rId11"/>
                      <a:srcRect/>
                      <a:stretch>
                        <a:fillRect/>
                      </a:stretch>
                    </p:blipFill>
                    <p:spPr bwMode="auto">
                      <a:xfrm>
                        <a:off x="4067759" y="5526725"/>
                        <a:ext cx="469423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nvGraphicFramePr>
        <p:xfrm>
          <a:off x="3982848" y="1401764"/>
          <a:ext cx="1355916" cy="433710"/>
        </p:xfrm>
        <a:graphic>
          <a:graphicData uri="http://schemas.openxmlformats.org/presentationml/2006/ole">
            <mc:AlternateContent xmlns:mc="http://schemas.openxmlformats.org/markup-compatibility/2006">
              <mc:Choice xmlns:v="urn:schemas-microsoft-com:vml" Requires="v">
                <p:oleObj spid="_x0000_s353616" name="Equation" r:id="rId12" imgW="672840" imgH="215640" progId="Equation.3">
                  <p:embed/>
                </p:oleObj>
              </mc:Choice>
              <mc:Fallback>
                <p:oleObj name="Equation" r:id="rId12" imgW="672840" imgH="215640" progId="Equation.3">
                  <p:embed/>
                  <p:pic>
                    <p:nvPicPr>
                      <p:cNvPr id="1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82848" y="1401764"/>
                        <a:ext cx="1355916" cy="433710"/>
                      </a:xfrm>
                      <a:prstGeom prst="rect">
                        <a:avLst/>
                      </a:prstGeom>
                      <a:noFill/>
                      <a:ln>
                        <a:noFill/>
                      </a:ln>
                    </p:spPr>
                  </p:pic>
                </p:oleObj>
              </mc:Fallback>
            </mc:AlternateContent>
          </a:graphicData>
        </a:graphic>
      </p:graphicFrame>
      <p:sp>
        <p:nvSpPr>
          <p:cNvPr id="2" name="TextBox 1"/>
          <p:cNvSpPr txBox="1"/>
          <p:nvPr/>
        </p:nvSpPr>
        <p:spPr>
          <a:xfrm>
            <a:off x="4078091" y="3065932"/>
            <a:ext cx="4814388" cy="707886"/>
          </a:xfrm>
          <a:prstGeom prst="rect">
            <a:avLst/>
          </a:prstGeom>
          <a:solidFill>
            <a:schemeClr val="bg1">
              <a:lumMod val="65000"/>
            </a:schemeClr>
          </a:solidFill>
          <a:ln>
            <a:solidFill>
              <a:srgbClr val="3399FF"/>
            </a:solidFill>
          </a:ln>
          <a:effectLst>
            <a:outerShdw blurRad="50800" dist="38100" dir="8100000" algn="tr" rotWithShape="0">
              <a:prstClr val="black">
                <a:alpha val="40000"/>
              </a:prstClr>
            </a:outerShdw>
          </a:effectLst>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2000" b="0" i="0" u="none" strike="noStrike" kern="1200" cap="none" spc="0" normalizeH="0" baseline="0" noProof="0" dirty="0">
                <a:ln>
                  <a:noFill/>
                </a:ln>
                <a:solidFill>
                  <a:srgbClr val="000000"/>
                </a:solidFill>
                <a:effectLst/>
                <a:uLnTx/>
                <a:uFillTx/>
                <a:latin typeface="Arial"/>
                <a:ea typeface="+mn-ea"/>
                <a:cs typeface="+mn-cs"/>
              </a:rPr>
              <a:t>If we set            , we will get the following values: </a:t>
            </a:r>
          </a:p>
        </p:txBody>
      </p:sp>
      <p:graphicFrame>
        <p:nvGraphicFramePr>
          <p:cNvPr id="11" name="Object 10"/>
          <p:cNvGraphicFramePr>
            <a:graphicFrameLocks noChangeAspect="1"/>
          </p:cNvGraphicFramePr>
          <p:nvPr/>
        </p:nvGraphicFramePr>
        <p:xfrm>
          <a:off x="5219175" y="3137126"/>
          <a:ext cx="728239" cy="323661"/>
        </p:xfrm>
        <a:graphic>
          <a:graphicData uri="http://schemas.openxmlformats.org/presentationml/2006/ole">
            <mc:AlternateContent xmlns:mc="http://schemas.openxmlformats.org/markup-compatibility/2006">
              <mc:Choice xmlns:v="urn:schemas-microsoft-com:vml" Requires="v">
                <p:oleObj spid="_x0000_s353617" name="Equation" r:id="rId14" imgW="457200" imgH="203040" progId="Equation.3">
                  <p:embed/>
                </p:oleObj>
              </mc:Choice>
              <mc:Fallback>
                <p:oleObj name="Equation" r:id="rId14" imgW="457200" imgH="203040" progId="Equation.3">
                  <p:embed/>
                  <p:pic>
                    <p:nvPicPr>
                      <p:cNvPr id="11" name="Object 10"/>
                      <p:cNvPicPr/>
                      <p:nvPr/>
                    </p:nvPicPr>
                    <p:blipFill>
                      <a:blip r:embed="rId15"/>
                      <a:stretch>
                        <a:fillRect/>
                      </a:stretch>
                    </p:blipFill>
                    <p:spPr>
                      <a:xfrm>
                        <a:off x="5219175" y="3137126"/>
                        <a:ext cx="728239" cy="323661"/>
                      </a:xfrm>
                      <a:prstGeom prst="rect">
                        <a:avLst/>
                      </a:prstGeom>
                    </p:spPr>
                  </p:pic>
                </p:oleObj>
              </mc:Fallback>
            </mc:AlternateContent>
          </a:graphicData>
        </a:graphic>
      </p:graphicFrame>
    </p:spTree>
    <p:extLst>
      <p:ext uri="{BB962C8B-B14F-4D97-AF65-F5344CB8AC3E}">
        <p14:creationId xmlns:p14="http://schemas.microsoft.com/office/powerpoint/2010/main" val="356505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after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par>
                                <p:cTn id="11" presetID="32" presetClass="emph" presetSubtype="0" repeatCount="indefinite" fill="hold" nodeType="withEffect">
                                  <p:stCondLst>
                                    <p:cond delay="0"/>
                                  </p:stCondLst>
                                  <p:childTnLst>
                                    <p:animRot by="120000">
                                      <p:cBhvr>
                                        <p:cTn id="12" dur="100" fill="hold">
                                          <p:stCondLst>
                                            <p:cond delay="0"/>
                                          </p:stCondLst>
                                        </p:cTn>
                                        <p:tgtEl>
                                          <p:spTgt spid="48"/>
                                        </p:tgtEl>
                                        <p:attrNameLst>
                                          <p:attrName>r</p:attrName>
                                        </p:attrNameLst>
                                      </p:cBhvr>
                                    </p:animRot>
                                    <p:animRot by="-240000">
                                      <p:cBhvr>
                                        <p:cTn id="13" dur="200" fill="hold">
                                          <p:stCondLst>
                                            <p:cond delay="200"/>
                                          </p:stCondLst>
                                        </p:cTn>
                                        <p:tgtEl>
                                          <p:spTgt spid="48"/>
                                        </p:tgtEl>
                                        <p:attrNameLst>
                                          <p:attrName>r</p:attrName>
                                        </p:attrNameLst>
                                      </p:cBhvr>
                                    </p:animRot>
                                    <p:animRot by="240000">
                                      <p:cBhvr>
                                        <p:cTn id="14" dur="200" fill="hold">
                                          <p:stCondLst>
                                            <p:cond delay="400"/>
                                          </p:stCondLst>
                                        </p:cTn>
                                        <p:tgtEl>
                                          <p:spTgt spid="48"/>
                                        </p:tgtEl>
                                        <p:attrNameLst>
                                          <p:attrName>r</p:attrName>
                                        </p:attrNameLst>
                                      </p:cBhvr>
                                    </p:animRot>
                                    <p:animRot by="-240000">
                                      <p:cBhvr>
                                        <p:cTn id="15" dur="200" fill="hold">
                                          <p:stCondLst>
                                            <p:cond delay="600"/>
                                          </p:stCondLst>
                                        </p:cTn>
                                        <p:tgtEl>
                                          <p:spTgt spid="48"/>
                                        </p:tgtEl>
                                        <p:attrNameLst>
                                          <p:attrName>r</p:attrName>
                                        </p:attrNameLst>
                                      </p:cBhvr>
                                    </p:animRot>
                                    <p:animRot by="120000">
                                      <p:cBhvr>
                                        <p:cTn id="16" dur="200" fill="hold">
                                          <p:stCondLst>
                                            <p:cond delay="800"/>
                                          </p:stCondLst>
                                        </p:cTn>
                                        <p:tgtEl>
                                          <p:spTgt spid="4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a:xfrm>
            <a:off x="161132" y="1470819"/>
            <a:ext cx="8847137" cy="5006975"/>
          </a:xfrm>
          <a:gradFill rotWithShape="0">
            <a:gsLst>
              <a:gs pos="0">
                <a:srgbClr val="5E9EFF"/>
              </a:gs>
              <a:gs pos="39999">
                <a:srgbClr val="85C2FF"/>
              </a:gs>
              <a:gs pos="70000">
                <a:srgbClr val="C4D6EB"/>
              </a:gs>
              <a:gs pos="100000">
                <a:srgbClr val="FFEBFA"/>
              </a:gs>
            </a:gsLst>
            <a:lin ang="5400000" scaled="1"/>
          </a:gradFill>
          <a:ln w="28575">
            <a:solidFill>
              <a:schemeClr val="tx1"/>
            </a:solidFill>
          </a:ln>
          <a:effectLst>
            <a:outerShdw blurRad="50800" dist="38100" dir="5400000" algn="t" rotWithShape="0">
              <a:prstClr val="black">
                <a:alpha val="40000"/>
              </a:prstClr>
            </a:outerShdw>
          </a:effectLst>
        </p:spPr>
        <p:txBody>
          <a:bodyPr/>
          <a:lstStyle/>
          <a:p>
            <a:pPr marL="609600" indent="-609600">
              <a:lnSpc>
                <a:spcPct val="90000"/>
              </a:lnSpc>
              <a:buClr>
                <a:srgbClr val="3D22C6"/>
              </a:buClr>
              <a:buSzPct val="80000"/>
              <a:buFont typeface="Monotype Sorts" pitchFamily="2" charset="2"/>
              <a:buNone/>
              <a:defRPr/>
            </a:pPr>
            <a:r>
              <a:rPr lang="en-US" sz="2800" u="sng" dirty="0">
                <a:effectLst>
                  <a:outerShdw blurRad="38100" dist="38100" dir="2700000" algn="tl">
                    <a:srgbClr val="000000">
                      <a:alpha val="43137"/>
                    </a:srgbClr>
                  </a:outerShdw>
                </a:effectLst>
              </a:rPr>
              <a:t>Iterative minimization of error over training set</a:t>
            </a:r>
            <a:r>
              <a:rPr lang="en-US" sz="2800" b="1" u="sng" dirty="0">
                <a:effectLst>
                  <a:outerShdw blurRad="38100" dist="38100" dir="2700000" algn="tl">
                    <a:srgbClr val="000000">
                      <a:alpha val="43137"/>
                    </a:srgbClr>
                  </a:outerShdw>
                </a:effectLst>
              </a:rPr>
              <a:t> </a:t>
            </a:r>
          </a:p>
          <a:p>
            <a:pPr marL="609600" indent="-609600">
              <a:lnSpc>
                <a:spcPct val="90000"/>
              </a:lnSpc>
              <a:buClr>
                <a:srgbClr val="3D22C6"/>
              </a:buClr>
              <a:buSzPct val="80000"/>
              <a:buFont typeface="+mj-lt"/>
              <a:buAutoNum type="arabicPeriod"/>
              <a:defRPr/>
            </a:pPr>
            <a:r>
              <a:rPr lang="en-US" sz="2400" dirty="0">
                <a:solidFill>
                  <a:srgbClr val="3333FF"/>
                </a:solidFill>
              </a:rPr>
              <a:t>Put one of the training patterns to be learned on the input units.</a:t>
            </a:r>
          </a:p>
          <a:p>
            <a:pPr marL="609600" indent="-609600">
              <a:lnSpc>
                <a:spcPct val="90000"/>
              </a:lnSpc>
              <a:buClr>
                <a:srgbClr val="3D22C6"/>
              </a:buClr>
              <a:buSzPct val="80000"/>
              <a:buFont typeface="+mj-lt"/>
              <a:buAutoNum type="arabicPeriod"/>
              <a:defRPr/>
            </a:pPr>
            <a:r>
              <a:rPr lang="en-US" sz="2400" dirty="0"/>
              <a:t>Find the values for the hidden unit and output unit.</a:t>
            </a:r>
          </a:p>
          <a:p>
            <a:pPr marL="609600" indent="-609600">
              <a:lnSpc>
                <a:spcPct val="90000"/>
              </a:lnSpc>
              <a:buClr>
                <a:srgbClr val="3D22C6"/>
              </a:buClr>
              <a:buSzPct val="80000"/>
              <a:buFont typeface="+mj-lt"/>
              <a:buAutoNum type="arabicPeriod"/>
              <a:defRPr/>
            </a:pPr>
            <a:r>
              <a:rPr lang="en-US" sz="2400" dirty="0">
                <a:solidFill>
                  <a:srgbClr val="3333FF"/>
                </a:solidFill>
              </a:rPr>
              <a:t>Find out how large the error is on the output unit.</a:t>
            </a:r>
          </a:p>
          <a:p>
            <a:pPr marL="609600" indent="-609600">
              <a:lnSpc>
                <a:spcPct val="90000"/>
              </a:lnSpc>
              <a:buClr>
                <a:srgbClr val="3D22C6"/>
              </a:buClr>
              <a:buSzPct val="80000"/>
              <a:buFont typeface="+mj-lt"/>
              <a:buAutoNum type="arabicPeriod"/>
              <a:defRPr/>
            </a:pPr>
            <a:r>
              <a:rPr lang="en-US" sz="2400" dirty="0">
                <a:solidFill>
                  <a:srgbClr val="3333FF"/>
                </a:solidFill>
              </a:rPr>
              <a:t>Use one of the back-propagation formulas to adjust the weights leading into the output unit.</a:t>
            </a:r>
          </a:p>
          <a:p>
            <a:pPr marL="609600" indent="-609600">
              <a:lnSpc>
                <a:spcPct val="90000"/>
              </a:lnSpc>
              <a:buClr>
                <a:srgbClr val="3D22C6"/>
              </a:buClr>
              <a:buSzPct val="80000"/>
              <a:buFont typeface="+mj-lt"/>
              <a:buAutoNum type="arabicPeriod"/>
              <a:defRPr/>
            </a:pPr>
            <a:r>
              <a:rPr lang="en-US" sz="2400" dirty="0">
                <a:solidFill>
                  <a:srgbClr val="C00000"/>
                </a:solidFill>
              </a:rPr>
              <a:t>Use another formula to find out errors for the hidden layer unit.</a:t>
            </a:r>
          </a:p>
          <a:p>
            <a:pPr marL="609600" indent="-609600">
              <a:lnSpc>
                <a:spcPct val="90000"/>
              </a:lnSpc>
              <a:buClr>
                <a:srgbClr val="3D22C6"/>
              </a:buClr>
              <a:buSzPct val="80000"/>
              <a:buFont typeface="+mj-lt"/>
              <a:buAutoNum type="arabicPeriod"/>
              <a:defRPr/>
            </a:pPr>
            <a:r>
              <a:rPr lang="en-US" sz="2400" dirty="0"/>
              <a:t>Adjust the weights leading into the hidden layer unit via another formula.</a:t>
            </a:r>
          </a:p>
          <a:p>
            <a:pPr marL="609600" indent="-609600">
              <a:lnSpc>
                <a:spcPct val="90000"/>
              </a:lnSpc>
              <a:buClr>
                <a:srgbClr val="3D22C6"/>
              </a:buClr>
              <a:buSzPct val="80000"/>
              <a:buFont typeface="+mj-lt"/>
              <a:buAutoNum type="arabicPeriod"/>
              <a:defRPr/>
            </a:pPr>
            <a:r>
              <a:rPr lang="en-US" sz="2400" dirty="0"/>
              <a:t>Repeat steps 1 thru 6 for the second, third patterns,…</a:t>
            </a:r>
          </a:p>
        </p:txBody>
      </p:sp>
      <p:sp>
        <p:nvSpPr>
          <p:cNvPr id="62467" name="Rectangle 5"/>
          <p:cNvSpPr>
            <a:spLocks noGrp="1" noChangeArrowheads="1"/>
          </p:cNvSpPr>
          <p:nvPr>
            <p:ph type="title"/>
          </p:nvPr>
        </p:nvSpPr>
        <p:spPr>
          <a:xfrm>
            <a:off x="0" y="0"/>
            <a:ext cx="9144000" cy="1006475"/>
          </a:xfrm>
          <a:gradFill rotWithShape="1">
            <a:gsLst>
              <a:gs pos="0">
                <a:srgbClr val="3D22C6"/>
              </a:gs>
              <a:gs pos="100000">
                <a:srgbClr val="3D22C6">
                  <a:gamma/>
                  <a:shade val="46275"/>
                  <a:invGamma/>
                </a:srgbClr>
              </a:gs>
            </a:gsLst>
            <a:path path="shape">
              <a:fillToRect l="50000" t="50000" r="50000" b="50000"/>
            </a:path>
          </a:gradFill>
        </p:spPr>
        <p:txBody>
          <a:bodyPr/>
          <a:lstStyle/>
          <a:p>
            <a:pPr algn="ctr">
              <a:defRPr/>
            </a:pPr>
            <a:r>
              <a:rPr lang="en-US" sz="4000" b="1" kern="1200" dirty="0">
                <a:solidFill>
                  <a:srgbClr val="FFFF00"/>
                </a:solidFill>
                <a:effectLst>
                  <a:outerShdw blurRad="38100" dist="38100" dir="2700000" algn="tl">
                    <a:srgbClr val="000000"/>
                  </a:outerShdw>
                </a:effectLst>
                <a:latin typeface="+mn-lt"/>
              </a:rPr>
              <a:t>Backpropagation Training </a:t>
            </a:r>
          </a:p>
        </p:txBody>
      </p:sp>
      <p:sp>
        <p:nvSpPr>
          <p:cNvPr id="4" name="TextBox 3"/>
          <p:cNvSpPr txBox="1"/>
          <p:nvPr/>
        </p:nvSpPr>
        <p:spPr>
          <a:xfrm>
            <a:off x="0" y="883596"/>
            <a:ext cx="9144000" cy="461665"/>
          </a:xfrm>
          <a:prstGeom prst="rect">
            <a:avLst/>
          </a:prstGeom>
          <a:solidFill>
            <a:schemeClr val="bg1">
              <a:lumMod val="50000"/>
            </a:schemeClr>
          </a:solidFill>
          <a:ln>
            <a:solidFill>
              <a:schemeClr val="tx1"/>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itchFamily="18" charset="0"/>
                <a:ea typeface="+mn-ea"/>
                <a:cs typeface="+mn-cs"/>
              </a:rPr>
              <a:t>On-line / Continuous Update : </a:t>
            </a:r>
            <a:r>
              <a:rPr kumimoji="0" lang="en-NZ" sz="24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Times New Roman" pitchFamily="18" charset="0"/>
                <a:ea typeface="+mn-ea"/>
                <a:cs typeface="+mn-cs"/>
              </a:rPr>
              <a:t>Method 1</a:t>
            </a:r>
          </a:p>
        </p:txBody>
      </p:sp>
    </p:spTree>
    <p:extLst>
      <p:ext uri="{BB962C8B-B14F-4D97-AF65-F5344CB8AC3E}">
        <p14:creationId xmlns:p14="http://schemas.microsoft.com/office/powerpoint/2010/main" val="84283573"/>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9077" name="Group 39"/>
          <p:cNvGrpSpPr>
            <a:grpSpLocks/>
          </p:cNvGrpSpPr>
          <p:nvPr/>
        </p:nvGrpSpPr>
        <p:grpSpPr bwMode="auto">
          <a:xfrm>
            <a:off x="569913" y="1045394"/>
            <a:ext cx="2982912" cy="3111500"/>
            <a:chOff x="633" y="888"/>
            <a:chExt cx="1879" cy="1960"/>
          </a:xfrm>
        </p:grpSpPr>
        <p:grpSp>
          <p:nvGrpSpPr>
            <p:cNvPr id="259103" name="Group 40"/>
            <p:cNvGrpSpPr>
              <a:grpSpLocks/>
            </p:cNvGrpSpPr>
            <p:nvPr/>
          </p:nvGrpSpPr>
          <p:grpSpPr bwMode="auto">
            <a:xfrm>
              <a:off x="910" y="979"/>
              <a:ext cx="1602" cy="1582"/>
              <a:chOff x="1778" y="1070"/>
              <a:chExt cx="2638" cy="2674"/>
            </a:xfrm>
          </p:grpSpPr>
          <p:sp>
            <p:nvSpPr>
              <p:cNvPr id="259110" name="Line 41"/>
              <p:cNvSpPr>
                <a:spLocks noChangeShapeType="1"/>
              </p:cNvSpPr>
              <p:nvPr/>
            </p:nvSpPr>
            <p:spPr bwMode="auto">
              <a:xfrm flipH="1" flipV="1">
                <a:off x="3120" y="1248"/>
                <a:ext cx="1104" cy="2304"/>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259111" name="Group 42"/>
              <p:cNvGrpSpPr>
                <a:grpSpLocks/>
              </p:cNvGrpSpPr>
              <p:nvPr/>
            </p:nvGrpSpPr>
            <p:grpSpPr bwMode="auto">
              <a:xfrm>
                <a:off x="1968" y="1248"/>
                <a:ext cx="2256" cy="2352"/>
                <a:chOff x="1968" y="1248"/>
                <a:chExt cx="2256" cy="2352"/>
              </a:xfrm>
            </p:grpSpPr>
            <p:sp>
              <p:nvSpPr>
                <p:cNvPr id="259133" name="Line 43"/>
                <p:cNvSpPr>
                  <a:spLocks noChangeShapeType="1"/>
                </p:cNvSpPr>
                <p:nvPr/>
              </p:nvSpPr>
              <p:spPr bwMode="auto">
                <a:xfrm flipV="1">
                  <a:off x="1968" y="1248"/>
                  <a:ext cx="1104" cy="220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4" name="Line 44"/>
                <p:cNvSpPr>
                  <a:spLocks noChangeShapeType="1"/>
                </p:cNvSpPr>
                <p:nvPr/>
              </p:nvSpPr>
              <p:spPr bwMode="auto">
                <a:xfrm flipV="1">
                  <a:off x="3072" y="1296"/>
                  <a:ext cx="0" cy="105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5" name="Line 45"/>
                <p:cNvSpPr>
                  <a:spLocks noChangeShapeType="1"/>
                </p:cNvSpPr>
                <p:nvPr/>
              </p:nvSpPr>
              <p:spPr bwMode="auto">
                <a:xfrm flipV="1">
                  <a:off x="1968" y="2352"/>
                  <a:ext cx="1056" cy="115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6" name="Line 46"/>
                <p:cNvSpPr>
                  <a:spLocks noChangeShapeType="1"/>
                </p:cNvSpPr>
                <p:nvPr/>
              </p:nvSpPr>
              <p:spPr bwMode="auto">
                <a:xfrm flipH="1" flipV="1">
                  <a:off x="3120" y="2352"/>
                  <a:ext cx="1104" cy="124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7" name="Line 47"/>
                <p:cNvSpPr>
                  <a:spLocks noChangeShapeType="1"/>
                </p:cNvSpPr>
                <p:nvPr/>
              </p:nvSpPr>
              <p:spPr bwMode="auto">
                <a:xfrm flipV="1">
                  <a:off x="1968" y="1248"/>
                  <a:ext cx="1104"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259112" name="Line 48"/>
              <p:cNvSpPr>
                <a:spLocks noChangeShapeType="1"/>
              </p:cNvSpPr>
              <p:nvPr/>
            </p:nvSpPr>
            <p:spPr bwMode="auto">
              <a:xfrm flipV="1">
                <a:off x="3072" y="2400"/>
                <a:ext cx="1"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5" name="Text Box 51"/>
              <p:cNvSpPr txBox="1">
                <a:spLocks noChangeArrowheads="1"/>
              </p:cNvSpPr>
              <p:nvPr/>
            </p:nvSpPr>
            <p:spPr bwMode="auto">
              <a:xfrm>
                <a:off x="2333" y="3069"/>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16" name="Line 52"/>
              <p:cNvSpPr>
                <a:spLocks noChangeShapeType="1"/>
              </p:cNvSpPr>
              <p:nvPr/>
            </p:nvSpPr>
            <p:spPr bwMode="auto">
              <a:xfrm flipH="1" flipV="1">
                <a:off x="3120" y="1248"/>
                <a:ext cx="1104" cy="2304"/>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7" name="Line 53"/>
              <p:cNvSpPr>
                <a:spLocks noChangeShapeType="1"/>
              </p:cNvSpPr>
              <p:nvPr/>
            </p:nvSpPr>
            <p:spPr bwMode="auto">
              <a:xfrm flipV="1">
                <a:off x="1968" y="1248"/>
                <a:ext cx="1104" cy="220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8" name="Line 54"/>
              <p:cNvSpPr>
                <a:spLocks noChangeShapeType="1"/>
              </p:cNvSpPr>
              <p:nvPr/>
            </p:nvSpPr>
            <p:spPr bwMode="auto">
              <a:xfrm flipV="1">
                <a:off x="3072" y="1296"/>
                <a:ext cx="1" cy="1056"/>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9" name="Line 55"/>
              <p:cNvSpPr>
                <a:spLocks noChangeShapeType="1"/>
              </p:cNvSpPr>
              <p:nvPr/>
            </p:nvSpPr>
            <p:spPr bwMode="auto">
              <a:xfrm flipV="1">
                <a:off x="1968" y="2352"/>
                <a:ext cx="1056" cy="1152"/>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0" name="Line 56"/>
              <p:cNvSpPr>
                <a:spLocks noChangeShapeType="1"/>
              </p:cNvSpPr>
              <p:nvPr/>
            </p:nvSpPr>
            <p:spPr bwMode="auto">
              <a:xfrm flipH="1" flipV="1">
                <a:off x="3120" y="2352"/>
                <a:ext cx="1104" cy="124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1" name="Line 57"/>
              <p:cNvSpPr>
                <a:spLocks noChangeShapeType="1"/>
              </p:cNvSpPr>
              <p:nvPr/>
            </p:nvSpPr>
            <p:spPr bwMode="auto">
              <a:xfrm flipV="1">
                <a:off x="1968" y="1248"/>
                <a:ext cx="1104" cy="19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2" name="Line 58"/>
              <p:cNvSpPr>
                <a:spLocks noChangeShapeType="1"/>
              </p:cNvSpPr>
              <p:nvPr/>
            </p:nvSpPr>
            <p:spPr bwMode="auto">
              <a:xfrm flipV="1">
                <a:off x="3072" y="2400"/>
                <a:ext cx="1" cy="72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3" name="Oval 59"/>
              <p:cNvSpPr>
                <a:spLocks noChangeArrowheads="1"/>
              </p:cNvSpPr>
              <p:nvPr/>
            </p:nvSpPr>
            <p:spPr bwMode="auto">
              <a:xfrm>
                <a:off x="2738" y="1070"/>
                <a:ext cx="670" cy="415"/>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a:ea typeface="+mn-ea"/>
                    <a:cs typeface="+mn-cs"/>
                  </a:rPr>
                  <a:t>0.5</a:t>
                </a:r>
              </a:p>
            </p:txBody>
          </p:sp>
          <p:sp>
            <p:nvSpPr>
              <p:cNvPr id="259124" name="Oval 60"/>
              <p:cNvSpPr>
                <a:spLocks noChangeArrowheads="1"/>
              </p:cNvSpPr>
              <p:nvPr/>
            </p:nvSpPr>
            <p:spPr bwMode="auto">
              <a:xfrm>
                <a:off x="2736" y="2172"/>
                <a:ext cx="672" cy="392"/>
              </a:xfrm>
              <a:prstGeom prst="ellipse">
                <a:avLst/>
              </a:prstGeom>
              <a:gradFill rotWithShape="0">
                <a:gsLst>
                  <a:gs pos="0">
                    <a:srgbClr val="3D22C6"/>
                  </a:gs>
                  <a:gs pos="100000">
                    <a:srgbClr val="FFFFFF"/>
                  </a:gs>
                </a:gsLst>
                <a:lin ang="5400000" scaled="1"/>
              </a:gradFill>
              <a:ln>
                <a:noFill/>
              </a:ln>
              <a:effectLst>
                <a:glow rad="101600">
                  <a:srgbClr val="FF0000">
                    <a:alpha val="40000"/>
                  </a:srgbClr>
                </a:glow>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Arial"/>
                    <a:ea typeface="+mn-ea"/>
                    <a:cs typeface="+mn-cs"/>
                  </a:rPr>
                  <a:t>0.5</a:t>
                </a:r>
              </a:p>
            </p:txBody>
          </p:sp>
          <p:sp>
            <p:nvSpPr>
              <p:cNvPr id="259125" name="Oval 61"/>
              <p:cNvSpPr>
                <a:spLocks noChangeArrowheads="1"/>
              </p:cNvSpPr>
              <p:nvPr/>
            </p:nvSpPr>
            <p:spPr bwMode="auto">
              <a:xfrm>
                <a:off x="1778" y="3318"/>
                <a:ext cx="381" cy="37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259126" name="Oval 62"/>
              <p:cNvSpPr>
                <a:spLocks noChangeArrowheads="1"/>
              </p:cNvSpPr>
              <p:nvPr/>
            </p:nvSpPr>
            <p:spPr bwMode="auto">
              <a:xfrm>
                <a:off x="4032" y="3360"/>
                <a:ext cx="384" cy="38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7" name="Oval 63"/>
              <p:cNvSpPr>
                <a:spLocks noChangeArrowheads="1"/>
              </p:cNvSpPr>
              <p:nvPr/>
            </p:nvSpPr>
            <p:spPr bwMode="auto">
              <a:xfrm>
                <a:off x="1826" y="1253"/>
                <a:ext cx="285"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a:ea typeface="+mn-ea"/>
                    <a:cs typeface="+mn-cs"/>
                  </a:rPr>
                  <a:t>1</a:t>
                </a:r>
              </a:p>
            </p:txBody>
          </p:sp>
          <p:sp>
            <p:nvSpPr>
              <p:cNvPr id="259128" name="Oval 64"/>
              <p:cNvSpPr>
                <a:spLocks noChangeArrowheads="1"/>
              </p:cNvSpPr>
              <p:nvPr/>
            </p:nvSpPr>
            <p:spPr bwMode="auto">
              <a:xfrm>
                <a:off x="2927" y="2934"/>
                <a:ext cx="289"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a:ea typeface="+mn-ea"/>
                    <a:cs typeface="+mn-cs"/>
                  </a:rPr>
                  <a:t>1</a:t>
                </a:r>
              </a:p>
            </p:txBody>
          </p:sp>
          <p:sp>
            <p:nvSpPr>
              <p:cNvPr id="259129" name="Text Box 65"/>
              <p:cNvSpPr txBox="1">
                <a:spLocks noChangeArrowheads="1"/>
              </p:cNvSpPr>
              <p:nvPr/>
            </p:nvSpPr>
            <p:spPr bwMode="auto">
              <a:xfrm>
                <a:off x="2797" y="2733"/>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1" name="Text Box 67"/>
              <p:cNvSpPr txBox="1">
                <a:spLocks noChangeArrowheads="1"/>
              </p:cNvSpPr>
              <p:nvPr/>
            </p:nvSpPr>
            <p:spPr bwMode="auto">
              <a:xfrm>
                <a:off x="3423" y="3084"/>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grpSp>
        <p:sp>
          <p:nvSpPr>
            <p:cNvPr id="261189" name="Text Box 69"/>
            <p:cNvSpPr txBox="1">
              <a:spLocks noChangeArrowheads="1"/>
            </p:cNvSpPr>
            <p:nvPr/>
          </p:nvSpPr>
          <p:spPr bwMode="auto">
            <a:xfrm>
              <a:off x="1000" y="2560"/>
              <a:ext cx="212" cy="288"/>
            </a:xfrm>
            <a:prstGeom prst="rect">
              <a:avLst/>
            </a:prstGeom>
            <a:noFill/>
            <a:ln w="9525">
              <a:no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x</a:t>
              </a:r>
            </a:p>
          </p:txBody>
        </p:sp>
        <p:sp>
          <p:nvSpPr>
            <p:cNvPr id="261190" name="Text Box 70"/>
            <p:cNvSpPr txBox="1">
              <a:spLocks noChangeArrowheads="1"/>
            </p:cNvSpPr>
            <p:nvPr/>
          </p:nvSpPr>
          <p:spPr bwMode="auto">
            <a:xfrm>
              <a:off x="2116" y="2560"/>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y</a:t>
              </a:r>
            </a:p>
          </p:txBody>
        </p:sp>
        <p:sp>
          <p:nvSpPr>
            <p:cNvPr id="261191" name="Text Box 71"/>
            <p:cNvSpPr txBox="1">
              <a:spLocks noChangeArrowheads="1"/>
            </p:cNvSpPr>
            <p:nvPr/>
          </p:nvSpPr>
          <p:spPr bwMode="auto">
            <a:xfrm>
              <a:off x="1886" y="88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z</a:t>
              </a:r>
            </a:p>
          </p:txBody>
        </p:sp>
        <p:sp>
          <p:nvSpPr>
            <p:cNvPr id="261192" name="Text Box 72"/>
            <p:cNvSpPr txBox="1">
              <a:spLocks noChangeArrowheads="1"/>
            </p:cNvSpPr>
            <p:nvPr/>
          </p:nvSpPr>
          <p:spPr bwMode="auto">
            <a:xfrm>
              <a:off x="1860" y="162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3" name="Text Box 73"/>
            <p:cNvSpPr txBox="1">
              <a:spLocks noChangeArrowheads="1"/>
            </p:cNvSpPr>
            <p:nvPr/>
          </p:nvSpPr>
          <p:spPr bwMode="auto">
            <a:xfrm>
              <a:off x="1505" y="2247"/>
              <a:ext cx="380"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4" name="Text Box 74"/>
            <p:cNvSpPr txBox="1">
              <a:spLocks noChangeArrowheads="1"/>
            </p:cNvSpPr>
            <p:nvPr/>
          </p:nvSpPr>
          <p:spPr bwMode="auto">
            <a:xfrm>
              <a:off x="633" y="1057"/>
              <a:ext cx="285" cy="233"/>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dirty="0" err="1">
                  <a:ln>
                    <a:noFill/>
                  </a:ln>
                  <a:solidFill>
                    <a:srgbClr val="000000"/>
                  </a:solidFill>
                  <a:effectLst>
                    <a:outerShdw blurRad="38100" dist="38100" dir="2700000" algn="tl">
                      <a:srgbClr val="C0C0C0"/>
                    </a:outerShdw>
                  </a:effectLst>
                  <a:uLnTx/>
                  <a:uFillTx/>
                  <a:latin typeface="Arial"/>
                  <a:ea typeface="+mn-ea"/>
                  <a:cs typeface="+mn-cs"/>
                </a:rPr>
                <a:t>z</a:t>
              </a:r>
              <a:endParaRPr kumimoji="0" lang="en-US" sz="1800" b="0" i="0" u="none" strike="noStrike" kern="1200" cap="none" spc="0" normalizeH="0" baseline="-25000" noProof="0" dirty="0">
                <a:ln>
                  <a:noFill/>
                </a:ln>
                <a:solidFill>
                  <a:srgbClr val="000000"/>
                </a:solidFill>
                <a:effectLst>
                  <a:outerShdw blurRad="38100" dist="38100" dir="2700000" algn="tl">
                    <a:srgbClr val="C0C0C0"/>
                  </a:outerShdw>
                </a:effectLst>
                <a:uLnTx/>
                <a:uFillTx/>
                <a:latin typeface="Arial"/>
                <a:ea typeface="+mn-ea"/>
                <a:cs typeface="+mn-cs"/>
              </a:endParaRPr>
            </a:p>
          </p:txBody>
        </p:sp>
      </p:grpSp>
      <p:sp>
        <p:nvSpPr>
          <p:cNvPr id="261197" name="Rectangle 77"/>
          <p:cNvSpPr>
            <a:spLocks noChangeArrowheads="1"/>
          </p:cNvSpPr>
          <p:nvPr/>
        </p:nvSpPr>
        <p:spPr bwMode="auto">
          <a:xfrm>
            <a:off x="-15875" y="12700"/>
            <a:ext cx="9159875" cy="914400"/>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Training a Network</a:t>
            </a:r>
          </a:p>
        </p:txBody>
      </p:sp>
      <p:cxnSp>
        <p:nvCxnSpPr>
          <p:cNvPr id="3" name="Straight Arrow Connector 2"/>
          <p:cNvCxnSpPr/>
          <p:nvPr/>
        </p:nvCxnSpPr>
        <p:spPr bwMode="auto">
          <a:xfrm flipV="1">
            <a:off x="1169945" y="3625618"/>
            <a:ext cx="9483" cy="531276"/>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cxnSp>
        <p:nvCxnSpPr>
          <p:cNvPr id="48" name="Straight Arrow Connector 47"/>
          <p:cNvCxnSpPr/>
          <p:nvPr/>
        </p:nvCxnSpPr>
        <p:spPr bwMode="auto">
          <a:xfrm flipV="1">
            <a:off x="3390106" y="3663200"/>
            <a:ext cx="10387" cy="509372"/>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sp>
        <p:nvSpPr>
          <p:cNvPr id="4" name="TextBox 3"/>
          <p:cNvSpPr txBox="1"/>
          <p:nvPr/>
        </p:nvSpPr>
        <p:spPr>
          <a:xfrm>
            <a:off x="926794"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1.0</a:t>
            </a:r>
          </a:p>
        </p:txBody>
      </p:sp>
      <p:sp>
        <p:nvSpPr>
          <p:cNvPr id="50" name="TextBox 49"/>
          <p:cNvSpPr txBox="1"/>
          <p:nvPr/>
        </p:nvSpPr>
        <p:spPr>
          <a:xfrm>
            <a:off x="3115063"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0.0</a:t>
            </a:r>
          </a:p>
        </p:txBody>
      </p:sp>
      <p:sp>
        <p:nvSpPr>
          <p:cNvPr id="55" name="Rectangle 75"/>
          <p:cNvSpPr>
            <a:spLocks noChangeArrowheads="1"/>
          </p:cNvSpPr>
          <p:nvPr/>
        </p:nvSpPr>
        <p:spPr bwMode="auto">
          <a:xfrm>
            <a:off x="3877207" y="1059649"/>
            <a:ext cx="4968552" cy="369332"/>
          </a:xfrm>
          <a:prstGeom prst="rect">
            <a:avLst/>
          </a:prstGeom>
          <a:gradFill rotWithShape="1">
            <a:gsLst>
              <a:gs pos="0">
                <a:srgbClr val="3399FF"/>
              </a:gs>
              <a:gs pos="100000">
                <a:srgbClr val="FFFFFF"/>
              </a:gs>
            </a:gsLst>
            <a:lin ang="2700000" scaled="1"/>
          </a:gradFill>
          <a:ln w="9525">
            <a:solidFill>
              <a:srgbClr val="FF0000"/>
            </a:solidFill>
            <a:miter lim="800000"/>
            <a:headEnd/>
            <a:tailEnd/>
          </a:ln>
          <a:effectLst>
            <a:glow rad="228600">
              <a:srgbClr val="C00000">
                <a:alpha val="40000"/>
              </a:srgbClr>
            </a:glow>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Calculate error on the hidden unit </a:t>
            </a:r>
            <a:r>
              <a:rPr kumimoji="0" lang="en-US" altLang="en-US" sz="1800" b="1" i="1" u="none" strike="noStrike" kern="1200" cap="none" spc="0" normalizeH="0" baseline="0" noProof="0" dirty="0">
                <a:ln>
                  <a:noFill/>
                </a:ln>
                <a:solidFill>
                  <a:srgbClr val="0000FF"/>
                </a:solidFill>
                <a:effectLst/>
                <a:uLnTx/>
                <a:uFillTx/>
                <a:latin typeface="Arial"/>
                <a:ea typeface="+mn-ea"/>
                <a:cs typeface="+mn-cs"/>
              </a:rPr>
              <a:t>h</a:t>
            </a: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a:t>
            </a:r>
          </a:p>
        </p:txBody>
      </p:sp>
      <p:graphicFrame>
        <p:nvGraphicFramePr>
          <p:cNvPr id="6" name="Object 5"/>
          <p:cNvGraphicFramePr>
            <a:graphicFrameLocks noChangeAspect="1"/>
          </p:cNvGraphicFramePr>
          <p:nvPr/>
        </p:nvGraphicFramePr>
        <p:xfrm>
          <a:off x="4329113" y="2371725"/>
          <a:ext cx="3790950" cy="509588"/>
        </p:xfrm>
        <a:graphic>
          <a:graphicData uri="http://schemas.openxmlformats.org/presentationml/2006/ole">
            <mc:AlternateContent xmlns:mc="http://schemas.openxmlformats.org/markup-compatibility/2006">
              <mc:Choice xmlns:v="urn:schemas-microsoft-com:vml" Requires="v">
                <p:oleObj spid="_x0000_s354471" name="Equation" r:id="rId4" imgW="1701720" imgH="228600" progId="Equation.3">
                  <p:embed/>
                </p:oleObj>
              </mc:Choice>
              <mc:Fallback>
                <p:oleObj name="Equation" r:id="rId4" imgW="1701720" imgH="228600" progId="Equation.3">
                  <p:embed/>
                  <p:pic>
                    <p:nvPicPr>
                      <p:cNvPr id="6" name="Object 5"/>
                      <p:cNvPicPr/>
                      <p:nvPr/>
                    </p:nvPicPr>
                    <p:blipFill>
                      <a:blip r:embed="rId5"/>
                      <a:stretch>
                        <a:fillRect/>
                      </a:stretch>
                    </p:blipFill>
                    <p:spPr>
                      <a:xfrm>
                        <a:off x="4329113" y="2371725"/>
                        <a:ext cx="3790950" cy="509588"/>
                      </a:xfrm>
                      <a:prstGeom prst="rect">
                        <a:avLst/>
                      </a:prstGeom>
                    </p:spPr>
                  </p:pic>
                </p:oleObj>
              </mc:Fallback>
            </mc:AlternateContent>
          </a:graphicData>
        </a:graphic>
      </p:graphicFrame>
      <p:sp>
        <p:nvSpPr>
          <p:cNvPr id="5" name="Freeform 4"/>
          <p:cNvSpPr/>
          <p:nvPr/>
        </p:nvSpPr>
        <p:spPr bwMode="auto">
          <a:xfrm>
            <a:off x="2555631" y="2491555"/>
            <a:ext cx="1756065" cy="165585"/>
          </a:xfrm>
          <a:custGeom>
            <a:avLst/>
            <a:gdLst>
              <a:gd name="connsiteX0" fmla="*/ 1852246 w 1852246"/>
              <a:gd name="connsiteY0" fmla="*/ 28513 h 203493"/>
              <a:gd name="connsiteX1" fmla="*/ 1242646 w 1852246"/>
              <a:gd name="connsiteY1" fmla="*/ 12882 h 203493"/>
              <a:gd name="connsiteX2" fmla="*/ 554892 w 1852246"/>
              <a:gd name="connsiteY2" fmla="*/ 192636 h 203493"/>
              <a:gd name="connsiteX3" fmla="*/ 312615 w 1852246"/>
              <a:gd name="connsiteY3" fmla="*/ 169190 h 203493"/>
              <a:gd name="connsiteX4" fmla="*/ 0 w 1852246"/>
              <a:gd name="connsiteY4" fmla="*/ 51959 h 203493"/>
              <a:gd name="connsiteX0" fmla="*/ 1852246 w 1852246"/>
              <a:gd name="connsiteY0" fmla="*/ 93119 h 192321"/>
              <a:gd name="connsiteX1" fmla="*/ 1242646 w 1852246"/>
              <a:gd name="connsiteY1" fmla="*/ 1710 h 192321"/>
              <a:gd name="connsiteX2" fmla="*/ 554892 w 1852246"/>
              <a:gd name="connsiteY2" fmla="*/ 181464 h 192321"/>
              <a:gd name="connsiteX3" fmla="*/ 312615 w 1852246"/>
              <a:gd name="connsiteY3" fmla="*/ 158018 h 192321"/>
              <a:gd name="connsiteX4" fmla="*/ 0 w 1852246"/>
              <a:gd name="connsiteY4" fmla="*/ 40787 h 192321"/>
              <a:gd name="connsiteX0" fmla="*/ 1852246 w 1852246"/>
              <a:gd name="connsiteY0" fmla="*/ 92401 h 157300"/>
              <a:gd name="connsiteX1" fmla="*/ 1242646 w 1852246"/>
              <a:gd name="connsiteY1" fmla="*/ 992 h 157300"/>
              <a:gd name="connsiteX2" fmla="*/ 312615 w 1852246"/>
              <a:gd name="connsiteY2" fmla="*/ 157300 h 157300"/>
              <a:gd name="connsiteX3" fmla="*/ 0 w 1852246"/>
              <a:gd name="connsiteY3" fmla="*/ 40069 h 157300"/>
              <a:gd name="connsiteX0" fmla="*/ 1852246 w 1852246"/>
              <a:gd name="connsiteY0" fmla="*/ 91505 h 161513"/>
              <a:gd name="connsiteX1" fmla="*/ 1242646 w 1852246"/>
              <a:gd name="connsiteY1" fmla="*/ 96 h 161513"/>
              <a:gd name="connsiteX2" fmla="*/ 782164 w 1852246"/>
              <a:gd name="connsiteY2" fmla="*/ 110114 h 161513"/>
              <a:gd name="connsiteX3" fmla="*/ 312615 w 1852246"/>
              <a:gd name="connsiteY3" fmla="*/ 156404 h 161513"/>
              <a:gd name="connsiteX4" fmla="*/ 0 w 1852246"/>
              <a:gd name="connsiteY4" fmla="*/ 39173 h 161513"/>
              <a:gd name="connsiteX0" fmla="*/ 1852246 w 1852246"/>
              <a:gd name="connsiteY0" fmla="*/ 91505 h 110586"/>
              <a:gd name="connsiteX1" fmla="*/ 1242646 w 1852246"/>
              <a:gd name="connsiteY1" fmla="*/ 96 h 110586"/>
              <a:gd name="connsiteX2" fmla="*/ 782164 w 1852246"/>
              <a:gd name="connsiteY2" fmla="*/ 110114 h 110586"/>
              <a:gd name="connsiteX3" fmla="*/ 0 w 1852246"/>
              <a:gd name="connsiteY3" fmla="*/ 39173 h 110586"/>
            </a:gdLst>
            <a:ahLst/>
            <a:cxnLst>
              <a:cxn ang="0">
                <a:pos x="connsiteX0" y="connsiteY0"/>
              </a:cxn>
              <a:cxn ang="0">
                <a:pos x="connsiteX1" y="connsiteY1"/>
              </a:cxn>
              <a:cxn ang="0">
                <a:pos x="connsiteX2" y="connsiteY2"/>
              </a:cxn>
              <a:cxn ang="0">
                <a:pos x="connsiteX3" y="connsiteY3"/>
              </a:cxn>
            </a:cxnLst>
            <a:rect l="l" t="t" r="r" b="b"/>
            <a:pathLst>
              <a:path w="1852246" h="110586">
                <a:moveTo>
                  <a:pt x="1852246" y="91505"/>
                </a:moveTo>
                <a:cubicBezTo>
                  <a:pt x="1655559" y="70012"/>
                  <a:pt x="1420993" y="-3006"/>
                  <a:pt x="1242646" y="96"/>
                </a:cubicBezTo>
                <a:cubicBezTo>
                  <a:pt x="1064299" y="3198"/>
                  <a:pt x="989272" y="103601"/>
                  <a:pt x="782164" y="110114"/>
                </a:cubicBezTo>
                <a:cubicBezTo>
                  <a:pt x="575056" y="116627"/>
                  <a:pt x="162951" y="53952"/>
                  <a:pt x="0" y="39173"/>
                </a:cubicBezTo>
              </a:path>
            </a:pathLst>
          </a:custGeom>
          <a:noFill/>
          <a:ln w="9525" cap="flat" cmpd="sng" algn="ctr">
            <a:solidFill>
              <a:srgbClr val="FF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a:ln>
                <a:noFill/>
              </a:ln>
              <a:solidFill>
                <a:srgbClr val="000000"/>
              </a:solidFill>
              <a:effectLst/>
              <a:uLnTx/>
              <a:uFillTx/>
              <a:latin typeface="Times" charset="0"/>
              <a:ea typeface="+mn-ea"/>
              <a:cs typeface="+mn-cs"/>
            </a:endParaRPr>
          </a:p>
        </p:txBody>
      </p:sp>
      <p:graphicFrame>
        <p:nvGraphicFramePr>
          <p:cNvPr id="2" name="Object 1"/>
          <p:cNvGraphicFramePr>
            <a:graphicFrameLocks noChangeAspect="1"/>
          </p:cNvGraphicFramePr>
          <p:nvPr/>
        </p:nvGraphicFramePr>
        <p:xfrm>
          <a:off x="4435475" y="1446213"/>
          <a:ext cx="3921125" cy="947737"/>
        </p:xfrm>
        <a:graphic>
          <a:graphicData uri="http://schemas.openxmlformats.org/presentationml/2006/ole">
            <mc:AlternateContent xmlns:mc="http://schemas.openxmlformats.org/markup-compatibility/2006">
              <mc:Choice xmlns:v="urn:schemas-microsoft-com:vml" Requires="v">
                <p:oleObj spid="_x0000_s354472" name="Equation" r:id="rId6" imgW="1790640" imgH="431640" progId="Equation.3">
                  <p:embed/>
                </p:oleObj>
              </mc:Choice>
              <mc:Fallback>
                <p:oleObj name="Equation" r:id="rId6" imgW="1790640" imgH="431640" progId="Equation.3">
                  <p:embed/>
                  <p:pic>
                    <p:nvPicPr>
                      <p:cNvPr id="2" name="Object 1"/>
                      <p:cNvPicPr>
                        <a:picLocks noChangeAspect="1" noChangeArrowheads="1"/>
                      </p:cNvPicPr>
                      <p:nvPr/>
                    </p:nvPicPr>
                    <p:blipFill>
                      <a:blip r:embed="rId7"/>
                      <a:srcRect/>
                      <a:stretch>
                        <a:fillRect/>
                      </a:stretch>
                    </p:blipFill>
                    <p:spPr bwMode="auto">
                      <a:xfrm>
                        <a:off x="4435475" y="1446213"/>
                        <a:ext cx="3921125" cy="947737"/>
                      </a:xfrm>
                      <a:prstGeom prst="rect">
                        <a:avLst/>
                      </a:prstGeom>
                      <a:noFill/>
                      <a:ln>
                        <a:noFill/>
                      </a:ln>
                    </p:spPr>
                  </p:pic>
                </p:oleObj>
              </mc:Fallback>
            </mc:AlternateContent>
          </a:graphicData>
        </a:graphic>
      </p:graphicFrame>
      <p:sp>
        <p:nvSpPr>
          <p:cNvPr id="47" name="Rectangle 3"/>
          <p:cNvSpPr>
            <a:spLocks noChangeArrowheads="1"/>
          </p:cNvSpPr>
          <p:nvPr/>
        </p:nvSpPr>
        <p:spPr bwMode="auto">
          <a:xfrm>
            <a:off x="4311696" y="3344385"/>
            <a:ext cx="4635898" cy="925513"/>
          </a:xfrm>
          <a:prstGeom prst="rect">
            <a:avLst/>
          </a:prstGeom>
          <a:gradFill rotWithShape="1">
            <a:gsLst>
              <a:gs pos="0">
                <a:srgbClr val="3399FF"/>
              </a:gs>
              <a:gs pos="100000">
                <a:srgbClr val="FFFFFF"/>
              </a:gs>
            </a:gsLst>
            <a:lin ang="2700000" scaled="1"/>
          </a:gradFill>
          <a:ln w="9525">
            <a:solidFill>
              <a:srgbClr val="FF0000"/>
            </a:solidFill>
            <a:miter lim="800000"/>
            <a:headEnd/>
            <a:tailEnd/>
          </a:ln>
          <a:effectLst>
            <a:outerShdw blurRad="50800" dist="38100" dir="8100000" algn="tr" rotWithShape="0">
              <a:prstClr val="black">
                <a:alpha val="40000"/>
              </a:prstClr>
            </a:out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Times New Roman" pitchFamily="18" charset="0"/>
                <a:ea typeface="+mn-ea"/>
                <a:cs typeface="+mn-cs"/>
              </a:rPr>
              <a:t>The </a:t>
            </a:r>
            <a:r>
              <a:rPr kumimoji="0" lang="en-US" altLang="en-US" sz="1800" b="1" i="0" u="none" strike="noStrike" kern="0" cap="none" spc="0" normalizeH="0" baseline="0" noProof="0" dirty="0">
                <a:ln>
                  <a:noFill/>
                </a:ln>
                <a:solidFill>
                  <a:srgbClr val="FF0000"/>
                </a:solidFill>
                <a:effectLst/>
                <a:uLnTx/>
                <a:uFillTx/>
                <a:latin typeface="Times New Roman" pitchFamily="18" charset="0"/>
                <a:ea typeface="+mn-ea"/>
                <a:cs typeface="+mn-cs"/>
              </a:rPr>
              <a:t>k</a:t>
            </a:r>
            <a:r>
              <a:rPr kumimoji="0" lang="en-US" altLang="en-US" sz="1800" b="0" i="0" u="none" strike="noStrike" kern="0" cap="none" spc="0" normalizeH="0" baseline="0" noProof="0" dirty="0">
                <a:ln>
                  <a:noFill/>
                </a:ln>
                <a:solidFill>
                  <a:srgbClr val="000000"/>
                </a:solidFill>
                <a:effectLst/>
                <a:uLnTx/>
                <a:uFillTx/>
                <a:latin typeface="Times New Roman" pitchFamily="18" charset="0"/>
                <a:ea typeface="+mn-ea"/>
                <a:cs typeface="+mn-cs"/>
              </a:rPr>
              <a:t> subscript is for all the units in the output layer; however, in this example there is only one unit. </a:t>
            </a:r>
          </a:p>
        </p:txBody>
      </p:sp>
      <p:sp>
        <p:nvSpPr>
          <p:cNvPr id="49" name="Text Box 49"/>
          <p:cNvSpPr txBox="1">
            <a:spLocks noChangeArrowheads="1"/>
          </p:cNvSpPr>
          <p:nvPr/>
        </p:nvSpPr>
        <p:spPr bwMode="auto">
          <a:xfrm>
            <a:off x="2884735" y="2188053"/>
            <a:ext cx="261259" cy="276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FF0000"/>
                </a:solidFill>
                <a:effectLst/>
                <a:uLnTx/>
                <a:uFillTx/>
                <a:latin typeface="Times New Roman" pitchFamily="18" charset="0"/>
                <a:ea typeface="+mn-ea"/>
                <a:cs typeface="+mn-cs"/>
              </a:rPr>
              <a:t>0</a:t>
            </a:r>
          </a:p>
        </p:txBody>
      </p:sp>
      <p:sp>
        <p:nvSpPr>
          <p:cNvPr id="51" name="Text Box 50"/>
          <p:cNvSpPr txBox="1">
            <a:spLocks noChangeArrowheads="1"/>
          </p:cNvSpPr>
          <p:nvPr/>
        </p:nvSpPr>
        <p:spPr bwMode="auto">
          <a:xfrm>
            <a:off x="1154258" y="2232181"/>
            <a:ext cx="608318" cy="276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FF0000"/>
                </a:solidFill>
                <a:effectLst/>
                <a:uLnTx/>
                <a:uFillTx/>
                <a:latin typeface="Times New Roman" pitchFamily="18" charset="0"/>
                <a:ea typeface="+mn-ea"/>
                <a:cs typeface="+mn-cs"/>
              </a:rPr>
              <a:t>0.0125</a:t>
            </a:r>
          </a:p>
        </p:txBody>
      </p:sp>
      <p:sp>
        <p:nvSpPr>
          <p:cNvPr id="52" name="Text Box 66"/>
          <p:cNvSpPr txBox="1">
            <a:spLocks noChangeArrowheads="1"/>
          </p:cNvSpPr>
          <p:nvPr/>
        </p:nvSpPr>
        <p:spPr bwMode="auto">
          <a:xfrm>
            <a:off x="2193509" y="1893235"/>
            <a:ext cx="684478" cy="276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FF0000"/>
                </a:solidFill>
                <a:effectLst/>
                <a:uLnTx/>
                <a:uFillTx/>
                <a:latin typeface="Times New Roman" pitchFamily="18" charset="0"/>
                <a:ea typeface="+mn-ea"/>
                <a:cs typeface="+mn-cs"/>
              </a:rPr>
              <a:t>0.00625</a:t>
            </a:r>
          </a:p>
        </p:txBody>
      </p:sp>
      <p:sp>
        <p:nvSpPr>
          <p:cNvPr id="53" name="Text Box 68"/>
          <p:cNvSpPr txBox="1">
            <a:spLocks noChangeArrowheads="1"/>
          </p:cNvSpPr>
          <p:nvPr/>
        </p:nvSpPr>
        <p:spPr bwMode="auto">
          <a:xfrm>
            <a:off x="1235239" y="1205015"/>
            <a:ext cx="608318" cy="276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FF0000"/>
                </a:solidFill>
                <a:effectLst/>
                <a:uLnTx/>
                <a:uFillTx/>
                <a:latin typeface="Times New Roman" pitchFamily="18" charset="0"/>
                <a:ea typeface="+mn-ea"/>
                <a:cs typeface="+mn-cs"/>
              </a:rPr>
              <a:t>0.0125</a:t>
            </a:r>
          </a:p>
        </p:txBody>
      </p:sp>
      <p:graphicFrame>
        <p:nvGraphicFramePr>
          <p:cNvPr id="8" name="Object 7"/>
          <p:cNvGraphicFramePr>
            <a:graphicFrameLocks noChangeAspect="1"/>
          </p:cNvGraphicFramePr>
          <p:nvPr/>
        </p:nvGraphicFramePr>
        <p:xfrm>
          <a:off x="3444875" y="4681538"/>
          <a:ext cx="5475288" cy="436562"/>
        </p:xfrm>
        <a:graphic>
          <a:graphicData uri="http://schemas.openxmlformats.org/presentationml/2006/ole">
            <mc:AlternateContent xmlns:mc="http://schemas.openxmlformats.org/markup-compatibility/2006">
              <mc:Choice xmlns:v="urn:schemas-microsoft-com:vml" Requires="v">
                <p:oleObj spid="_x0000_s354473" name="Equation" r:id="rId8" imgW="2869920" imgH="228600" progId="Equation.3">
                  <p:embed/>
                </p:oleObj>
              </mc:Choice>
              <mc:Fallback>
                <p:oleObj name="Equation" r:id="rId8" imgW="2869920" imgH="228600" progId="Equation.3">
                  <p:embed/>
                  <p:pic>
                    <p:nvPicPr>
                      <p:cNvPr id="8" name="Object 7"/>
                      <p:cNvPicPr>
                        <a:picLocks noChangeAspect="1" noChangeArrowheads="1"/>
                      </p:cNvPicPr>
                      <p:nvPr/>
                    </p:nvPicPr>
                    <p:blipFill>
                      <a:blip r:embed="rId9"/>
                      <a:srcRect/>
                      <a:stretch>
                        <a:fillRect/>
                      </a:stretch>
                    </p:blipFill>
                    <p:spPr bwMode="auto">
                      <a:xfrm>
                        <a:off x="3444875" y="4681538"/>
                        <a:ext cx="5475288" cy="43656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0587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after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par>
                                <p:cTn id="11" presetID="32" presetClass="emph" presetSubtype="0" repeatCount="indefinite" fill="hold" nodeType="withEffect">
                                  <p:stCondLst>
                                    <p:cond delay="0"/>
                                  </p:stCondLst>
                                  <p:childTnLst>
                                    <p:animRot by="120000">
                                      <p:cBhvr>
                                        <p:cTn id="12" dur="100" fill="hold">
                                          <p:stCondLst>
                                            <p:cond delay="0"/>
                                          </p:stCondLst>
                                        </p:cTn>
                                        <p:tgtEl>
                                          <p:spTgt spid="48"/>
                                        </p:tgtEl>
                                        <p:attrNameLst>
                                          <p:attrName>r</p:attrName>
                                        </p:attrNameLst>
                                      </p:cBhvr>
                                    </p:animRot>
                                    <p:animRot by="-240000">
                                      <p:cBhvr>
                                        <p:cTn id="13" dur="200" fill="hold">
                                          <p:stCondLst>
                                            <p:cond delay="200"/>
                                          </p:stCondLst>
                                        </p:cTn>
                                        <p:tgtEl>
                                          <p:spTgt spid="48"/>
                                        </p:tgtEl>
                                        <p:attrNameLst>
                                          <p:attrName>r</p:attrName>
                                        </p:attrNameLst>
                                      </p:cBhvr>
                                    </p:animRot>
                                    <p:animRot by="240000">
                                      <p:cBhvr>
                                        <p:cTn id="14" dur="200" fill="hold">
                                          <p:stCondLst>
                                            <p:cond delay="400"/>
                                          </p:stCondLst>
                                        </p:cTn>
                                        <p:tgtEl>
                                          <p:spTgt spid="48"/>
                                        </p:tgtEl>
                                        <p:attrNameLst>
                                          <p:attrName>r</p:attrName>
                                        </p:attrNameLst>
                                      </p:cBhvr>
                                    </p:animRot>
                                    <p:animRot by="-240000">
                                      <p:cBhvr>
                                        <p:cTn id="15" dur="200" fill="hold">
                                          <p:stCondLst>
                                            <p:cond delay="600"/>
                                          </p:stCondLst>
                                        </p:cTn>
                                        <p:tgtEl>
                                          <p:spTgt spid="48"/>
                                        </p:tgtEl>
                                        <p:attrNameLst>
                                          <p:attrName>r</p:attrName>
                                        </p:attrNameLst>
                                      </p:cBhvr>
                                    </p:animRot>
                                    <p:animRot by="120000">
                                      <p:cBhvr>
                                        <p:cTn id="16" dur="200" fill="hold">
                                          <p:stCondLst>
                                            <p:cond delay="800"/>
                                          </p:stCondLst>
                                        </p:cTn>
                                        <p:tgtEl>
                                          <p:spTgt spid="4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a:xfrm>
            <a:off x="161132" y="1470819"/>
            <a:ext cx="8847137" cy="5006975"/>
          </a:xfrm>
          <a:gradFill rotWithShape="0">
            <a:gsLst>
              <a:gs pos="0">
                <a:srgbClr val="5E9EFF"/>
              </a:gs>
              <a:gs pos="39999">
                <a:srgbClr val="85C2FF"/>
              </a:gs>
              <a:gs pos="70000">
                <a:srgbClr val="C4D6EB"/>
              </a:gs>
              <a:gs pos="100000">
                <a:srgbClr val="FFEBFA"/>
              </a:gs>
            </a:gsLst>
            <a:lin ang="5400000" scaled="1"/>
          </a:gradFill>
          <a:ln w="28575">
            <a:solidFill>
              <a:schemeClr val="tx1"/>
            </a:solidFill>
          </a:ln>
          <a:effectLst>
            <a:outerShdw blurRad="50800" dist="38100" dir="5400000" algn="t" rotWithShape="0">
              <a:prstClr val="black">
                <a:alpha val="40000"/>
              </a:prstClr>
            </a:outerShdw>
          </a:effectLst>
        </p:spPr>
        <p:txBody>
          <a:bodyPr/>
          <a:lstStyle/>
          <a:p>
            <a:pPr marL="609600" indent="-609600">
              <a:lnSpc>
                <a:spcPct val="90000"/>
              </a:lnSpc>
              <a:buClr>
                <a:srgbClr val="3D22C6"/>
              </a:buClr>
              <a:buSzPct val="80000"/>
              <a:buFont typeface="Monotype Sorts" pitchFamily="2" charset="2"/>
              <a:buNone/>
              <a:defRPr/>
            </a:pPr>
            <a:r>
              <a:rPr lang="en-US" sz="2800" u="sng" dirty="0">
                <a:effectLst>
                  <a:outerShdw blurRad="38100" dist="38100" dir="2700000" algn="tl">
                    <a:srgbClr val="000000">
                      <a:alpha val="43137"/>
                    </a:srgbClr>
                  </a:outerShdw>
                </a:effectLst>
              </a:rPr>
              <a:t>Iterative minimization of error over training set</a:t>
            </a:r>
            <a:r>
              <a:rPr lang="en-US" sz="2800" b="1" u="sng" dirty="0">
                <a:effectLst>
                  <a:outerShdw blurRad="38100" dist="38100" dir="2700000" algn="tl">
                    <a:srgbClr val="000000">
                      <a:alpha val="43137"/>
                    </a:srgbClr>
                  </a:outerShdw>
                </a:effectLst>
              </a:rPr>
              <a:t> </a:t>
            </a:r>
          </a:p>
          <a:p>
            <a:pPr marL="609600" indent="-609600">
              <a:lnSpc>
                <a:spcPct val="90000"/>
              </a:lnSpc>
              <a:buClr>
                <a:srgbClr val="3D22C6"/>
              </a:buClr>
              <a:buSzPct val="80000"/>
              <a:buFont typeface="+mj-lt"/>
              <a:buAutoNum type="arabicPeriod"/>
              <a:defRPr/>
            </a:pPr>
            <a:r>
              <a:rPr lang="en-US" sz="2400" dirty="0">
                <a:solidFill>
                  <a:srgbClr val="3333FF"/>
                </a:solidFill>
              </a:rPr>
              <a:t>Put one of the training patterns to be learned on the input units.</a:t>
            </a:r>
          </a:p>
          <a:p>
            <a:pPr marL="609600" indent="-609600">
              <a:lnSpc>
                <a:spcPct val="90000"/>
              </a:lnSpc>
              <a:buClr>
                <a:srgbClr val="3D22C6"/>
              </a:buClr>
              <a:buSzPct val="80000"/>
              <a:buFont typeface="+mj-lt"/>
              <a:buAutoNum type="arabicPeriod"/>
              <a:defRPr/>
            </a:pPr>
            <a:r>
              <a:rPr lang="en-US" sz="2400" dirty="0"/>
              <a:t>Find the values for the hidden unit and output unit.</a:t>
            </a:r>
          </a:p>
          <a:p>
            <a:pPr marL="609600" indent="-609600">
              <a:lnSpc>
                <a:spcPct val="90000"/>
              </a:lnSpc>
              <a:buClr>
                <a:srgbClr val="3D22C6"/>
              </a:buClr>
              <a:buSzPct val="80000"/>
              <a:buFont typeface="+mj-lt"/>
              <a:buAutoNum type="arabicPeriod"/>
              <a:defRPr/>
            </a:pPr>
            <a:r>
              <a:rPr lang="en-US" sz="2400" dirty="0">
                <a:solidFill>
                  <a:srgbClr val="3333FF"/>
                </a:solidFill>
              </a:rPr>
              <a:t>Find out how large the error is on the output unit.</a:t>
            </a:r>
          </a:p>
          <a:p>
            <a:pPr marL="609600" indent="-609600">
              <a:lnSpc>
                <a:spcPct val="90000"/>
              </a:lnSpc>
              <a:buClr>
                <a:srgbClr val="3D22C6"/>
              </a:buClr>
              <a:buSzPct val="80000"/>
              <a:buFont typeface="+mj-lt"/>
              <a:buAutoNum type="arabicPeriod"/>
              <a:defRPr/>
            </a:pPr>
            <a:r>
              <a:rPr lang="en-US" sz="2400" dirty="0">
                <a:solidFill>
                  <a:srgbClr val="3333FF"/>
                </a:solidFill>
              </a:rPr>
              <a:t>Use one of the back-propagation formulas to adjust the weights leading into the output unit.</a:t>
            </a:r>
          </a:p>
          <a:p>
            <a:pPr marL="609600" indent="-609600">
              <a:lnSpc>
                <a:spcPct val="90000"/>
              </a:lnSpc>
              <a:buClr>
                <a:srgbClr val="3D22C6"/>
              </a:buClr>
              <a:buSzPct val="80000"/>
              <a:buFont typeface="+mj-lt"/>
              <a:buAutoNum type="arabicPeriod"/>
              <a:defRPr/>
            </a:pPr>
            <a:r>
              <a:rPr lang="en-US" sz="2400" dirty="0">
                <a:solidFill>
                  <a:srgbClr val="3333FF"/>
                </a:solidFill>
              </a:rPr>
              <a:t>Use another formula to find out errors for the hidden layer unit.</a:t>
            </a:r>
          </a:p>
          <a:p>
            <a:pPr marL="609600" indent="-609600">
              <a:lnSpc>
                <a:spcPct val="90000"/>
              </a:lnSpc>
              <a:buClr>
                <a:srgbClr val="3D22C6"/>
              </a:buClr>
              <a:buSzPct val="80000"/>
              <a:buFont typeface="+mj-lt"/>
              <a:buAutoNum type="arabicPeriod"/>
              <a:defRPr/>
            </a:pPr>
            <a:r>
              <a:rPr lang="en-US" sz="2400" dirty="0">
                <a:solidFill>
                  <a:srgbClr val="C00000"/>
                </a:solidFill>
              </a:rPr>
              <a:t>Adjust the weights leading into the hidden layer unit via another formula.</a:t>
            </a:r>
          </a:p>
          <a:p>
            <a:pPr marL="609600" indent="-609600">
              <a:lnSpc>
                <a:spcPct val="90000"/>
              </a:lnSpc>
              <a:buClr>
                <a:srgbClr val="3D22C6"/>
              </a:buClr>
              <a:buSzPct val="80000"/>
              <a:buFont typeface="+mj-lt"/>
              <a:buAutoNum type="arabicPeriod"/>
              <a:defRPr/>
            </a:pPr>
            <a:r>
              <a:rPr lang="en-US" sz="2400" dirty="0"/>
              <a:t>Repeat steps 1 thru 6 for the second, third patterns,…</a:t>
            </a:r>
          </a:p>
        </p:txBody>
      </p:sp>
      <p:sp>
        <p:nvSpPr>
          <p:cNvPr id="62467" name="Rectangle 5"/>
          <p:cNvSpPr>
            <a:spLocks noGrp="1" noChangeArrowheads="1"/>
          </p:cNvSpPr>
          <p:nvPr>
            <p:ph type="title"/>
          </p:nvPr>
        </p:nvSpPr>
        <p:spPr>
          <a:xfrm>
            <a:off x="0" y="0"/>
            <a:ext cx="9144000" cy="1006475"/>
          </a:xfrm>
          <a:gradFill rotWithShape="1">
            <a:gsLst>
              <a:gs pos="0">
                <a:srgbClr val="3D22C6"/>
              </a:gs>
              <a:gs pos="100000">
                <a:srgbClr val="3D22C6">
                  <a:gamma/>
                  <a:shade val="46275"/>
                  <a:invGamma/>
                </a:srgbClr>
              </a:gs>
            </a:gsLst>
            <a:path path="shape">
              <a:fillToRect l="50000" t="50000" r="50000" b="50000"/>
            </a:path>
          </a:gradFill>
        </p:spPr>
        <p:txBody>
          <a:bodyPr/>
          <a:lstStyle/>
          <a:p>
            <a:pPr algn="ctr">
              <a:defRPr/>
            </a:pPr>
            <a:r>
              <a:rPr lang="en-US" sz="4000" b="1" kern="1200" dirty="0">
                <a:solidFill>
                  <a:srgbClr val="FFFF00"/>
                </a:solidFill>
                <a:effectLst>
                  <a:outerShdw blurRad="38100" dist="38100" dir="2700000" algn="tl">
                    <a:srgbClr val="000000"/>
                  </a:outerShdw>
                </a:effectLst>
                <a:latin typeface="+mn-lt"/>
              </a:rPr>
              <a:t>Backpropagation Training </a:t>
            </a:r>
          </a:p>
        </p:txBody>
      </p:sp>
      <p:sp>
        <p:nvSpPr>
          <p:cNvPr id="4" name="TextBox 3"/>
          <p:cNvSpPr txBox="1"/>
          <p:nvPr/>
        </p:nvSpPr>
        <p:spPr>
          <a:xfrm>
            <a:off x="0" y="883596"/>
            <a:ext cx="9144000" cy="461665"/>
          </a:xfrm>
          <a:prstGeom prst="rect">
            <a:avLst/>
          </a:prstGeom>
          <a:solidFill>
            <a:schemeClr val="bg1">
              <a:lumMod val="50000"/>
            </a:schemeClr>
          </a:solidFill>
          <a:ln>
            <a:solidFill>
              <a:schemeClr val="tx1"/>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itchFamily="18" charset="0"/>
                <a:ea typeface="+mn-ea"/>
                <a:cs typeface="+mn-cs"/>
              </a:rPr>
              <a:t>On-line / Continuous Update : </a:t>
            </a:r>
            <a:r>
              <a:rPr kumimoji="0" lang="en-NZ" sz="24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Times New Roman" pitchFamily="18" charset="0"/>
                <a:ea typeface="+mn-ea"/>
                <a:cs typeface="+mn-cs"/>
              </a:rPr>
              <a:t>Method 1</a:t>
            </a:r>
          </a:p>
        </p:txBody>
      </p:sp>
    </p:spTree>
    <p:extLst>
      <p:ext uri="{BB962C8B-B14F-4D97-AF65-F5344CB8AC3E}">
        <p14:creationId xmlns:p14="http://schemas.microsoft.com/office/powerpoint/2010/main" val="2568220126"/>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9077" name="Group 39"/>
          <p:cNvGrpSpPr>
            <a:grpSpLocks/>
          </p:cNvGrpSpPr>
          <p:nvPr/>
        </p:nvGrpSpPr>
        <p:grpSpPr bwMode="auto">
          <a:xfrm>
            <a:off x="569913" y="1045394"/>
            <a:ext cx="2982912" cy="3111501"/>
            <a:chOff x="633" y="888"/>
            <a:chExt cx="1879" cy="1960"/>
          </a:xfrm>
        </p:grpSpPr>
        <p:grpSp>
          <p:nvGrpSpPr>
            <p:cNvPr id="259103" name="Group 40"/>
            <p:cNvGrpSpPr>
              <a:grpSpLocks/>
            </p:cNvGrpSpPr>
            <p:nvPr/>
          </p:nvGrpSpPr>
          <p:grpSpPr bwMode="auto">
            <a:xfrm>
              <a:off x="910" y="979"/>
              <a:ext cx="1602" cy="1582"/>
              <a:chOff x="1778" y="1070"/>
              <a:chExt cx="2638" cy="2674"/>
            </a:xfrm>
          </p:grpSpPr>
          <p:sp>
            <p:nvSpPr>
              <p:cNvPr id="259110" name="Line 41"/>
              <p:cNvSpPr>
                <a:spLocks noChangeShapeType="1"/>
              </p:cNvSpPr>
              <p:nvPr/>
            </p:nvSpPr>
            <p:spPr bwMode="auto">
              <a:xfrm flipH="1" flipV="1">
                <a:off x="3120" y="1248"/>
                <a:ext cx="1104" cy="2304"/>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259111" name="Group 42"/>
              <p:cNvGrpSpPr>
                <a:grpSpLocks/>
              </p:cNvGrpSpPr>
              <p:nvPr/>
            </p:nvGrpSpPr>
            <p:grpSpPr bwMode="auto">
              <a:xfrm>
                <a:off x="1968" y="1248"/>
                <a:ext cx="2256" cy="2352"/>
                <a:chOff x="1968" y="1248"/>
                <a:chExt cx="2256" cy="2352"/>
              </a:xfrm>
            </p:grpSpPr>
            <p:sp>
              <p:nvSpPr>
                <p:cNvPr id="259133" name="Line 43"/>
                <p:cNvSpPr>
                  <a:spLocks noChangeShapeType="1"/>
                </p:cNvSpPr>
                <p:nvPr/>
              </p:nvSpPr>
              <p:spPr bwMode="auto">
                <a:xfrm flipV="1">
                  <a:off x="1968" y="1248"/>
                  <a:ext cx="1104" cy="220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4" name="Line 44"/>
                <p:cNvSpPr>
                  <a:spLocks noChangeShapeType="1"/>
                </p:cNvSpPr>
                <p:nvPr/>
              </p:nvSpPr>
              <p:spPr bwMode="auto">
                <a:xfrm flipV="1">
                  <a:off x="3072" y="1296"/>
                  <a:ext cx="0" cy="105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5" name="Line 45"/>
                <p:cNvSpPr>
                  <a:spLocks noChangeShapeType="1"/>
                </p:cNvSpPr>
                <p:nvPr/>
              </p:nvSpPr>
              <p:spPr bwMode="auto">
                <a:xfrm flipV="1">
                  <a:off x="1968" y="2352"/>
                  <a:ext cx="1056" cy="115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6" name="Line 46"/>
                <p:cNvSpPr>
                  <a:spLocks noChangeShapeType="1"/>
                </p:cNvSpPr>
                <p:nvPr/>
              </p:nvSpPr>
              <p:spPr bwMode="auto">
                <a:xfrm flipH="1" flipV="1">
                  <a:off x="3120" y="2352"/>
                  <a:ext cx="1104" cy="124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7" name="Line 47"/>
                <p:cNvSpPr>
                  <a:spLocks noChangeShapeType="1"/>
                </p:cNvSpPr>
                <p:nvPr/>
              </p:nvSpPr>
              <p:spPr bwMode="auto">
                <a:xfrm flipV="1">
                  <a:off x="1968" y="1248"/>
                  <a:ext cx="1104"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259112" name="Line 48"/>
              <p:cNvSpPr>
                <a:spLocks noChangeShapeType="1"/>
              </p:cNvSpPr>
              <p:nvPr/>
            </p:nvSpPr>
            <p:spPr bwMode="auto">
              <a:xfrm flipV="1">
                <a:off x="3072" y="2400"/>
                <a:ext cx="1"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5" name="Text Box 51"/>
              <p:cNvSpPr txBox="1">
                <a:spLocks noChangeArrowheads="1"/>
              </p:cNvSpPr>
              <p:nvPr/>
            </p:nvSpPr>
            <p:spPr bwMode="auto">
              <a:xfrm>
                <a:off x="2333" y="3069"/>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16" name="Line 52"/>
              <p:cNvSpPr>
                <a:spLocks noChangeShapeType="1"/>
              </p:cNvSpPr>
              <p:nvPr/>
            </p:nvSpPr>
            <p:spPr bwMode="auto">
              <a:xfrm flipH="1" flipV="1">
                <a:off x="3120" y="1248"/>
                <a:ext cx="1104" cy="2304"/>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7" name="Line 53"/>
              <p:cNvSpPr>
                <a:spLocks noChangeShapeType="1"/>
              </p:cNvSpPr>
              <p:nvPr/>
            </p:nvSpPr>
            <p:spPr bwMode="auto">
              <a:xfrm flipV="1">
                <a:off x="1968" y="1248"/>
                <a:ext cx="1104" cy="220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8" name="Line 54"/>
              <p:cNvSpPr>
                <a:spLocks noChangeShapeType="1"/>
              </p:cNvSpPr>
              <p:nvPr/>
            </p:nvSpPr>
            <p:spPr bwMode="auto">
              <a:xfrm flipV="1">
                <a:off x="3072" y="1296"/>
                <a:ext cx="1" cy="1056"/>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9" name="Line 55"/>
              <p:cNvSpPr>
                <a:spLocks noChangeShapeType="1"/>
              </p:cNvSpPr>
              <p:nvPr/>
            </p:nvSpPr>
            <p:spPr bwMode="auto">
              <a:xfrm flipV="1">
                <a:off x="1968" y="2352"/>
                <a:ext cx="1056" cy="1152"/>
              </a:xfrm>
              <a:prstGeom prst="line">
                <a:avLst/>
              </a:prstGeom>
              <a:noFill/>
              <a:ln w="76200">
                <a:solidFill>
                  <a:srgbClr val="0000FF"/>
                </a:solidFill>
                <a:round/>
                <a:headEnd/>
                <a:tailEnd/>
              </a:ln>
              <a:effectLst>
                <a:glow rad="139700">
                  <a:srgbClr val="FF0000">
                    <a:alpha val="40000"/>
                  </a:srgbClr>
                </a:glow>
              </a:effectLst>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0" name="Line 56"/>
              <p:cNvSpPr>
                <a:spLocks noChangeShapeType="1"/>
              </p:cNvSpPr>
              <p:nvPr/>
            </p:nvSpPr>
            <p:spPr bwMode="auto">
              <a:xfrm flipH="1" flipV="1">
                <a:off x="3120" y="2352"/>
                <a:ext cx="1104" cy="124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1" name="Line 57"/>
              <p:cNvSpPr>
                <a:spLocks noChangeShapeType="1"/>
              </p:cNvSpPr>
              <p:nvPr/>
            </p:nvSpPr>
            <p:spPr bwMode="auto">
              <a:xfrm flipV="1">
                <a:off x="1968" y="1248"/>
                <a:ext cx="1104" cy="19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2" name="Line 58"/>
              <p:cNvSpPr>
                <a:spLocks noChangeShapeType="1"/>
              </p:cNvSpPr>
              <p:nvPr/>
            </p:nvSpPr>
            <p:spPr bwMode="auto">
              <a:xfrm flipV="1">
                <a:off x="3072" y="2400"/>
                <a:ext cx="1" cy="72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3" name="Oval 59"/>
              <p:cNvSpPr>
                <a:spLocks noChangeArrowheads="1"/>
              </p:cNvSpPr>
              <p:nvPr/>
            </p:nvSpPr>
            <p:spPr bwMode="auto">
              <a:xfrm>
                <a:off x="2738" y="1070"/>
                <a:ext cx="670" cy="415"/>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a:ea typeface="+mn-ea"/>
                    <a:cs typeface="+mn-cs"/>
                  </a:rPr>
                  <a:t>0.5</a:t>
                </a:r>
              </a:p>
            </p:txBody>
          </p:sp>
          <p:sp>
            <p:nvSpPr>
              <p:cNvPr id="259124" name="Oval 60"/>
              <p:cNvSpPr>
                <a:spLocks noChangeArrowheads="1"/>
              </p:cNvSpPr>
              <p:nvPr/>
            </p:nvSpPr>
            <p:spPr bwMode="auto">
              <a:xfrm>
                <a:off x="2736" y="2172"/>
                <a:ext cx="672" cy="392"/>
              </a:xfrm>
              <a:prstGeom prst="ellipse">
                <a:avLst/>
              </a:prstGeom>
              <a:gradFill rotWithShape="0">
                <a:gsLst>
                  <a:gs pos="0">
                    <a:srgbClr val="3D22C6"/>
                  </a:gs>
                  <a:gs pos="100000">
                    <a:srgbClr val="FFFFFF"/>
                  </a:gs>
                </a:gsLst>
                <a:lin ang="5400000" scaled="1"/>
              </a:gradFill>
              <a:ln>
                <a:noFill/>
              </a:ln>
              <a:effectLst>
                <a:glow rad="101600">
                  <a:srgbClr val="FF0000">
                    <a:alpha val="40000"/>
                  </a:srgbClr>
                </a:glow>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Arial"/>
                    <a:ea typeface="+mn-ea"/>
                    <a:cs typeface="+mn-cs"/>
                  </a:rPr>
                  <a:t>0.5</a:t>
                </a:r>
              </a:p>
            </p:txBody>
          </p:sp>
          <p:sp>
            <p:nvSpPr>
              <p:cNvPr id="259125" name="Oval 61"/>
              <p:cNvSpPr>
                <a:spLocks noChangeArrowheads="1"/>
              </p:cNvSpPr>
              <p:nvPr/>
            </p:nvSpPr>
            <p:spPr bwMode="auto">
              <a:xfrm>
                <a:off x="1778" y="3318"/>
                <a:ext cx="381" cy="37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259126" name="Oval 62"/>
              <p:cNvSpPr>
                <a:spLocks noChangeArrowheads="1"/>
              </p:cNvSpPr>
              <p:nvPr/>
            </p:nvSpPr>
            <p:spPr bwMode="auto">
              <a:xfrm>
                <a:off x="4032" y="3360"/>
                <a:ext cx="384" cy="38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7" name="Oval 63"/>
              <p:cNvSpPr>
                <a:spLocks noChangeArrowheads="1"/>
              </p:cNvSpPr>
              <p:nvPr/>
            </p:nvSpPr>
            <p:spPr bwMode="auto">
              <a:xfrm>
                <a:off x="1826" y="1253"/>
                <a:ext cx="285"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a:ea typeface="+mn-ea"/>
                    <a:cs typeface="+mn-cs"/>
                  </a:rPr>
                  <a:t>1</a:t>
                </a:r>
              </a:p>
            </p:txBody>
          </p:sp>
          <p:sp>
            <p:nvSpPr>
              <p:cNvPr id="259128" name="Oval 64"/>
              <p:cNvSpPr>
                <a:spLocks noChangeArrowheads="1"/>
              </p:cNvSpPr>
              <p:nvPr/>
            </p:nvSpPr>
            <p:spPr bwMode="auto">
              <a:xfrm>
                <a:off x="2927" y="2934"/>
                <a:ext cx="289"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a:ea typeface="+mn-ea"/>
                    <a:cs typeface="+mn-cs"/>
                  </a:rPr>
                  <a:t>1</a:t>
                </a:r>
              </a:p>
            </p:txBody>
          </p:sp>
          <p:sp>
            <p:nvSpPr>
              <p:cNvPr id="259129" name="Text Box 65"/>
              <p:cNvSpPr txBox="1">
                <a:spLocks noChangeArrowheads="1"/>
              </p:cNvSpPr>
              <p:nvPr/>
            </p:nvSpPr>
            <p:spPr bwMode="auto">
              <a:xfrm>
                <a:off x="2797" y="2733"/>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1" name="Text Box 67"/>
              <p:cNvSpPr txBox="1">
                <a:spLocks noChangeArrowheads="1"/>
              </p:cNvSpPr>
              <p:nvPr/>
            </p:nvSpPr>
            <p:spPr bwMode="auto">
              <a:xfrm>
                <a:off x="3423" y="3084"/>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grpSp>
        <p:sp>
          <p:nvSpPr>
            <p:cNvPr id="261189" name="Text Box 69"/>
            <p:cNvSpPr txBox="1">
              <a:spLocks noChangeArrowheads="1"/>
            </p:cNvSpPr>
            <p:nvPr/>
          </p:nvSpPr>
          <p:spPr bwMode="auto">
            <a:xfrm>
              <a:off x="1000" y="2560"/>
              <a:ext cx="212" cy="288"/>
            </a:xfrm>
            <a:prstGeom prst="rect">
              <a:avLst/>
            </a:prstGeom>
            <a:noFill/>
            <a:ln w="9525">
              <a:no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x</a:t>
              </a:r>
            </a:p>
          </p:txBody>
        </p:sp>
        <p:sp>
          <p:nvSpPr>
            <p:cNvPr id="261190" name="Text Box 70"/>
            <p:cNvSpPr txBox="1">
              <a:spLocks noChangeArrowheads="1"/>
            </p:cNvSpPr>
            <p:nvPr/>
          </p:nvSpPr>
          <p:spPr bwMode="auto">
            <a:xfrm>
              <a:off x="2116" y="2560"/>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y</a:t>
              </a:r>
            </a:p>
          </p:txBody>
        </p:sp>
        <p:sp>
          <p:nvSpPr>
            <p:cNvPr id="261191" name="Text Box 71"/>
            <p:cNvSpPr txBox="1">
              <a:spLocks noChangeArrowheads="1"/>
            </p:cNvSpPr>
            <p:nvPr/>
          </p:nvSpPr>
          <p:spPr bwMode="auto">
            <a:xfrm>
              <a:off x="1886" y="88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z</a:t>
              </a:r>
            </a:p>
          </p:txBody>
        </p:sp>
        <p:sp>
          <p:nvSpPr>
            <p:cNvPr id="261192" name="Text Box 72"/>
            <p:cNvSpPr txBox="1">
              <a:spLocks noChangeArrowheads="1"/>
            </p:cNvSpPr>
            <p:nvPr/>
          </p:nvSpPr>
          <p:spPr bwMode="auto">
            <a:xfrm>
              <a:off x="1860" y="162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3" name="Text Box 73"/>
            <p:cNvSpPr txBox="1">
              <a:spLocks noChangeArrowheads="1"/>
            </p:cNvSpPr>
            <p:nvPr/>
          </p:nvSpPr>
          <p:spPr bwMode="auto">
            <a:xfrm>
              <a:off x="1505" y="2247"/>
              <a:ext cx="380"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4" name="Text Box 74"/>
            <p:cNvSpPr txBox="1">
              <a:spLocks noChangeArrowheads="1"/>
            </p:cNvSpPr>
            <p:nvPr/>
          </p:nvSpPr>
          <p:spPr bwMode="auto">
            <a:xfrm>
              <a:off x="633" y="1057"/>
              <a:ext cx="285" cy="233"/>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dirty="0" err="1">
                  <a:ln>
                    <a:noFill/>
                  </a:ln>
                  <a:solidFill>
                    <a:srgbClr val="000000"/>
                  </a:solidFill>
                  <a:effectLst>
                    <a:outerShdw blurRad="38100" dist="38100" dir="2700000" algn="tl">
                      <a:srgbClr val="C0C0C0"/>
                    </a:outerShdw>
                  </a:effectLst>
                  <a:uLnTx/>
                  <a:uFillTx/>
                  <a:latin typeface="Arial"/>
                  <a:ea typeface="+mn-ea"/>
                  <a:cs typeface="+mn-cs"/>
                </a:rPr>
                <a:t>z</a:t>
              </a:r>
              <a:endParaRPr kumimoji="0" lang="en-US" sz="1800" b="0" i="0" u="none" strike="noStrike" kern="1200" cap="none" spc="0" normalizeH="0" baseline="-25000" noProof="0" dirty="0">
                <a:ln>
                  <a:noFill/>
                </a:ln>
                <a:solidFill>
                  <a:srgbClr val="000000"/>
                </a:solidFill>
                <a:effectLst>
                  <a:outerShdw blurRad="38100" dist="38100" dir="2700000" algn="tl">
                    <a:srgbClr val="C0C0C0"/>
                  </a:outerShdw>
                </a:effectLst>
                <a:uLnTx/>
                <a:uFillTx/>
                <a:latin typeface="Arial"/>
                <a:ea typeface="+mn-ea"/>
                <a:cs typeface="+mn-cs"/>
              </a:endParaRPr>
            </a:p>
          </p:txBody>
        </p:sp>
      </p:grpSp>
      <p:sp>
        <p:nvSpPr>
          <p:cNvPr id="261197" name="Rectangle 77"/>
          <p:cNvSpPr>
            <a:spLocks noChangeArrowheads="1"/>
          </p:cNvSpPr>
          <p:nvPr/>
        </p:nvSpPr>
        <p:spPr bwMode="auto">
          <a:xfrm>
            <a:off x="-15875" y="12700"/>
            <a:ext cx="9159875" cy="914400"/>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Training a Network</a:t>
            </a:r>
          </a:p>
        </p:txBody>
      </p:sp>
      <p:cxnSp>
        <p:nvCxnSpPr>
          <p:cNvPr id="3" name="Straight Arrow Connector 2"/>
          <p:cNvCxnSpPr/>
          <p:nvPr/>
        </p:nvCxnSpPr>
        <p:spPr bwMode="auto">
          <a:xfrm flipV="1">
            <a:off x="1169945" y="3625618"/>
            <a:ext cx="9483" cy="531276"/>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cxnSp>
        <p:nvCxnSpPr>
          <p:cNvPr id="48" name="Straight Arrow Connector 47"/>
          <p:cNvCxnSpPr/>
          <p:nvPr/>
        </p:nvCxnSpPr>
        <p:spPr bwMode="auto">
          <a:xfrm flipV="1">
            <a:off x="3390106" y="3663200"/>
            <a:ext cx="10387" cy="509372"/>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sp>
        <p:nvSpPr>
          <p:cNvPr id="4" name="TextBox 3"/>
          <p:cNvSpPr txBox="1"/>
          <p:nvPr/>
        </p:nvSpPr>
        <p:spPr>
          <a:xfrm>
            <a:off x="926794"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1.0</a:t>
            </a:r>
          </a:p>
        </p:txBody>
      </p:sp>
      <p:sp>
        <p:nvSpPr>
          <p:cNvPr id="50" name="TextBox 49"/>
          <p:cNvSpPr txBox="1"/>
          <p:nvPr/>
        </p:nvSpPr>
        <p:spPr>
          <a:xfrm>
            <a:off x="3115063"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0.0</a:t>
            </a:r>
          </a:p>
        </p:txBody>
      </p:sp>
      <p:sp>
        <p:nvSpPr>
          <p:cNvPr id="55" name="Rectangle 75"/>
          <p:cNvSpPr>
            <a:spLocks noChangeArrowheads="1"/>
          </p:cNvSpPr>
          <p:nvPr/>
        </p:nvSpPr>
        <p:spPr bwMode="auto">
          <a:xfrm>
            <a:off x="3923928" y="1683570"/>
            <a:ext cx="4968552" cy="369332"/>
          </a:xfrm>
          <a:prstGeom prst="rect">
            <a:avLst/>
          </a:prstGeom>
          <a:gradFill rotWithShape="1">
            <a:gsLst>
              <a:gs pos="0">
                <a:srgbClr val="3399FF"/>
              </a:gs>
              <a:gs pos="100000">
                <a:srgbClr val="FFFFFF"/>
              </a:gs>
            </a:gsLst>
            <a:lin ang="2700000" scaled="1"/>
          </a:gradFill>
          <a:ln w="9525">
            <a:solidFill>
              <a:schemeClr val="bg1">
                <a:lumMod val="50000"/>
              </a:schemeClr>
            </a:solidFill>
            <a:miter lim="800000"/>
            <a:headEnd/>
            <a:tailEnd/>
          </a:ln>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Calculate error on the hidden unit h.</a:t>
            </a:r>
          </a:p>
        </p:txBody>
      </p:sp>
      <p:sp>
        <p:nvSpPr>
          <p:cNvPr id="5" name="Freeform 4"/>
          <p:cNvSpPr/>
          <p:nvPr/>
        </p:nvSpPr>
        <p:spPr bwMode="auto">
          <a:xfrm rot="1347278">
            <a:off x="1370341" y="3617877"/>
            <a:ext cx="3071667" cy="540502"/>
          </a:xfrm>
          <a:custGeom>
            <a:avLst/>
            <a:gdLst>
              <a:gd name="connsiteX0" fmla="*/ 1852246 w 1852246"/>
              <a:gd name="connsiteY0" fmla="*/ 28513 h 203493"/>
              <a:gd name="connsiteX1" fmla="*/ 1242646 w 1852246"/>
              <a:gd name="connsiteY1" fmla="*/ 12882 h 203493"/>
              <a:gd name="connsiteX2" fmla="*/ 554892 w 1852246"/>
              <a:gd name="connsiteY2" fmla="*/ 192636 h 203493"/>
              <a:gd name="connsiteX3" fmla="*/ 312615 w 1852246"/>
              <a:gd name="connsiteY3" fmla="*/ 169190 h 203493"/>
              <a:gd name="connsiteX4" fmla="*/ 0 w 1852246"/>
              <a:gd name="connsiteY4" fmla="*/ 51959 h 203493"/>
              <a:gd name="connsiteX0" fmla="*/ 1852246 w 1852246"/>
              <a:gd name="connsiteY0" fmla="*/ 660 h 518869"/>
              <a:gd name="connsiteX1" fmla="*/ 1268184 w 1852246"/>
              <a:gd name="connsiteY1" fmla="*/ 517201 h 518869"/>
              <a:gd name="connsiteX2" fmla="*/ 554892 w 1852246"/>
              <a:gd name="connsiteY2" fmla="*/ 164783 h 518869"/>
              <a:gd name="connsiteX3" fmla="*/ 312615 w 1852246"/>
              <a:gd name="connsiteY3" fmla="*/ 141337 h 518869"/>
              <a:gd name="connsiteX4" fmla="*/ 0 w 1852246"/>
              <a:gd name="connsiteY4" fmla="*/ 24106 h 518869"/>
              <a:gd name="connsiteX0" fmla="*/ 1852246 w 1852246"/>
              <a:gd name="connsiteY0" fmla="*/ 714 h 538148"/>
              <a:gd name="connsiteX1" fmla="*/ 1268184 w 1852246"/>
              <a:gd name="connsiteY1" fmla="*/ 517255 h 538148"/>
              <a:gd name="connsiteX2" fmla="*/ 569694 w 1852246"/>
              <a:gd name="connsiteY2" fmla="*/ 408388 h 538148"/>
              <a:gd name="connsiteX3" fmla="*/ 312615 w 1852246"/>
              <a:gd name="connsiteY3" fmla="*/ 141391 h 538148"/>
              <a:gd name="connsiteX4" fmla="*/ 0 w 1852246"/>
              <a:gd name="connsiteY4" fmla="*/ 24160 h 538148"/>
              <a:gd name="connsiteX0" fmla="*/ 1852246 w 1852246"/>
              <a:gd name="connsiteY0" fmla="*/ 714 h 540502"/>
              <a:gd name="connsiteX1" fmla="*/ 1268184 w 1852246"/>
              <a:gd name="connsiteY1" fmla="*/ 517255 h 540502"/>
              <a:gd name="connsiteX2" fmla="*/ 569694 w 1852246"/>
              <a:gd name="connsiteY2" fmla="*/ 408388 h 540502"/>
              <a:gd name="connsiteX3" fmla="*/ 0 w 1852246"/>
              <a:gd name="connsiteY3" fmla="*/ 24160 h 540502"/>
            </a:gdLst>
            <a:ahLst/>
            <a:cxnLst>
              <a:cxn ang="0">
                <a:pos x="connsiteX0" y="connsiteY0"/>
              </a:cxn>
              <a:cxn ang="0">
                <a:pos x="connsiteX1" y="connsiteY1"/>
              </a:cxn>
              <a:cxn ang="0">
                <a:pos x="connsiteX2" y="connsiteY2"/>
              </a:cxn>
              <a:cxn ang="0">
                <a:pos x="connsiteX3" y="connsiteY3"/>
              </a:cxn>
            </a:cxnLst>
            <a:rect l="l" t="t" r="r" b="b"/>
            <a:pathLst>
              <a:path w="1852246" h="540502">
                <a:moveTo>
                  <a:pt x="1852246" y="714"/>
                </a:moveTo>
                <a:cubicBezTo>
                  <a:pt x="1655559" y="-20779"/>
                  <a:pt x="1481943" y="449309"/>
                  <a:pt x="1268184" y="517255"/>
                </a:cubicBezTo>
                <a:cubicBezTo>
                  <a:pt x="1054425" y="585201"/>
                  <a:pt x="781058" y="490570"/>
                  <a:pt x="569694" y="408388"/>
                </a:cubicBezTo>
                <a:cubicBezTo>
                  <a:pt x="358330" y="326206"/>
                  <a:pt x="118686" y="104207"/>
                  <a:pt x="0" y="24160"/>
                </a:cubicBezTo>
              </a:path>
            </a:pathLst>
          </a:custGeom>
          <a:noFill/>
          <a:ln w="9525" cap="flat" cmpd="sng" algn="ctr">
            <a:solidFill>
              <a:srgbClr val="FF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a:ln>
                <a:noFill/>
              </a:ln>
              <a:solidFill>
                <a:srgbClr val="000000"/>
              </a:solidFill>
              <a:effectLst/>
              <a:uLnTx/>
              <a:uFillTx/>
              <a:latin typeface="Times" charset="0"/>
              <a:ea typeface="+mn-ea"/>
              <a:cs typeface="+mn-cs"/>
            </a:endParaRPr>
          </a:p>
        </p:txBody>
      </p:sp>
      <p:sp>
        <p:nvSpPr>
          <p:cNvPr id="46" name="Rectangle 75"/>
          <p:cNvSpPr>
            <a:spLocks noChangeArrowheads="1"/>
          </p:cNvSpPr>
          <p:nvPr/>
        </p:nvSpPr>
        <p:spPr bwMode="auto">
          <a:xfrm>
            <a:off x="3923928" y="3115220"/>
            <a:ext cx="4968552" cy="646331"/>
          </a:xfrm>
          <a:prstGeom prst="rect">
            <a:avLst/>
          </a:prstGeom>
          <a:gradFill rotWithShape="1">
            <a:gsLst>
              <a:gs pos="0">
                <a:srgbClr val="3399FF"/>
              </a:gs>
              <a:gs pos="100000">
                <a:srgbClr val="FFFFFF"/>
              </a:gs>
            </a:gsLst>
            <a:lin ang="2700000" scaled="1"/>
          </a:gradFill>
          <a:ln w="9525">
            <a:solidFill>
              <a:srgbClr val="FF0000"/>
            </a:solidFill>
            <a:miter lim="800000"/>
            <a:headEnd/>
            <a:tailEnd/>
          </a:ln>
          <a:effectLst>
            <a:glow rad="228600">
              <a:srgbClr val="C00000">
                <a:alpha val="40000"/>
              </a:srgbClr>
            </a:glow>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Back-propagate the error to adjust all the weights leading into the hidden unit.</a:t>
            </a:r>
          </a:p>
        </p:txBody>
      </p:sp>
      <p:graphicFrame>
        <p:nvGraphicFramePr>
          <p:cNvPr id="47" name="Object 46"/>
          <p:cNvGraphicFramePr>
            <a:graphicFrameLocks noChangeAspect="1"/>
          </p:cNvGraphicFramePr>
          <p:nvPr/>
        </p:nvGraphicFramePr>
        <p:xfrm>
          <a:off x="4370388" y="3951288"/>
          <a:ext cx="3251200" cy="509587"/>
        </p:xfrm>
        <a:graphic>
          <a:graphicData uri="http://schemas.openxmlformats.org/presentationml/2006/ole">
            <mc:AlternateContent xmlns:mc="http://schemas.openxmlformats.org/markup-compatibility/2006">
              <mc:Choice xmlns:v="urn:schemas-microsoft-com:vml" Requires="v">
                <p:oleObj spid="_x0000_s355440" name="Equation" r:id="rId4" imgW="1460160" imgH="228600" progId="Equation.3">
                  <p:embed/>
                </p:oleObj>
              </mc:Choice>
              <mc:Fallback>
                <p:oleObj name="Equation" r:id="rId4" imgW="1460160" imgH="228600" progId="Equation.3">
                  <p:embed/>
                  <p:pic>
                    <p:nvPicPr>
                      <p:cNvPr id="47" name="Object 46"/>
                      <p:cNvPicPr/>
                      <p:nvPr/>
                    </p:nvPicPr>
                    <p:blipFill>
                      <a:blip r:embed="rId5"/>
                      <a:stretch>
                        <a:fillRect/>
                      </a:stretch>
                    </p:blipFill>
                    <p:spPr>
                      <a:xfrm>
                        <a:off x="4370388" y="3951288"/>
                        <a:ext cx="3251200" cy="509587"/>
                      </a:xfrm>
                      <a:prstGeom prst="rect">
                        <a:avLst/>
                      </a:prstGeom>
                    </p:spPr>
                  </p:pic>
                </p:oleObj>
              </mc:Fallback>
            </mc:AlternateContent>
          </a:graphicData>
        </a:graphic>
      </p:graphicFrame>
      <p:sp>
        <p:nvSpPr>
          <p:cNvPr id="49" name="Text Box 49"/>
          <p:cNvSpPr txBox="1">
            <a:spLocks noChangeArrowheads="1"/>
          </p:cNvSpPr>
          <p:nvPr/>
        </p:nvSpPr>
        <p:spPr bwMode="auto">
          <a:xfrm>
            <a:off x="2884735" y="2188053"/>
            <a:ext cx="261259" cy="276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FF0000"/>
                </a:solidFill>
                <a:effectLst/>
                <a:uLnTx/>
                <a:uFillTx/>
                <a:latin typeface="Times New Roman" pitchFamily="18" charset="0"/>
                <a:ea typeface="+mn-ea"/>
                <a:cs typeface="+mn-cs"/>
              </a:rPr>
              <a:t>0</a:t>
            </a:r>
          </a:p>
        </p:txBody>
      </p:sp>
      <p:sp>
        <p:nvSpPr>
          <p:cNvPr id="51" name="Text Box 50"/>
          <p:cNvSpPr txBox="1">
            <a:spLocks noChangeArrowheads="1"/>
          </p:cNvSpPr>
          <p:nvPr/>
        </p:nvSpPr>
        <p:spPr bwMode="auto">
          <a:xfrm>
            <a:off x="1154258" y="2232181"/>
            <a:ext cx="608318" cy="276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FF0000"/>
                </a:solidFill>
                <a:effectLst/>
                <a:uLnTx/>
                <a:uFillTx/>
                <a:latin typeface="Times New Roman" pitchFamily="18" charset="0"/>
                <a:ea typeface="+mn-ea"/>
                <a:cs typeface="+mn-cs"/>
              </a:rPr>
              <a:t>0.0125</a:t>
            </a:r>
          </a:p>
        </p:txBody>
      </p:sp>
      <p:sp>
        <p:nvSpPr>
          <p:cNvPr id="52" name="Text Box 66"/>
          <p:cNvSpPr txBox="1">
            <a:spLocks noChangeArrowheads="1"/>
          </p:cNvSpPr>
          <p:nvPr/>
        </p:nvSpPr>
        <p:spPr bwMode="auto">
          <a:xfrm>
            <a:off x="2193509" y="1893235"/>
            <a:ext cx="684478" cy="276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FF0000"/>
                </a:solidFill>
                <a:effectLst/>
                <a:uLnTx/>
                <a:uFillTx/>
                <a:latin typeface="Times New Roman" pitchFamily="18" charset="0"/>
                <a:ea typeface="+mn-ea"/>
                <a:cs typeface="+mn-cs"/>
              </a:rPr>
              <a:t>0.00625</a:t>
            </a:r>
          </a:p>
        </p:txBody>
      </p:sp>
      <p:sp>
        <p:nvSpPr>
          <p:cNvPr id="53" name="Text Box 68"/>
          <p:cNvSpPr txBox="1">
            <a:spLocks noChangeArrowheads="1"/>
          </p:cNvSpPr>
          <p:nvPr/>
        </p:nvSpPr>
        <p:spPr bwMode="auto">
          <a:xfrm>
            <a:off x="1235239" y="1205015"/>
            <a:ext cx="608318" cy="276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FF0000"/>
                </a:solidFill>
                <a:effectLst/>
                <a:uLnTx/>
                <a:uFillTx/>
                <a:latin typeface="Times New Roman" pitchFamily="18" charset="0"/>
                <a:ea typeface="+mn-ea"/>
                <a:cs typeface="+mn-cs"/>
              </a:rPr>
              <a:t>0.0125</a:t>
            </a:r>
          </a:p>
        </p:txBody>
      </p:sp>
      <p:graphicFrame>
        <p:nvGraphicFramePr>
          <p:cNvPr id="2" name="Object 1"/>
          <p:cNvGraphicFramePr>
            <a:graphicFrameLocks noChangeAspect="1"/>
          </p:cNvGraphicFramePr>
          <p:nvPr/>
        </p:nvGraphicFramePr>
        <p:xfrm>
          <a:off x="4329113" y="2276839"/>
          <a:ext cx="3790950" cy="509588"/>
        </p:xfrm>
        <a:graphic>
          <a:graphicData uri="http://schemas.openxmlformats.org/presentationml/2006/ole">
            <mc:AlternateContent xmlns:mc="http://schemas.openxmlformats.org/markup-compatibility/2006">
              <mc:Choice xmlns:v="urn:schemas-microsoft-com:vml" Requires="v">
                <p:oleObj spid="_x0000_s355441" name="Equation" r:id="rId6" imgW="1701720" imgH="228600" progId="Equation.3">
                  <p:embed/>
                </p:oleObj>
              </mc:Choice>
              <mc:Fallback>
                <p:oleObj name="Equation" r:id="rId6" imgW="1701720" imgH="228600" progId="Equation.3">
                  <p:embed/>
                  <p:pic>
                    <p:nvPicPr>
                      <p:cNvPr id="2"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9113" y="2276839"/>
                        <a:ext cx="379095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2002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after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par>
                                <p:cTn id="11" presetID="32" presetClass="emph" presetSubtype="0" repeatCount="indefinite" fill="hold" nodeType="withEffect">
                                  <p:stCondLst>
                                    <p:cond delay="0"/>
                                  </p:stCondLst>
                                  <p:childTnLst>
                                    <p:animRot by="120000">
                                      <p:cBhvr>
                                        <p:cTn id="12" dur="100" fill="hold">
                                          <p:stCondLst>
                                            <p:cond delay="0"/>
                                          </p:stCondLst>
                                        </p:cTn>
                                        <p:tgtEl>
                                          <p:spTgt spid="48"/>
                                        </p:tgtEl>
                                        <p:attrNameLst>
                                          <p:attrName>r</p:attrName>
                                        </p:attrNameLst>
                                      </p:cBhvr>
                                    </p:animRot>
                                    <p:animRot by="-240000">
                                      <p:cBhvr>
                                        <p:cTn id="13" dur="200" fill="hold">
                                          <p:stCondLst>
                                            <p:cond delay="200"/>
                                          </p:stCondLst>
                                        </p:cTn>
                                        <p:tgtEl>
                                          <p:spTgt spid="48"/>
                                        </p:tgtEl>
                                        <p:attrNameLst>
                                          <p:attrName>r</p:attrName>
                                        </p:attrNameLst>
                                      </p:cBhvr>
                                    </p:animRot>
                                    <p:animRot by="240000">
                                      <p:cBhvr>
                                        <p:cTn id="14" dur="200" fill="hold">
                                          <p:stCondLst>
                                            <p:cond delay="400"/>
                                          </p:stCondLst>
                                        </p:cTn>
                                        <p:tgtEl>
                                          <p:spTgt spid="48"/>
                                        </p:tgtEl>
                                        <p:attrNameLst>
                                          <p:attrName>r</p:attrName>
                                        </p:attrNameLst>
                                      </p:cBhvr>
                                    </p:animRot>
                                    <p:animRot by="-240000">
                                      <p:cBhvr>
                                        <p:cTn id="15" dur="200" fill="hold">
                                          <p:stCondLst>
                                            <p:cond delay="600"/>
                                          </p:stCondLst>
                                        </p:cTn>
                                        <p:tgtEl>
                                          <p:spTgt spid="48"/>
                                        </p:tgtEl>
                                        <p:attrNameLst>
                                          <p:attrName>r</p:attrName>
                                        </p:attrNameLst>
                                      </p:cBhvr>
                                    </p:animRot>
                                    <p:animRot by="120000">
                                      <p:cBhvr>
                                        <p:cTn id="16" dur="200" fill="hold">
                                          <p:stCondLst>
                                            <p:cond delay="800"/>
                                          </p:stCondLst>
                                        </p:cTn>
                                        <p:tgtEl>
                                          <p:spTgt spid="4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9077" name="Group 39"/>
          <p:cNvGrpSpPr>
            <a:grpSpLocks/>
          </p:cNvGrpSpPr>
          <p:nvPr/>
        </p:nvGrpSpPr>
        <p:grpSpPr bwMode="auto">
          <a:xfrm>
            <a:off x="569913" y="1045394"/>
            <a:ext cx="2982912" cy="3111501"/>
            <a:chOff x="633" y="888"/>
            <a:chExt cx="1879" cy="1960"/>
          </a:xfrm>
        </p:grpSpPr>
        <p:grpSp>
          <p:nvGrpSpPr>
            <p:cNvPr id="259103" name="Group 40"/>
            <p:cNvGrpSpPr>
              <a:grpSpLocks/>
            </p:cNvGrpSpPr>
            <p:nvPr/>
          </p:nvGrpSpPr>
          <p:grpSpPr bwMode="auto">
            <a:xfrm>
              <a:off x="910" y="979"/>
              <a:ext cx="1602" cy="1582"/>
              <a:chOff x="1778" y="1070"/>
              <a:chExt cx="2638" cy="2674"/>
            </a:xfrm>
          </p:grpSpPr>
          <p:sp>
            <p:nvSpPr>
              <p:cNvPr id="259110" name="Line 41"/>
              <p:cNvSpPr>
                <a:spLocks noChangeShapeType="1"/>
              </p:cNvSpPr>
              <p:nvPr/>
            </p:nvSpPr>
            <p:spPr bwMode="auto">
              <a:xfrm flipH="1" flipV="1">
                <a:off x="3120" y="1248"/>
                <a:ext cx="1104" cy="2304"/>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259111" name="Group 42"/>
              <p:cNvGrpSpPr>
                <a:grpSpLocks/>
              </p:cNvGrpSpPr>
              <p:nvPr/>
            </p:nvGrpSpPr>
            <p:grpSpPr bwMode="auto">
              <a:xfrm>
                <a:off x="1968" y="1248"/>
                <a:ext cx="2256" cy="2352"/>
                <a:chOff x="1968" y="1248"/>
                <a:chExt cx="2256" cy="2352"/>
              </a:xfrm>
            </p:grpSpPr>
            <p:sp>
              <p:nvSpPr>
                <p:cNvPr id="259133" name="Line 43"/>
                <p:cNvSpPr>
                  <a:spLocks noChangeShapeType="1"/>
                </p:cNvSpPr>
                <p:nvPr/>
              </p:nvSpPr>
              <p:spPr bwMode="auto">
                <a:xfrm flipV="1">
                  <a:off x="1968" y="1248"/>
                  <a:ext cx="1104" cy="220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4" name="Line 44"/>
                <p:cNvSpPr>
                  <a:spLocks noChangeShapeType="1"/>
                </p:cNvSpPr>
                <p:nvPr/>
              </p:nvSpPr>
              <p:spPr bwMode="auto">
                <a:xfrm flipV="1">
                  <a:off x="3072" y="1296"/>
                  <a:ext cx="0" cy="105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5" name="Line 45"/>
                <p:cNvSpPr>
                  <a:spLocks noChangeShapeType="1"/>
                </p:cNvSpPr>
                <p:nvPr/>
              </p:nvSpPr>
              <p:spPr bwMode="auto">
                <a:xfrm flipV="1">
                  <a:off x="1968" y="2352"/>
                  <a:ext cx="1056" cy="115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6" name="Line 46"/>
                <p:cNvSpPr>
                  <a:spLocks noChangeShapeType="1"/>
                </p:cNvSpPr>
                <p:nvPr/>
              </p:nvSpPr>
              <p:spPr bwMode="auto">
                <a:xfrm flipH="1" flipV="1">
                  <a:off x="3120" y="2352"/>
                  <a:ext cx="1104" cy="124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7" name="Line 47"/>
                <p:cNvSpPr>
                  <a:spLocks noChangeShapeType="1"/>
                </p:cNvSpPr>
                <p:nvPr/>
              </p:nvSpPr>
              <p:spPr bwMode="auto">
                <a:xfrm flipV="1">
                  <a:off x="1968" y="1248"/>
                  <a:ext cx="1104"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259112" name="Line 48"/>
              <p:cNvSpPr>
                <a:spLocks noChangeShapeType="1"/>
              </p:cNvSpPr>
              <p:nvPr/>
            </p:nvSpPr>
            <p:spPr bwMode="auto">
              <a:xfrm flipV="1">
                <a:off x="3072" y="2400"/>
                <a:ext cx="1"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5" name="Text Box 51"/>
              <p:cNvSpPr txBox="1">
                <a:spLocks noChangeArrowheads="1"/>
              </p:cNvSpPr>
              <p:nvPr/>
            </p:nvSpPr>
            <p:spPr bwMode="auto">
              <a:xfrm>
                <a:off x="2333" y="3069"/>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16" name="Line 52"/>
              <p:cNvSpPr>
                <a:spLocks noChangeShapeType="1"/>
              </p:cNvSpPr>
              <p:nvPr/>
            </p:nvSpPr>
            <p:spPr bwMode="auto">
              <a:xfrm flipH="1" flipV="1">
                <a:off x="3120" y="1248"/>
                <a:ext cx="1104" cy="2304"/>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7" name="Line 53"/>
              <p:cNvSpPr>
                <a:spLocks noChangeShapeType="1"/>
              </p:cNvSpPr>
              <p:nvPr/>
            </p:nvSpPr>
            <p:spPr bwMode="auto">
              <a:xfrm flipV="1">
                <a:off x="1968" y="1248"/>
                <a:ext cx="1104" cy="220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8" name="Line 54"/>
              <p:cNvSpPr>
                <a:spLocks noChangeShapeType="1"/>
              </p:cNvSpPr>
              <p:nvPr/>
            </p:nvSpPr>
            <p:spPr bwMode="auto">
              <a:xfrm flipV="1">
                <a:off x="3072" y="1296"/>
                <a:ext cx="1" cy="1056"/>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9" name="Line 55"/>
              <p:cNvSpPr>
                <a:spLocks noChangeShapeType="1"/>
              </p:cNvSpPr>
              <p:nvPr/>
            </p:nvSpPr>
            <p:spPr bwMode="auto">
              <a:xfrm flipV="1">
                <a:off x="1968" y="2352"/>
                <a:ext cx="1056" cy="1152"/>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0" name="Line 56"/>
              <p:cNvSpPr>
                <a:spLocks noChangeShapeType="1"/>
              </p:cNvSpPr>
              <p:nvPr/>
            </p:nvSpPr>
            <p:spPr bwMode="auto">
              <a:xfrm flipH="1" flipV="1">
                <a:off x="3120" y="2352"/>
                <a:ext cx="1104" cy="1248"/>
              </a:xfrm>
              <a:prstGeom prst="line">
                <a:avLst/>
              </a:prstGeom>
              <a:noFill/>
              <a:ln w="76200">
                <a:solidFill>
                  <a:srgbClr val="0000FF"/>
                </a:solidFill>
                <a:round/>
                <a:headEnd/>
                <a:tailEnd/>
              </a:ln>
              <a:effectLst>
                <a:glow rad="139700">
                  <a:srgbClr val="FF0000">
                    <a:alpha val="40000"/>
                  </a:srgbClr>
                </a:glow>
              </a:effectLst>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1" name="Line 57"/>
              <p:cNvSpPr>
                <a:spLocks noChangeShapeType="1"/>
              </p:cNvSpPr>
              <p:nvPr/>
            </p:nvSpPr>
            <p:spPr bwMode="auto">
              <a:xfrm flipV="1">
                <a:off x="1968" y="1248"/>
                <a:ext cx="1104" cy="19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2" name="Line 58"/>
              <p:cNvSpPr>
                <a:spLocks noChangeShapeType="1"/>
              </p:cNvSpPr>
              <p:nvPr/>
            </p:nvSpPr>
            <p:spPr bwMode="auto">
              <a:xfrm flipV="1">
                <a:off x="3072" y="2400"/>
                <a:ext cx="1" cy="72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3" name="Oval 59"/>
              <p:cNvSpPr>
                <a:spLocks noChangeArrowheads="1"/>
              </p:cNvSpPr>
              <p:nvPr/>
            </p:nvSpPr>
            <p:spPr bwMode="auto">
              <a:xfrm>
                <a:off x="2738" y="1070"/>
                <a:ext cx="670" cy="415"/>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a:ea typeface="+mn-ea"/>
                    <a:cs typeface="+mn-cs"/>
                  </a:rPr>
                  <a:t>0.5</a:t>
                </a:r>
              </a:p>
            </p:txBody>
          </p:sp>
          <p:sp>
            <p:nvSpPr>
              <p:cNvPr id="259124" name="Oval 60"/>
              <p:cNvSpPr>
                <a:spLocks noChangeArrowheads="1"/>
              </p:cNvSpPr>
              <p:nvPr/>
            </p:nvSpPr>
            <p:spPr bwMode="auto">
              <a:xfrm>
                <a:off x="2736" y="2172"/>
                <a:ext cx="672" cy="392"/>
              </a:xfrm>
              <a:prstGeom prst="ellipse">
                <a:avLst/>
              </a:prstGeom>
              <a:gradFill rotWithShape="0">
                <a:gsLst>
                  <a:gs pos="0">
                    <a:srgbClr val="3D22C6"/>
                  </a:gs>
                  <a:gs pos="100000">
                    <a:srgbClr val="FFFFFF"/>
                  </a:gs>
                </a:gsLst>
                <a:lin ang="5400000" scaled="1"/>
              </a:gradFill>
              <a:ln>
                <a:noFill/>
              </a:ln>
              <a:effectLst>
                <a:glow rad="101600">
                  <a:srgbClr val="FF0000">
                    <a:alpha val="40000"/>
                  </a:srgbClr>
                </a:glow>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Arial"/>
                    <a:ea typeface="+mn-ea"/>
                    <a:cs typeface="+mn-cs"/>
                  </a:rPr>
                  <a:t>0.5</a:t>
                </a:r>
              </a:p>
            </p:txBody>
          </p:sp>
          <p:sp>
            <p:nvSpPr>
              <p:cNvPr id="259125" name="Oval 61"/>
              <p:cNvSpPr>
                <a:spLocks noChangeArrowheads="1"/>
              </p:cNvSpPr>
              <p:nvPr/>
            </p:nvSpPr>
            <p:spPr bwMode="auto">
              <a:xfrm>
                <a:off x="1778" y="3318"/>
                <a:ext cx="381" cy="37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259126" name="Oval 62"/>
              <p:cNvSpPr>
                <a:spLocks noChangeArrowheads="1"/>
              </p:cNvSpPr>
              <p:nvPr/>
            </p:nvSpPr>
            <p:spPr bwMode="auto">
              <a:xfrm>
                <a:off x="4032" y="3360"/>
                <a:ext cx="384" cy="38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7" name="Oval 63"/>
              <p:cNvSpPr>
                <a:spLocks noChangeArrowheads="1"/>
              </p:cNvSpPr>
              <p:nvPr/>
            </p:nvSpPr>
            <p:spPr bwMode="auto">
              <a:xfrm>
                <a:off x="1826" y="1253"/>
                <a:ext cx="285"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a:ea typeface="+mn-ea"/>
                    <a:cs typeface="+mn-cs"/>
                  </a:rPr>
                  <a:t>1</a:t>
                </a:r>
              </a:p>
            </p:txBody>
          </p:sp>
          <p:sp>
            <p:nvSpPr>
              <p:cNvPr id="259128" name="Oval 64"/>
              <p:cNvSpPr>
                <a:spLocks noChangeArrowheads="1"/>
              </p:cNvSpPr>
              <p:nvPr/>
            </p:nvSpPr>
            <p:spPr bwMode="auto">
              <a:xfrm>
                <a:off x="2927" y="2934"/>
                <a:ext cx="289"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a:ea typeface="+mn-ea"/>
                    <a:cs typeface="+mn-cs"/>
                  </a:rPr>
                  <a:t>1</a:t>
                </a:r>
              </a:p>
            </p:txBody>
          </p:sp>
          <p:sp>
            <p:nvSpPr>
              <p:cNvPr id="259129" name="Text Box 65"/>
              <p:cNvSpPr txBox="1">
                <a:spLocks noChangeArrowheads="1"/>
              </p:cNvSpPr>
              <p:nvPr/>
            </p:nvSpPr>
            <p:spPr bwMode="auto">
              <a:xfrm>
                <a:off x="2797" y="2733"/>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1" name="Text Box 67"/>
              <p:cNvSpPr txBox="1">
                <a:spLocks noChangeArrowheads="1"/>
              </p:cNvSpPr>
              <p:nvPr/>
            </p:nvSpPr>
            <p:spPr bwMode="auto">
              <a:xfrm>
                <a:off x="3423" y="3084"/>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grpSp>
        <p:sp>
          <p:nvSpPr>
            <p:cNvPr id="261189" name="Text Box 69"/>
            <p:cNvSpPr txBox="1">
              <a:spLocks noChangeArrowheads="1"/>
            </p:cNvSpPr>
            <p:nvPr/>
          </p:nvSpPr>
          <p:spPr bwMode="auto">
            <a:xfrm>
              <a:off x="1000" y="2560"/>
              <a:ext cx="212" cy="288"/>
            </a:xfrm>
            <a:prstGeom prst="rect">
              <a:avLst/>
            </a:prstGeom>
            <a:noFill/>
            <a:ln w="9525">
              <a:no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x</a:t>
              </a:r>
            </a:p>
          </p:txBody>
        </p:sp>
        <p:sp>
          <p:nvSpPr>
            <p:cNvPr id="261190" name="Text Box 70"/>
            <p:cNvSpPr txBox="1">
              <a:spLocks noChangeArrowheads="1"/>
            </p:cNvSpPr>
            <p:nvPr/>
          </p:nvSpPr>
          <p:spPr bwMode="auto">
            <a:xfrm>
              <a:off x="2116" y="2560"/>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y</a:t>
              </a:r>
            </a:p>
          </p:txBody>
        </p:sp>
        <p:sp>
          <p:nvSpPr>
            <p:cNvPr id="261191" name="Text Box 71"/>
            <p:cNvSpPr txBox="1">
              <a:spLocks noChangeArrowheads="1"/>
            </p:cNvSpPr>
            <p:nvPr/>
          </p:nvSpPr>
          <p:spPr bwMode="auto">
            <a:xfrm>
              <a:off x="1886" y="88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z</a:t>
              </a:r>
            </a:p>
          </p:txBody>
        </p:sp>
        <p:sp>
          <p:nvSpPr>
            <p:cNvPr id="261192" name="Text Box 72"/>
            <p:cNvSpPr txBox="1">
              <a:spLocks noChangeArrowheads="1"/>
            </p:cNvSpPr>
            <p:nvPr/>
          </p:nvSpPr>
          <p:spPr bwMode="auto">
            <a:xfrm>
              <a:off x="1860" y="162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3" name="Text Box 73"/>
            <p:cNvSpPr txBox="1">
              <a:spLocks noChangeArrowheads="1"/>
            </p:cNvSpPr>
            <p:nvPr/>
          </p:nvSpPr>
          <p:spPr bwMode="auto">
            <a:xfrm>
              <a:off x="1505" y="2247"/>
              <a:ext cx="380"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4" name="Text Box 74"/>
            <p:cNvSpPr txBox="1">
              <a:spLocks noChangeArrowheads="1"/>
            </p:cNvSpPr>
            <p:nvPr/>
          </p:nvSpPr>
          <p:spPr bwMode="auto">
            <a:xfrm>
              <a:off x="633" y="1057"/>
              <a:ext cx="285" cy="233"/>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dirty="0" err="1">
                  <a:ln>
                    <a:noFill/>
                  </a:ln>
                  <a:solidFill>
                    <a:srgbClr val="000000"/>
                  </a:solidFill>
                  <a:effectLst>
                    <a:outerShdw blurRad="38100" dist="38100" dir="2700000" algn="tl">
                      <a:srgbClr val="C0C0C0"/>
                    </a:outerShdw>
                  </a:effectLst>
                  <a:uLnTx/>
                  <a:uFillTx/>
                  <a:latin typeface="Arial"/>
                  <a:ea typeface="+mn-ea"/>
                  <a:cs typeface="+mn-cs"/>
                </a:rPr>
                <a:t>z</a:t>
              </a:r>
              <a:endParaRPr kumimoji="0" lang="en-US" sz="1800" b="0" i="0" u="none" strike="noStrike" kern="1200" cap="none" spc="0" normalizeH="0" baseline="-25000" noProof="0" dirty="0">
                <a:ln>
                  <a:noFill/>
                </a:ln>
                <a:solidFill>
                  <a:srgbClr val="000000"/>
                </a:solidFill>
                <a:effectLst>
                  <a:outerShdw blurRad="38100" dist="38100" dir="2700000" algn="tl">
                    <a:srgbClr val="C0C0C0"/>
                  </a:outerShdw>
                </a:effectLst>
                <a:uLnTx/>
                <a:uFillTx/>
                <a:latin typeface="Arial"/>
                <a:ea typeface="+mn-ea"/>
                <a:cs typeface="+mn-cs"/>
              </a:endParaRPr>
            </a:p>
          </p:txBody>
        </p:sp>
      </p:grpSp>
      <p:sp>
        <p:nvSpPr>
          <p:cNvPr id="261197" name="Rectangle 77"/>
          <p:cNvSpPr>
            <a:spLocks noChangeArrowheads="1"/>
          </p:cNvSpPr>
          <p:nvPr/>
        </p:nvSpPr>
        <p:spPr bwMode="auto">
          <a:xfrm>
            <a:off x="-15875" y="12700"/>
            <a:ext cx="9159875" cy="914400"/>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Training a Network</a:t>
            </a:r>
          </a:p>
        </p:txBody>
      </p:sp>
      <p:cxnSp>
        <p:nvCxnSpPr>
          <p:cNvPr id="3" name="Straight Arrow Connector 2"/>
          <p:cNvCxnSpPr/>
          <p:nvPr/>
        </p:nvCxnSpPr>
        <p:spPr bwMode="auto">
          <a:xfrm flipV="1">
            <a:off x="1169945" y="3625618"/>
            <a:ext cx="9483" cy="531276"/>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cxnSp>
        <p:nvCxnSpPr>
          <p:cNvPr id="48" name="Straight Arrow Connector 47"/>
          <p:cNvCxnSpPr/>
          <p:nvPr/>
        </p:nvCxnSpPr>
        <p:spPr bwMode="auto">
          <a:xfrm flipV="1">
            <a:off x="3390106" y="3663200"/>
            <a:ext cx="10387" cy="509372"/>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sp>
        <p:nvSpPr>
          <p:cNvPr id="4" name="TextBox 3"/>
          <p:cNvSpPr txBox="1"/>
          <p:nvPr/>
        </p:nvSpPr>
        <p:spPr>
          <a:xfrm>
            <a:off x="926794"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1.0</a:t>
            </a:r>
          </a:p>
        </p:txBody>
      </p:sp>
      <p:sp>
        <p:nvSpPr>
          <p:cNvPr id="50" name="TextBox 49"/>
          <p:cNvSpPr txBox="1"/>
          <p:nvPr/>
        </p:nvSpPr>
        <p:spPr>
          <a:xfrm>
            <a:off x="3115063"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0.0</a:t>
            </a:r>
          </a:p>
        </p:txBody>
      </p:sp>
      <p:sp>
        <p:nvSpPr>
          <p:cNvPr id="55" name="Rectangle 75"/>
          <p:cNvSpPr>
            <a:spLocks noChangeArrowheads="1"/>
          </p:cNvSpPr>
          <p:nvPr/>
        </p:nvSpPr>
        <p:spPr bwMode="auto">
          <a:xfrm>
            <a:off x="3923928" y="1683570"/>
            <a:ext cx="4968552" cy="369332"/>
          </a:xfrm>
          <a:prstGeom prst="rect">
            <a:avLst/>
          </a:prstGeom>
          <a:gradFill rotWithShape="1">
            <a:gsLst>
              <a:gs pos="0">
                <a:srgbClr val="3399FF"/>
              </a:gs>
              <a:gs pos="100000">
                <a:srgbClr val="FFFFFF"/>
              </a:gs>
            </a:gsLst>
            <a:lin ang="2700000" scaled="1"/>
          </a:gradFill>
          <a:ln w="9525">
            <a:solidFill>
              <a:schemeClr val="bg1">
                <a:lumMod val="50000"/>
              </a:schemeClr>
            </a:solidFill>
            <a:miter lim="800000"/>
            <a:headEnd/>
            <a:tailEnd/>
          </a:ln>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Calculate error on the hidden unit h.</a:t>
            </a:r>
          </a:p>
        </p:txBody>
      </p:sp>
      <p:graphicFrame>
        <p:nvGraphicFramePr>
          <p:cNvPr id="6" name="Object 5"/>
          <p:cNvGraphicFramePr>
            <a:graphicFrameLocks noChangeAspect="1"/>
          </p:cNvGraphicFramePr>
          <p:nvPr/>
        </p:nvGraphicFramePr>
        <p:xfrm>
          <a:off x="4422775" y="2255838"/>
          <a:ext cx="3846513" cy="509587"/>
        </p:xfrm>
        <a:graphic>
          <a:graphicData uri="http://schemas.openxmlformats.org/presentationml/2006/ole">
            <mc:AlternateContent xmlns:mc="http://schemas.openxmlformats.org/markup-compatibility/2006">
              <mc:Choice xmlns:v="urn:schemas-microsoft-com:vml" Requires="v">
                <p:oleObj spid="_x0000_s356519" name="Equation" r:id="rId4" imgW="1726920" imgH="228600" progId="Equation.3">
                  <p:embed/>
                </p:oleObj>
              </mc:Choice>
              <mc:Fallback>
                <p:oleObj name="Equation" r:id="rId4" imgW="1726920" imgH="228600" progId="Equation.3">
                  <p:embed/>
                  <p:pic>
                    <p:nvPicPr>
                      <p:cNvPr id="6" name="Object 5"/>
                      <p:cNvPicPr/>
                      <p:nvPr/>
                    </p:nvPicPr>
                    <p:blipFill>
                      <a:blip r:embed="rId5"/>
                      <a:stretch>
                        <a:fillRect/>
                      </a:stretch>
                    </p:blipFill>
                    <p:spPr>
                      <a:xfrm>
                        <a:off x="4422775" y="2255838"/>
                        <a:ext cx="3846513" cy="509587"/>
                      </a:xfrm>
                      <a:prstGeom prst="rect">
                        <a:avLst/>
                      </a:prstGeom>
                    </p:spPr>
                  </p:pic>
                </p:oleObj>
              </mc:Fallback>
            </mc:AlternateContent>
          </a:graphicData>
        </a:graphic>
      </p:graphicFrame>
      <p:sp>
        <p:nvSpPr>
          <p:cNvPr id="5" name="Freeform 4"/>
          <p:cNvSpPr/>
          <p:nvPr/>
        </p:nvSpPr>
        <p:spPr bwMode="auto">
          <a:xfrm rot="1347278">
            <a:off x="2400311" y="3315773"/>
            <a:ext cx="2292842" cy="1083004"/>
          </a:xfrm>
          <a:custGeom>
            <a:avLst/>
            <a:gdLst>
              <a:gd name="connsiteX0" fmla="*/ 1852246 w 1852246"/>
              <a:gd name="connsiteY0" fmla="*/ 28513 h 203493"/>
              <a:gd name="connsiteX1" fmla="*/ 1242646 w 1852246"/>
              <a:gd name="connsiteY1" fmla="*/ 12882 h 203493"/>
              <a:gd name="connsiteX2" fmla="*/ 554892 w 1852246"/>
              <a:gd name="connsiteY2" fmla="*/ 192636 h 203493"/>
              <a:gd name="connsiteX3" fmla="*/ 312615 w 1852246"/>
              <a:gd name="connsiteY3" fmla="*/ 169190 h 203493"/>
              <a:gd name="connsiteX4" fmla="*/ 0 w 1852246"/>
              <a:gd name="connsiteY4" fmla="*/ 51959 h 203493"/>
              <a:gd name="connsiteX0" fmla="*/ 1852246 w 1852246"/>
              <a:gd name="connsiteY0" fmla="*/ 660 h 518869"/>
              <a:gd name="connsiteX1" fmla="*/ 1268184 w 1852246"/>
              <a:gd name="connsiteY1" fmla="*/ 517201 h 518869"/>
              <a:gd name="connsiteX2" fmla="*/ 554892 w 1852246"/>
              <a:gd name="connsiteY2" fmla="*/ 164783 h 518869"/>
              <a:gd name="connsiteX3" fmla="*/ 312615 w 1852246"/>
              <a:gd name="connsiteY3" fmla="*/ 141337 h 518869"/>
              <a:gd name="connsiteX4" fmla="*/ 0 w 1852246"/>
              <a:gd name="connsiteY4" fmla="*/ 24106 h 518869"/>
              <a:gd name="connsiteX0" fmla="*/ 1852246 w 1852246"/>
              <a:gd name="connsiteY0" fmla="*/ 714 h 538148"/>
              <a:gd name="connsiteX1" fmla="*/ 1268184 w 1852246"/>
              <a:gd name="connsiteY1" fmla="*/ 517255 h 538148"/>
              <a:gd name="connsiteX2" fmla="*/ 569694 w 1852246"/>
              <a:gd name="connsiteY2" fmla="*/ 408388 h 538148"/>
              <a:gd name="connsiteX3" fmla="*/ 312615 w 1852246"/>
              <a:gd name="connsiteY3" fmla="*/ 141391 h 538148"/>
              <a:gd name="connsiteX4" fmla="*/ 0 w 1852246"/>
              <a:gd name="connsiteY4" fmla="*/ 24160 h 538148"/>
              <a:gd name="connsiteX0" fmla="*/ 1852246 w 1852246"/>
              <a:gd name="connsiteY0" fmla="*/ 714 h 540502"/>
              <a:gd name="connsiteX1" fmla="*/ 1268184 w 1852246"/>
              <a:gd name="connsiteY1" fmla="*/ 517255 h 540502"/>
              <a:gd name="connsiteX2" fmla="*/ 569694 w 1852246"/>
              <a:gd name="connsiteY2" fmla="*/ 408388 h 540502"/>
              <a:gd name="connsiteX3" fmla="*/ 0 w 1852246"/>
              <a:gd name="connsiteY3" fmla="*/ 24160 h 540502"/>
              <a:gd name="connsiteX0" fmla="*/ 1319564 w 1319564"/>
              <a:gd name="connsiteY0" fmla="*/ 6897002 h 7900397"/>
              <a:gd name="connsiteX1" fmla="*/ 735502 w 1319564"/>
              <a:gd name="connsiteY1" fmla="*/ 7413543 h 7900397"/>
              <a:gd name="connsiteX2" fmla="*/ 37012 w 1319564"/>
              <a:gd name="connsiteY2" fmla="*/ 7304676 h 7900397"/>
              <a:gd name="connsiteX3" fmla="*/ 17814 w 1319564"/>
              <a:gd name="connsiteY3" fmla="*/ 1 h 7900397"/>
              <a:gd name="connsiteX0" fmla="*/ 1301750 w 1301750"/>
              <a:gd name="connsiteY0" fmla="*/ 6897002 h 7423602"/>
              <a:gd name="connsiteX1" fmla="*/ 717688 w 1301750"/>
              <a:gd name="connsiteY1" fmla="*/ 7413543 h 7423602"/>
              <a:gd name="connsiteX2" fmla="*/ 263819 w 1301750"/>
              <a:gd name="connsiteY2" fmla="*/ 6315920 h 7423602"/>
              <a:gd name="connsiteX3" fmla="*/ 0 w 1301750"/>
              <a:gd name="connsiteY3" fmla="*/ 1 h 7423602"/>
            </a:gdLst>
            <a:ahLst/>
            <a:cxnLst>
              <a:cxn ang="0">
                <a:pos x="connsiteX0" y="connsiteY0"/>
              </a:cxn>
              <a:cxn ang="0">
                <a:pos x="connsiteX1" y="connsiteY1"/>
              </a:cxn>
              <a:cxn ang="0">
                <a:pos x="connsiteX2" y="connsiteY2"/>
              </a:cxn>
              <a:cxn ang="0">
                <a:pos x="connsiteX3" y="connsiteY3"/>
              </a:cxn>
            </a:cxnLst>
            <a:rect l="l" t="t" r="r" b="b"/>
            <a:pathLst>
              <a:path w="1301750" h="7423602">
                <a:moveTo>
                  <a:pt x="1301750" y="6897002"/>
                </a:moveTo>
                <a:cubicBezTo>
                  <a:pt x="1105063" y="6875509"/>
                  <a:pt x="890676" y="7510390"/>
                  <a:pt x="717688" y="7413543"/>
                </a:cubicBezTo>
                <a:cubicBezTo>
                  <a:pt x="544700" y="7316696"/>
                  <a:pt x="383434" y="7551510"/>
                  <a:pt x="263819" y="6315920"/>
                </a:cubicBezTo>
                <a:cubicBezTo>
                  <a:pt x="144204" y="5080330"/>
                  <a:pt x="118686" y="80048"/>
                  <a:pt x="0" y="1"/>
                </a:cubicBezTo>
              </a:path>
            </a:pathLst>
          </a:custGeom>
          <a:noFill/>
          <a:ln w="9525" cap="flat" cmpd="sng" algn="ctr">
            <a:solidFill>
              <a:srgbClr val="FF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a:ln>
                <a:noFill/>
              </a:ln>
              <a:solidFill>
                <a:srgbClr val="000000"/>
              </a:solidFill>
              <a:effectLst/>
              <a:uLnTx/>
              <a:uFillTx/>
              <a:latin typeface="Times" charset="0"/>
              <a:ea typeface="+mn-ea"/>
              <a:cs typeface="+mn-cs"/>
            </a:endParaRPr>
          </a:p>
        </p:txBody>
      </p:sp>
      <p:sp>
        <p:nvSpPr>
          <p:cNvPr id="46" name="Rectangle 75"/>
          <p:cNvSpPr>
            <a:spLocks noChangeArrowheads="1"/>
          </p:cNvSpPr>
          <p:nvPr/>
        </p:nvSpPr>
        <p:spPr bwMode="auto">
          <a:xfrm>
            <a:off x="3923928" y="3115220"/>
            <a:ext cx="4968552" cy="646331"/>
          </a:xfrm>
          <a:prstGeom prst="rect">
            <a:avLst/>
          </a:prstGeom>
          <a:gradFill rotWithShape="1">
            <a:gsLst>
              <a:gs pos="0">
                <a:srgbClr val="3399FF"/>
              </a:gs>
              <a:gs pos="100000">
                <a:srgbClr val="FFFFFF"/>
              </a:gs>
            </a:gsLst>
            <a:lin ang="2700000" scaled="1"/>
          </a:gradFill>
          <a:ln w="9525">
            <a:solidFill>
              <a:srgbClr val="FF0000"/>
            </a:solidFill>
            <a:miter lim="800000"/>
            <a:headEnd/>
            <a:tailEnd/>
          </a:ln>
          <a:effectLst>
            <a:glow rad="228600">
              <a:srgbClr val="C00000">
                <a:alpha val="40000"/>
              </a:srgbClr>
            </a:glow>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Back-propagate the error to adjust all the weights leading into the hidden unit.</a:t>
            </a:r>
          </a:p>
        </p:txBody>
      </p:sp>
      <p:graphicFrame>
        <p:nvGraphicFramePr>
          <p:cNvPr id="47" name="Object 46"/>
          <p:cNvGraphicFramePr>
            <a:graphicFrameLocks noChangeAspect="1"/>
          </p:cNvGraphicFramePr>
          <p:nvPr/>
        </p:nvGraphicFramePr>
        <p:xfrm>
          <a:off x="4370388" y="3951288"/>
          <a:ext cx="3251200" cy="509587"/>
        </p:xfrm>
        <a:graphic>
          <a:graphicData uri="http://schemas.openxmlformats.org/presentationml/2006/ole">
            <mc:AlternateContent xmlns:mc="http://schemas.openxmlformats.org/markup-compatibility/2006">
              <mc:Choice xmlns:v="urn:schemas-microsoft-com:vml" Requires="v">
                <p:oleObj spid="_x0000_s356520" name="Equation" r:id="rId6" imgW="1460160" imgH="228600" progId="Equation.3">
                  <p:embed/>
                </p:oleObj>
              </mc:Choice>
              <mc:Fallback>
                <p:oleObj name="Equation" r:id="rId6" imgW="1460160" imgH="228600" progId="Equation.3">
                  <p:embed/>
                  <p:pic>
                    <p:nvPicPr>
                      <p:cNvPr id="47" name="Object 46"/>
                      <p:cNvPicPr/>
                      <p:nvPr/>
                    </p:nvPicPr>
                    <p:blipFill>
                      <a:blip r:embed="rId7"/>
                      <a:stretch>
                        <a:fillRect/>
                      </a:stretch>
                    </p:blipFill>
                    <p:spPr>
                      <a:xfrm>
                        <a:off x="4370388" y="3951288"/>
                        <a:ext cx="3251200" cy="509587"/>
                      </a:xfrm>
                      <a:prstGeom prst="rect">
                        <a:avLst/>
                      </a:prstGeom>
                    </p:spPr>
                  </p:pic>
                </p:oleObj>
              </mc:Fallback>
            </mc:AlternateContent>
          </a:graphicData>
        </a:graphic>
      </p:graphicFrame>
      <p:graphicFrame>
        <p:nvGraphicFramePr>
          <p:cNvPr id="2" name="Object 1"/>
          <p:cNvGraphicFramePr>
            <a:graphicFrameLocks noChangeAspect="1"/>
          </p:cNvGraphicFramePr>
          <p:nvPr/>
        </p:nvGraphicFramePr>
        <p:xfrm>
          <a:off x="4379913" y="4456113"/>
          <a:ext cx="3279775" cy="538162"/>
        </p:xfrm>
        <a:graphic>
          <a:graphicData uri="http://schemas.openxmlformats.org/presentationml/2006/ole">
            <mc:AlternateContent xmlns:mc="http://schemas.openxmlformats.org/markup-compatibility/2006">
              <mc:Choice xmlns:v="urn:schemas-microsoft-com:vml" Requires="v">
                <p:oleObj spid="_x0000_s356521" name="Equation" r:id="rId8" imgW="1473120" imgH="241200" progId="Equation.3">
                  <p:embed/>
                </p:oleObj>
              </mc:Choice>
              <mc:Fallback>
                <p:oleObj name="Equation" r:id="rId8" imgW="1473120" imgH="241200" progId="Equation.3">
                  <p:embed/>
                  <p:pic>
                    <p:nvPicPr>
                      <p:cNvPr id="2" name="Object 1"/>
                      <p:cNvPicPr>
                        <a:picLocks noChangeAspect="1" noChangeArrowheads="1"/>
                      </p:cNvPicPr>
                      <p:nvPr/>
                    </p:nvPicPr>
                    <p:blipFill>
                      <a:blip r:embed="rId9"/>
                      <a:srcRect/>
                      <a:stretch>
                        <a:fillRect/>
                      </a:stretch>
                    </p:blipFill>
                    <p:spPr bwMode="auto">
                      <a:xfrm>
                        <a:off x="4379913" y="4456113"/>
                        <a:ext cx="3279775"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 name="Text Box 49"/>
          <p:cNvSpPr txBox="1">
            <a:spLocks noChangeArrowheads="1"/>
          </p:cNvSpPr>
          <p:nvPr/>
        </p:nvSpPr>
        <p:spPr bwMode="auto">
          <a:xfrm>
            <a:off x="2884735" y="2188053"/>
            <a:ext cx="261259" cy="276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FF0000"/>
                </a:solidFill>
                <a:effectLst/>
                <a:uLnTx/>
                <a:uFillTx/>
                <a:latin typeface="Times New Roman" pitchFamily="18" charset="0"/>
                <a:ea typeface="+mn-ea"/>
                <a:cs typeface="+mn-cs"/>
              </a:rPr>
              <a:t>0</a:t>
            </a:r>
          </a:p>
        </p:txBody>
      </p:sp>
      <p:sp>
        <p:nvSpPr>
          <p:cNvPr id="51" name="Text Box 50"/>
          <p:cNvSpPr txBox="1">
            <a:spLocks noChangeArrowheads="1"/>
          </p:cNvSpPr>
          <p:nvPr/>
        </p:nvSpPr>
        <p:spPr bwMode="auto">
          <a:xfrm>
            <a:off x="1154258" y="2232181"/>
            <a:ext cx="608318" cy="276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FF0000"/>
                </a:solidFill>
                <a:effectLst/>
                <a:uLnTx/>
                <a:uFillTx/>
                <a:latin typeface="Times New Roman" pitchFamily="18" charset="0"/>
                <a:ea typeface="+mn-ea"/>
                <a:cs typeface="+mn-cs"/>
              </a:rPr>
              <a:t>0.0125</a:t>
            </a:r>
          </a:p>
        </p:txBody>
      </p:sp>
      <p:sp>
        <p:nvSpPr>
          <p:cNvPr id="52" name="Text Box 66"/>
          <p:cNvSpPr txBox="1">
            <a:spLocks noChangeArrowheads="1"/>
          </p:cNvSpPr>
          <p:nvPr/>
        </p:nvSpPr>
        <p:spPr bwMode="auto">
          <a:xfrm>
            <a:off x="2193509" y="1893235"/>
            <a:ext cx="684478" cy="276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FF0000"/>
                </a:solidFill>
                <a:effectLst/>
                <a:uLnTx/>
                <a:uFillTx/>
                <a:latin typeface="Times New Roman" pitchFamily="18" charset="0"/>
                <a:ea typeface="+mn-ea"/>
                <a:cs typeface="+mn-cs"/>
              </a:rPr>
              <a:t>0.00625</a:t>
            </a:r>
          </a:p>
        </p:txBody>
      </p:sp>
      <p:sp>
        <p:nvSpPr>
          <p:cNvPr id="53" name="Text Box 68"/>
          <p:cNvSpPr txBox="1">
            <a:spLocks noChangeArrowheads="1"/>
          </p:cNvSpPr>
          <p:nvPr/>
        </p:nvSpPr>
        <p:spPr bwMode="auto">
          <a:xfrm>
            <a:off x="1235239" y="1205015"/>
            <a:ext cx="608318" cy="276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FF0000"/>
                </a:solidFill>
                <a:effectLst/>
                <a:uLnTx/>
                <a:uFillTx/>
                <a:latin typeface="Times New Roman" pitchFamily="18" charset="0"/>
                <a:ea typeface="+mn-ea"/>
                <a:cs typeface="+mn-cs"/>
              </a:rPr>
              <a:t>0.0125</a:t>
            </a:r>
          </a:p>
        </p:txBody>
      </p:sp>
    </p:spTree>
    <p:extLst>
      <p:ext uri="{BB962C8B-B14F-4D97-AF65-F5344CB8AC3E}">
        <p14:creationId xmlns:p14="http://schemas.microsoft.com/office/powerpoint/2010/main" val="243525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after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par>
                                <p:cTn id="11" presetID="32" presetClass="emph" presetSubtype="0" repeatCount="indefinite" fill="hold" nodeType="withEffect">
                                  <p:stCondLst>
                                    <p:cond delay="0"/>
                                  </p:stCondLst>
                                  <p:childTnLst>
                                    <p:animRot by="120000">
                                      <p:cBhvr>
                                        <p:cTn id="12" dur="100" fill="hold">
                                          <p:stCondLst>
                                            <p:cond delay="0"/>
                                          </p:stCondLst>
                                        </p:cTn>
                                        <p:tgtEl>
                                          <p:spTgt spid="48"/>
                                        </p:tgtEl>
                                        <p:attrNameLst>
                                          <p:attrName>r</p:attrName>
                                        </p:attrNameLst>
                                      </p:cBhvr>
                                    </p:animRot>
                                    <p:animRot by="-240000">
                                      <p:cBhvr>
                                        <p:cTn id="13" dur="200" fill="hold">
                                          <p:stCondLst>
                                            <p:cond delay="200"/>
                                          </p:stCondLst>
                                        </p:cTn>
                                        <p:tgtEl>
                                          <p:spTgt spid="48"/>
                                        </p:tgtEl>
                                        <p:attrNameLst>
                                          <p:attrName>r</p:attrName>
                                        </p:attrNameLst>
                                      </p:cBhvr>
                                    </p:animRot>
                                    <p:animRot by="240000">
                                      <p:cBhvr>
                                        <p:cTn id="14" dur="200" fill="hold">
                                          <p:stCondLst>
                                            <p:cond delay="400"/>
                                          </p:stCondLst>
                                        </p:cTn>
                                        <p:tgtEl>
                                          <p:spTgt spid="48"/>
                                        </p:tgtEl>
                                        <p:attrNameLst>
                                          <p:attrName>r</p:attrName>
                                        </p:attrNameLst>
                                      </p:cBhvr>
                                    </p:animRot>
                                    <p:animRot by="-240000">
                                      <p:cBhvr>
                                        <p:cTn id="15" dur="200" fill="hold">
                                          <p:stCondLst>
                                            <p:cond delay="600"/>
                                          </p:stCondLst>
                                        </p:cTn>
                                        <p:tgtEl>
                                          <p:spTgt spid="48"/>
                                        </p:tgtEl>
                                        <p:attrNameLst>
                                          <p:attrName>r</p:attrName>
                                        </p:attrNameLst>
                                      </p:cBhvr>
                                    </p:animRot>
                                    <p:animRot by="120000">
                                      <p:cBhvr>
                                        <p:cTn id="16" dur="200" fill="hold">
                                          <p:stCondLst>
                                            <p:cond delay="800"/>
                                          </p:stCondLst>
                                        </p:cTn>
                                        <p:tgtEl>
                                          <p:spTgt spid="4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9077" name="Group 39"/>
          <p:cNvGrpSpPr>
            <a:grpSpLocks/>
          </p:cNvGrpSpPr>
          <p:nvPr/>
        </p:nvGrpSpPr>
        <p:grpSpPr bwMode="auto">
          <a:xfrm>
            <a:off x="569913" y="1045394"/>
            <a:ext cx="2982912" cy="3111501"/>
            <a:chOff x="633" y="888"/>
            <a:chExt cx="1879" cy="1960"/>
          </a:xfrm>
        </p:grpSpPr>
        <p:grpSp>
          <p:nvGrpSpPr>
            <p:cNvPr id="259103" name="Group 40"/>
            <p:cNvGrpSpPr>
              <a:grpSpLocks/>
            </p:cNvGrpSpPr>
            <p:nvPr/>
          </p:nvGrpSpPr>
          <p:grpSpPr bwMode="auto">
            <a:xfrm>
              <a:off x="910" y="979"/>
              <a:ext cx="1602" cy="1582"/>
              <a:chOff x="1778" y="1070"/>
              <a:chExt cx="2638" cy="2674"/>
            </a:xfrm>
          </p:grpSpPr>
          <p:sp>
            <p:nvSpPr>
              <p:cNvPr id="259110" name="Line 41"/>
              <p:cNvSpPr>
                <a:spLocks noChangeShapeType="1"/>
              </p:cNvSpPr>
              <p:nvPr/>
            </p:nvSpPr>
            <p:spPr bwMode="auto">
              <a:xfrm flipH="1" flipV="1">
                <a:off x="3120" y="1248"/>
                <a:ext cx="1104" cy="2304"/>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259111" name="Group 42"/>
              <p:cNvGrpSpPr>
                <a:grpSpLocks/>
              </p:cNvGrpSpPr>
              <p:nvPr/>
            </p:nvGrpSpPr>
            <p:grpSpPr bwMode="auto">
              <a:xfrm>
                <a:off x="1968" y="1248"/>
                <a:ext cx="2256" cy="2352"/>
                <a:chOff x="1968" y="1248"/>
                <a:chExt cx="2256" cy="2352"/>
              </a:xfrm>
            </p:grpSpPr>
            <p:sp>
              <p:nvSpPr>
                <p:cNvPr id="259133" name="Line 43"/>
                <p:cNvSpPr>
                  <a:spLocks noChangeShapeType="1"/>
                </p:cNvSpPr>
                <p:nvPr/>
              </p:nvSpPr>
              <p:spPr bwMode="auto">
                <a:xfrm flipV="1">
                  <a:off x="1968" y="1248"/>
                  <a:ext cx="1104" cy="220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4" name="Line 44"/>
                <p:cNvSpPr>
                  <a:spLocks noChangeShapeType="1"/>
                </p:cNvSpPr>
                <p:nvPr/>
              </p:nvSpPr>
              <p:spPr bwMode="auto">
                <a:xfrm flipV="1">
                  <a:off x="3072" y="1296"/>
                  <a:ext cx="0" cy="105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5" name="Line 45"/>
                <p:cNvSpPr>
                  <a:spLocks noChangeShapeType="1"/>
                </p:cNvSpPr>
                <p:nvPr/>
              </p:nvSpPr>
              <p:spPr bwMode="auto">
                <a:xfrm flipV="1">
                  <a:off x="1968" y="2352"/>
                  <a:ext cx="1056" cy="115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6" name="Line 46"/>
                <p:cNvSpPr>
                  <a:spLocks noChangeShapeType="1"/>
                </p:cNvSpPr>
                <p:nvPr/>
              </p:nvSpPr>
              <p:spPr bwMode="auto">
                <a:xfrm flipH="1" flipV="1">
                  <a:off x="3120" y="2352"/>
                  <a:ext cx="1104" cy="124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7" name="Line 47"/>
                <p:cNvSpPr>
                  <a:spLocks noChangeShapeType="1"/>
                </p:cNvSpPr>
                <p:nvPr/>
              </p:nvSpPr>
              <p:spPr bwMode="auto">
                <a:xfrm flipV="1">
                  <a:off x="1968" y="1248"/>
                  <a:ext cx="1104"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259112" name="Line 48"/>
              <p:cNvSpPr>
                <a:spLocks noChangeShapeType="1"/>
              </p:cNvSpPr>
              <p:nvPr/>
            </p:nvSpPr>
            <p:spPr bwMode="auto">
              <a:xfrm flipV="1">
                <a:off x="3072" y="2400"/>
                <a:ext cx="1"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5" name="Text Box 51"/>
              <p:cNvSpPr txBox="1">
                <a:spLocks noChangeArrowheads="1"/>
              </p:cNvSpPr>
              <p:nvPr/>
            </p:nvSpPr>
            <p:spPr bwMode="auto">
              <a:xfrm>
                <a:off x="2333" y="3069"/>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16" name="Line 52"/>
              <p:cNvSpPr>
                <a:spLocks noChangeShapeType="1"/>
              </p:cNvSpPr>
              <p:nvPr/>
            </p:nvSpPr>
            <p:spPr bwMode="auto">
              <a:xfrm flipH="1" flipV="1">
                <a:off x="3120" y="1248"/>
                <a:ext cx="1104" cy="2304"/>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7" name="Line 53"/>
              <p:cNvSpPr>
                <a:spLocks noChangeShapeType="1"/>
              </p:cNvSpPr>
              <p:nvPr/>
            </p:nvSpPr>
            <p:spPr bwMode="auto">
              <a:xfrm flipV="1">
                <a:off x="1968" y="1248"/>
                <a:ext cx="1104" cy="220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8" name="Line 54"/>
              <p:cNvSpPr>
                <a:spLocks noChangeShapeType="1"/>
              </p:cNvSpPr>
              <p:nvPr/>
            </p:nvSpPr>
            <p:spPr bwMode="auto">
              <a:xfrm flipV="1">
                <a:off x="3072" y="1296"/>
                <a:ext cx="1" cy="1056"/>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9" name="Line 55"/>
              <p:cNvSpPr>
                <a:spLocks noChangeShapeType="1"/>
              </p:cNvSpPr>
              <p:nvPr/>
            </p:nvSpPr>
            <p:spPr bwMode="auto">
              <a:xfrm flipV="1">
                <a:off x="1968" y="2352"/>
                <a:ext cx="1056" cy="1152"/>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0" name="Line 56"/>
              <p:cNvSpPr>
                <a:spLocks noChangeShapeType="1"/>
              </p:cNvSpPr>
              <p:nvPr/>
            </p:nvSpPr>
            <p:spPr bwMode="auto">
              <a:xfrm flipH="1" flipV="1">
                <a:off x="3120" y="2352"/>
                <a:ext cx="1104" cy="124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1" name="Line 57"/>
              <p:cNvSpPr>
                <a:spLocks noChangeShapeType="1"/>
              </p:cNvSpPr>
              <p:nvPr/>
            </p:nvSpPr>
            <p:spPr bwMode="auto">
              <a:xfrm flipV="1">
                <a:off x="1968" y="1248"/>
                <a:ext cx="1104" cy="19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2" name="Line 58"/>
              <p:cNvSpPr>
                <a:spLocks noChangeShapeType="1"/>
              </p:cNvSpPr>
              <p:nvPr/>
            </p:nvSpPr>
            <p:spPr bwMode="auto">
              <a:xfrm flipV="1">
                <a:off x="3072" y="2400"/>
                <a:ext cx="1" cy="720"/>
              </a:xfrm>
              <a:prstGeom prst="line">
                <a:avLst/>
              </a:prstGeom>
              <a:noFill/>
              <a:ln w="76200">
                <a:solidFill>
                  <a:srgbClr val="0000FF"/>
                </a:solidFill>
                <a:round/>
                <a:headEnd/>
                <a:tailEnd/>
              </a:ln>
              <a:effectLst>
                <a:glow rad="139700">
                  <a:srgbClr val="FF0000">
                    <a:alpha val="40000"/>
                  </a:srgbClr>
                </a:glow>
              </a:effectLst>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3" name="Oval 59"/>
              <p:cNvSpPr>
                <a:spLocks noChangeArrowheads="1"/>
              </p:cNvSpPr>
              <p:nvPr/>
            </p:nvSpPr>
            <p:spPr bwMode="auto">
              <a:xfrm>
                <a:off x="2738" y="1070"/>
                <a:ext cx="670" cy="415"/>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a:ea typeface="+mn-ea"/>
                    <a:cs typeface="+mn-cs"/>
                  </a:rPr>
                  <a:t>0.5</a:t>
                </a:r>
              </a:p>
            </p:txBody>
          </p:sp>
          <p:sp>
            <p:nvSpPr>
              <p:cNvPr id="259124" name="Oval 60"/>
              <p:cNvSpPr>
                <a:spLocks noChangeArrowheads="1"/>
              </p:cNvSpPr>
              <p:nvPr/>
            </p:nvSpPr>
            <p:spPr bwMode="auto">
              <a:xfrm>
                <a:off x="2736" y="2172"/>
                <a:ext cx="672" cy="392"/>
              </a:xfrm>
              <a:prstGeom prst="ellipse">
                <a:avLst/>
              </a:prstGeom>
              <a:gradFill rotWithShape="0">
                <a:gsLst>
                  <a:gs pos="0">
                    <a:srgbClr val="3D22C6"/>
                  </a:gs>
                  <a:gs pos="100000">
                    <a:srgbClr val="FFFFFF"/>
                  </a:gs>
                </a:gsLst>
                <a:lin ang="5400000" scaled="1"/>
              </a:gradFill>
              <a:ln>
                <a:noFill/>
              </a:ln>
              <a:effectLst>
                <a:glow rad="101600">
                  <a:srgbClr val="FF0000">
                    <a:alpha val="40000"/>
                  </a:srgbClr>
                </a:glow>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Arial"/>
                    <a:ea typeface="+mn-ea"/>
                    <a:cs typeface="+mn-cs"/>
                  </a:rPr>
                  <a:t>0.5</a:t>
                </a:r>
              </a:p>
            </p:txBody>
          </p:sp>
          <p:sp>
            <p:nvSpPr>
              <p:cNvPr id="259125" name="Oval 61"/>
              <p:cNvSpPr>
                <a:spLocks noChangeArrowheads="1"/>
              </p:cNvSpPr>
              <p:nvPr/>
            </p:nvSpPr>
            <p:spPr bwMode="auto">
              <a:xfrm>
                <a:off x="1778" y="3318"/>
                <a:ext cx="381" cy="37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259126" name="Oval 62"/>
              <p:cNvSpPr>
                <a:spLocks noChangeArrowheads="1"/>
              </p:cNvSpPr>
              <p:nvPr/>
            </p:nvSpPr>
            <p:spPr bwMode="auto">
              <a:xfrm>
                <a:off x="4032" y="3360"/>
                <a:ext cx="384" cy="38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7" name="Oval 63"/>
              <p:cNvSpPr>
                <a:spLocks noChangeArrowheads="1"/>
              </p:cNvSpPr>
              <p:nvPr/>
            </p:nvSpPr>
            <p:spPr bwMode="auto">
              <a:xfrm>
                <a:off x="1826" y="1253"/>
                <a:ext cx="285"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a:ea typeface="+mn-ea"/>
                    <a:cs typeface="+mn-cs"/>
                  </a:rPr>
                  <a:t>1</a:t>
                </a:r>
              </a:p>
            </p:txBody>
          </p:sp>
          <p:sp>
            <p:nvSpPr>
              <p:cNvPr id="259128" name="Oval 64"/>
              <p:cNvSpPr>
                <a:spLocks noChangeArrowheads="1"/>
              </p:cNvSpPr>
              <p:nvPr/>
            </p:nvSpPr>
            <p:spPr bwMode="auto">
              <a:xfrm>
                <a:off x="2927" y="2934"/>
                <a:ext cx="289"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a:ea typeface="+mn-ea"/>
                    <a:cs typeface="+mn-cs"/>
                  </a:rPr>
                  <a:t>1</a:t>
                </a:r>
              </a:p>
            </p:txBody>
          </p:sp>
          <p:sp>
            <p:nvSpPr>
              <p:cNvPr id="259129" name="Text Box 65"/>
              <p:cNvSpPr txBox="1">
                <a:spLocks noChangeArrowheads="1"/>
              </p:cNvSpPr>
              <p:nvPr/>
            </p:nvSpPr>
            <p:spPr bwMode="auto">
              <a:xfrm>
                <a:off x="2797" y="2733"/>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1" name="Text Box 67"/>
              <p:cNvSpPr txBox="1">
                <a:spLocks noChangeArrowheads="1"/>
              </p:cNvSpPr>
              <p:nvPr/>
            </p:nvSpPr>
            <p:spPr bwMode="auto">
              <a:xfrm>
                <a:off x="3423" y="3084"/>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grpSp>
        <p:sp>
          <p:nvSpPr>
            <p:cNvPr id="261189" name="Text Box 69"/>
            <p:cNvSpPr txBox="1">
              <a:spLocks noChangeArrowheads="1"/>
            </p:cNvSpPr>
            <p:nvPr/>
          </p:nvSpPr>
          <p:spPr bwMode="auto">
            <a:xfrm>
              <a:off x="1000" y="2560"/>
              <a:ext cx="212" cy="288"/>
            </a:xfrm>
            <a:prstGeom prst="rect">
              <a:avLst/>
            </a:prstGeom>
            <a:noFill/>
            <a:ln w="9525">
              <a:no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x</a:t>
              </a:r>
            </a:p>
          </p:txBody>
        </p:sp>
        <p:sp>
          <p:nvSpPr>
            <p:cNvPr id="261190" name="Text Box 70"/>
            <p:cNvSpPr txBox="1">
              <a:spLocks noChangeArrowheads="1"/>
            </p:cNvSpPr>
            <p:nvPr/>
          </p:nvSpPr>
          <p:spPr bwMode="auto">
            <a:xfrm>
              <a:off x="2116" y="2560"/>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y</a:t>
              </a:r>
            </a:p>
          </p:txBody>
        </p:sp>
        <p:sp>
          <p:nvSpPr>
            <p:cNvPr id="261191" name="Text Box 71"/>
            <p:cNvSpPr txBox="1">
              <a:spLocks noChangeArrowheads="1"/>
            </p:cNvSpPr>
            <p:nvPr/>
          </p:nvSpPr>
          <p:spPr bwMode="auto">
            <a:xfrm>
              <a:off x="1886" y="88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z</a:t>
              </a:r>
            </a:p>
          </p:txBody>
        </p:sp>
        <p:sp>
          <p:nvSpPr>
            <p:cNvPr id="261192" name="Text Box 72"/>
            <p:cNvSpPr txBox="1">
              <a:spLocks noChangeArrowheads="1"/>
            </p:cNvSpPr>
            <p:nvPr/>
          </p:nvSpPr>
          <p:spPr bwMode="auto">
            <a:xfrm>
              <a:off x="1860" y="162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3" name="Text Box 73"/>
            <p:cNvSpPr txBox="1">
              <a:spLocks noChangeArrowheads="1"/>
            </p:cNvSpPr>
            <p:nvPr/>
          </p:nvSpPr>
          <p:spPr bwMode="auto">
            <a:xfrm>
              <a:off x="1505" y="2247"/>
              <a:ext cx="380"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4" name="Text Box 74"/>
            <p:cNvSpPr txBox="1">
              <a:spLocks noChangeArrowheads="1"/>
            </p:cNvSpPr>
            <p:nvPr/>
          </p:nvSpPr>
          <p:spPr bwMode="auto">
            <a:xfrm>
              <a:off x="633" y="1057"/>
              <a:ext cx="285" cy="233"/>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dirty="0" err="1">
                  <a:ln>
                    <a:noFill/>
                  </a:ln>
                  <a:solidFill>
                    <a:srgbClr val="000000"/>
                  </a:solidFill>
                  <a:effectLst>
                    <a:outerShdw blurRad="38100" dist="38100" dir="2700000" algn="tl">
                      <a:srgbClr val="C0C0C0"/>
                    </a:outerShdw>
                  </a:effectLst>
                  <a:uLnTx/>
                  <a:uFillTx/>
                  <a:latin typeface="Arial"/>
                  <a:ea typeface="+mn-ea"/>
                  <a:cs typeface="+mn-cs"/>
                </a:rPr>
                <a:t>z</a:t>
              </a:r>
              <a:endParaRPr kumimoji="0" lang="en-US" sz="1800" b="0" i="0" u="none" strike="noStrike" kern="1200" cap="none" spc="0" normalizeH="0" baseline="-25000" noProof="0" dirty="0">
                <a:ln>
                  <a:noFill/>
                </a:ln>
                <a:solidFill>
                  <a:srgbClr val="000000"/>
                </a:solidFill>
                <a:effectLst>
                  <a:outerShdw blurRad="38100" dist="38100" dir="2700000" algn="tl">
                    <a:srgbClr val="C0C0C0"/>
                  </a:outerShdw>
                </a:effectLst>
                <a:uLnTx/>
                <a:uFillTx/>
                <a:latin typeface="Arial"/>
                <a:ea typeface="+mn-ea"/>
                <a:cs typeface="+mn-cs"/>
              </a:endParaRPr>
            </a:p>
          </p:txBody>
        </p:sp>
      </p:grpSp>
      <p:sp>
        <p:nvSpPr>
          <p:cNvPr id="261197" name="Rectangle 77"/>
          <p:cNvSpPr>
            <a:spLocks noChangeArrowheads="1"/>
          </p:cNvSpPr>
          <p:nvPr/>
        </p:nvSpPr>
        <p:spPr bwMode="auto">
          <a:xfrm>
            <a:off x="-15875" y="12700"/>
            <a:ext cx="9159875" cy="914400"/>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Training a Network</a:t>
            </a:r>
          </a:p>
        </p:txBody>
      </p:sp>
      <p:cxnSp>
        <p:nvCxnSpPr>
          <p:cNvPr id="3" name="Straight Arrow Connector 2"/>
          <p:cNvCxnSpPr/>
          <p:nvPr/>
        </p:nvCxnSpPr>
        <p:spPr bwMode="auto">
          <a:xfrm flipV="1">
            <a:off x="1169945" y="3625618"/>
            <a:ext cx="9483" cy="531276"/>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cxnSp>
        <p:nvCxnSpPr>
          <p:cNvPr id="48" name="Straight Arrow Connector 47"/>
          <p:cNvCxnSpPr/>
          <p:nvPr/>
        </p:nvCxnSpPr>
        <p:spPr bwMode="auto">
          <a:xfrm flipV="1">
            <a:off x="3390106" y="3663200"/>
            <a:ext cx="10387" cy="509372"/>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sp>
        <p:nvSpPr>
          <p:cNvPr id="4" name="TextBox 3"/>
          <p:cNvSpPr txBox="1"/>
          <p:nvPr/>
        </p:nvSpPr>
        <p:spPr>
          <a:xfrm>
            <a:off x="926794"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1.0</a:t>
            </a:r>
          </a:p>
        </p:txBody>
      </p:sp>
      <p:sp>
        <p:nvSpPr>
          <p:cNvPr id="50" name="TextBox 49"/>
          <p:cNvSpPr txBox="1"/>
          <p:nvPr/>
        </p:nvSpPr>
        <p:spPr>
          <a:xfrm>
            <a:off x="3115063"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0.0</a:t>
            </a:r>
          </a:p>
        </p:txBody>
      </p:sp>
      <p:sp>
        <p:nvSpPr>
          <p:cNvPr id="55" name="Rectangle 75"/>
          <p:cNvSpPr>
            <a:spLocks noChangeArrowheads="1"/>
          </p:cNvSpPr>
          <p:nvPr/>
        </p:nvSpPr>
        <p:spPr bwMode="auto">
          <a:xfrm>
            <a:off x="3923928" y="1683570"/>
            <a:ext cx="4968552" cy="369332"/>
          </a:xfrm>
          <a:prstGeom prst="rect">
            <a:avLst/>
          </a:prstGeom>
          <a:gradFill rotWithShape="1">
            <a:gsLst>
              <a:gs pos="0">
                <a:srgbClr val="3399FF"/>
              </a:gs>
              <a:gs pos="100000">
                <a:srgbClr val="FFFFFF"/>
              </a:gs>
            </a:gsLst>
            <a:lin ang="2700000" scaled="1"/>
          </a:gradFill>
          <a:ln w="9525">
            <a:solidFill>
              <a:schemeClr val="bg1">
                <a:lumMod val="50000"/>
              </a:schemeClr>
            </a:solidFill>
            <a:miter lim="800000"/>
            <a:headEnd/>
            <a:tailEnd/>
          </a:ln>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Calculate error on the hidden unit h.</a:t>
            </a:r>
          </a:p>
        </p:txBody>
      </p:sp>
      <p:graphicFrame>
        <p:nvGraphicFramePr>
          <p:cNvPr id="6" name="Object 5"/>
          <p:cNvGraphicFramePr>
            <a:graphicFrameLocks noChangeAspect="1"/>
          </p:cNvGraphicFramePr>
          <p:nvPr/>
        </p:nvGraphicFramePr>
        <p:xfrm>
          <a:off x="4422775" y="2255838"/>
          <a:ext cx="3846513" cy="509587"/>
        </p:xfrm>
        <a:graphic>
          <a:graphicData uri="http://schemas.openxmlformats.org/presentationml/2006/ole">
            <mc:AlternateContent xmlns:mc="http://schemas.openxmlformats.org/markup-compatibility/2006">
              <mc:Choice xmlns:v="urn:schemas-microsoft-com:vml" Requires="v">
                <p:oleObj spid="_x0000_s357598" name="Equation" r:id="rId4" imgW="1726920" imgH="228600" progId="Equation.3">
                  <p:embed/>
                </p:oleObj>
              </mc:Choice>
              <mc:Fallback>
                <p:oleObj name="Equation" r:id="rId4" imgW="1726920" imgH="228600" progId="Equation.3">
                  <p:embed/>
                  <p:pic>
                    <p:nvPicPr>
                      <p:cNvPr id="6" name="Object 5"/>
                      <p:cNvPicPr/>
                      <p:nvPr/>
                    </p:nvPicPr>
                    <p:blipFill>
                      <a:blip r:embed="rId5"/>
                      <a:stretch>
                        <a:fillRect/>
                      </a:stretch>
                    </p:blipFill>
                    <p:spPr>
                      <a:xfrm>
                        <a:off x="4422775" y="2255838"/>
                        <a:ext cx="3846513" cy="509587"/>
                      </a:xfrm>
                      <a:prstGeom prst="rect">
                        <a:avLst/>
                      </a:prstGeom>
                    </p:spPr>
                  </p:pic>
                </p:oleObj>
              </mc:Fallback>
            </mc:AlternateContent>
          </a:graphicData>
        </a:graphic>
      </p:graphicFrame>
      <p:sp>
        <p:nvSpPr>
          <p:cNvPr id="5" name="Freeform 4"/>
          <p:cNvSpPr/>
          <p:nvPr/>
        </p:nvSpPr>
        <p:spPr bwMode="auto">
          <a:xfrm rot="1347278">
            <a:off x="1846150" y="3232137"/>
            <a:ext cx="2832026" cy="1594918"/>
          </a:xfrm>
          <a:custGeom>
            <a:avLst/>
            <a:gdLst>
              <a:gd name="connsiteX0" fmla="*/ 1852246 w 1852246"/>
              <a:gd name="connsiteY0" fmla="*/ 28513 h 203493"/>
              <a:gd name="connsiteX1" fmla="*/ 1242646 w 1852246"/>
              <a:gd name="connsiteY1" fmla="*/ 12882 h 203493"/>
              <a:gd name="connsiteX2" fmla="*/ 554892 w 1852246"/>
              <a:gd name="connsiteY2" fmla="*/ 192636 h 203493"/>
              <a:gd name="connsiteX3" fmla="*/ 312615 w 1852246"/>
              <a:gd name="connsiteY3" fmla="*/ 169190 h 203493"/>
              <a:gd name="connsiteX4" fmla="*/ 0 w 1852246"/>
              <a:gd name="connsiteY4" fmla="*/ 51959 h 203493"/>
              <a:gd name="connsiteX0" fmla="*/ 1852246 w 1852246"/>
              <a:gd name="connsiteY0" fmla="*/ 660 h 518869"/>
              <a:gd name="connsiteX1" fmla="*/ 1268184 w 1852246"/>
              <a:gd name="connsiteY1" fmla="*/ 517201 h 518869"/>
              <a:gd name="connsiteX2" fmla="*/ 554892 w 1852246"/>
              <a:gd name="connsiteY2" fmla="*/ 164783 h 518869"/>
              <a:gd name="connsiteX3" fmla="*/ 312615 w 1852246"/>
              <a:gd name="connsiteY3" fmla="*/ 141337 h 518869"/>
              <a:gd name="connsiteX4" fmla="*/ 0 w 1852246"/>
              <a:gd name="connsiteY4" fmla="*/ 24106 h 518869"/>
              <a:gd name="connsiteX0" fmla="*/ 1852246 w 1852246"/>
              <a:gd name="connsiteY0" fmla="*/ 714 h 538148"/>
              <a:gd name="connsiteX1" fmla="*/ 1268184 w 1852246"/>
              <a:gd name="connsiteY1" fmla="*/ 517255 h 538148"/>
              <a:gd name="connsiteX2" fmla="*/ 569694 w 1852246"/>
              <a:gd name="connsiteY2" fmla="*/ 408388 h 538148"/>
              <a:gd name="connsiteX3" fmla="*/ 312615 w 1852246"/>
              <a:gd name="connsiteY3" fmla="*/ 141391 h 538148"/>
              <a:gd name="connsiteX4" fmla="*/ 0 w 1852246"/>
              <a:gd name="connsiteY4" fmla="*/ 24160 h 538148"/>
              <a:gd name="connsiteX0" fmla="*/ 1852246 w 1852246"/>
              <a:gd name="connsiteY0" fmla="*/ 714 h 540502"/>
              <a:gd name="connsiteX1" fmla="*/ 1268184 w 1852246"/>
              <a:gd name="connsiteY1" fmla="*/ 517255 h 540502"/>
              <a:gd name="connsiteX2" fmla="*/ 569694 w 1852246"/>
              <a:gd name="connsiteY2" fmla="*/ 408388 h 540502"/>
              <a:gd name="connsiteX3" fmla="*/ 0 w 1852246"/>
              <a:gd name="connsiteY3" fmla="*/ 24160 h 540502"/>
              <a:gd name="connsiteX0" fmla="*/ 1319564 w 1319564"/>
              <a:gd name="connsiteY0" fmla="*/ 6897002 h 7900397"/>
              <a:gd name="connsiteX1" fmla="*/ 735502 w 1319564"/>
              <a:gd name="connsiteY1" fmla="*/ 7413543 h 7900397"/>
              <a:gd name="connsiteX2" fmla="*/ 37012 w 1319564"/>
              <a:gd name="connsiteY2" fmla="*/ 7304676 h 7900397"/>
              <a:gd name="connsiteX3" fmla="*/ 17814 w 1319564"/>
              <a:gd name="connsiteY3" fmla="*/ 1 h 7900397"/>
              <a:gd name="connsiteX0" fmla="*/ 1301750 w 1301750"/>
              <a:gd name="connsiteY0" fmla="*/ 6897002 h 7423602"/>
              <a:gd name="connsiteX1" fmla="*/ 717688 w 1301750"/>
              <a:gd name="connsiteY1" fmla="*/ 7413543 h 7423602"/>
              <a:gd name="connsiteX2" fmla="*/ 263819 w 1301750"/>
              <a:gd name="connsiteY2" fmla="*/ 6315920 h 7423602"/>
              <a:gd name="connsiteX3" fmla="*/ 0 w 1301750"/>
              <a:gd name="connsiteY3" fmla="*/ 1 h 7423602"/>
            </a:gdLst>
            <a:ahLst/>
            <a:cxnLst>
              <a:cxn ang="0">
                <a:pos x="connsiteX0" y="connsiteY0"/>
              </a:cxn>
              <a:cxn ang="0">
                <a:pos x="connsiteX1" y="connsiteY1"/>
              </a:cxn>
              <a:cxn ang="0">
                <a:pos x="connsiteX2" y="connsiteY2"/>
              </a:cxn>
              <a:cxn ang="0">
                <a:pos x="connsiteX3" y="connsiteY3"/>
              </a:cxn>
            </a:cxnLst>
            <a:rect l="l" t="t" r="r" b="b"/>
            <a:pathLst>
              <a:path w="1301750" h="7423602">
                <a:moveTo>
                  <a:pt x="1301750" y="6897002"/>
                </a:moveTo>
                <a:cubicBezTo>
                  <a:pt x="1105063" y="6875509"/>
                  <a:pt x="890676" y="7510390"/>
                  <a:pt x="717688" y="7413543"/>
                </a:cubicBezTo>
                <a:cubicBezTo>
                  <a:pt x="544700" y="7316696"/>
                  <a:pt x="383434" y="7551510"/>
                  <a:pt x="263819" y="6315920"/>
                </a:cubicBezTo>
                <a:cubicBezTo>
                  <a:pt x="144204" y="5080330"/>
                  <a:pt x="118686" y="80048"/>
                  <a:pt x="0" y="1"/>
                </a:cubicBezTo>
              </a:path>
            </a:pathLst>
          </a:custGeom>
          <a:noFill/>
          <a:ln w="9525" cap="flat" cmpd="sng" algn="ctr">
            <a:solidFill>
              <a:srgbClr val="FF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a:ln>
                <a:noFill/>
              </a:ln>
              <a:solidFill>
                <a:srgbClr val="000000"/>
              </a:solidFill>
              <a:effectLst/>
              <a:uLnTx/>
              <a:uFillTx/>
              <a:latin typeface="Times" charset="0"/>
              <a:ea typeface="+mn-ea"/>
              <a:cs typeface="+mn-cs"/>
            </a:endParaRPr>
          </a:p>
        </p:txBody>
      </p:sp>
      <p:sp>
        <p:nvSpPr>
          <p:cNvPr id="46" name="Rectangle 75"/>
          <p:cNvSpPr>
            <a:spLocks noChangeArrowheads="1"/>
          </p:cNvSpPr>
          <p:nvPr/>
        </p:nvSpPr>
        <p:spPr bwMode="auto">
          <a:xfrm>
            <a:off x="3923928" y="3115220"/>
            <a:ext cx="4968552" cy="646331"/>
          </a:xfrm>
          <a:prstGeom prst="rect">
            <a:avLst/>
          </a:prstGeom>
          <a:gradFill rotWithShape="1">
            <a:gsLst>
              <a:gs pos="0">
                <a:srgbClr val="3399FF"/>
              </a:gs>
              <a:gs pos="100000">
                <a:srgbClr val="FFFFFF"/>
              </a:gs>
            </a:gsLst>
            <a:lin ang="2700000" scaled="1"/>
          </a:gradFill>
          <a:ln w="9525">
            <a:solidFill>
              <a:srgbClr val="FF0000"/>
            </a:solidFill>
            <a:miter lim="800000"/>
            <a:headEnd/>
            <a:tailEnd/>
          </a:ln>
          <a:effectLst>
            <a:glow rad="228600">
              <a:srgbClr val="C00000">
                <a:alpha val="40000"/>
              </a:srgbClr>
            </a:glow>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Back-propagate the error to adjust all the weights leading into the hidden unit.</a:t>
            </a:r>
          </a:p>
        </p:txBody>
      </p:sp>
      <p:graphicFrame>
        <p:nvGraphicFramePr>
          <p:cNvPr id="47" name="Object 46"/>
          <p:cNvGraphicFramePr>
            <a:graphicFrameLocks noChangeAspect="1"/>
          </p:cNvGraphicFramePr>
          <p:nvPr/>
        </p:nvGraphicFramePr>
        <p:xfrm>
          <a:off x="4370388" y="3951288"/>
          <a:ext cx="3251200" cy="509587"/>
        </p:xfrm>
        <a:graphic>
          <a:graphicData uri="http://schemas.openxmlformats.org/presentationml/2006/ole">
            <mc:AlternateContent xmlns:mc="http://schemas.openxmlformats.org/markup-compatibility/2006">
              <mc:Choice xmlns:v="urn:schemas-microsoft-com:vml" Requires="v">
                <p:oleObj spid="_x0000_s357599" name="Equation" r:id="rId6" imgW="1460160" imgH="228600" progId="Equation.3">
                  <p:embed/>
                </p:oleObj>
              </mc:Choice>
              <mc:Fallback>
                <p:oleObj name="Equation" r:id="rId6" imgW="1460160" imgH="228600" progId="Equation.3">
                  <p:embed/>
                  <p:pic>
                    <p:nvPicPr>
                      <p:cNvPr id="47" name="Object 46"/>
                      <p:cNvPicPr/>
                      <p:nvPr/>
                    </p:nvPicPr>
                    <p:blipFill>
                      <a:blip r:embed="rId7"/>
                      <a:stretch>
                        <a:fillRect/>
                      </a:stretch>
                    </p:blipFill>
                    <p:spPr>
                      <a:xfrm>
                        <a:off x="4370388" y="3951288"/>
                        <a:ext cx="3251200" cy="509587"/>
                      </a:xfrm>
                      <a:prstGeom prst="rect">
                        <a:avLst/>
                      </a:prstGeom>
                    </p:spPr>
                  </p:pic>
                </p:oleObj>
              </mc:Fallback>
            </mc:AlternateContent>
          </a:graphicData>
        </a:graphic>
      </p:graphicFrame>
      <p:graphicFrame>
        <p:nvGraphicFramePr>
          <p:cNvPr id="2" name="Object 1"/>
          <p:cNvGraphicFramePr>
            <a:graphicFrameLocks noChangeAspect="1"/>
          </p:cNvGraphicFramePr>
          <p:nvPr/>
        </p:nvGraphicFramePr>
        <p:xfrm>
          <a:off x="4379913" y="4456113"/>
          <a:ext cx="3279775" cy="538162"/>
        </p:xfrm>
        <a:graphic>
          <a:graphicData uri="http://schemas.openxmlformats.org/presentationml/2006/ole">
            <mc:AlternateContent xmlns:mc="http://schemas.openxmlformats.org/markup-compatibility/2006">
              <mc:Choice xmlns:v="urn:schemas-microsoft-com:vml" Requires="v">
                <p:oleObj spid="_x0000_s357600" name="Equation" r:id="rId8" imgW="1473120" imgH="241200" progId="Equation.3">
                  <p:embed/>
                </p:oleObj>
              </mc:Choice>
              <mc:Fallback>
                <p:oleObj name="Equation" r:id="rId8" imgW="1473120" imgH="241200" progId="Equation.3">
                  <p:embed/>
                  <p:pic>
                    <p:nvPicPr>
                      <p:cNvPr id="2" name="Object 1"/>
                      <p:cNvPicPr>
                        <a:picLocks noChangeAspect="1" noChangeArrowheads="1"/>
                      </p:cNvPicPr>
                      <p:nvPr/>
                    </p:nvPicPr>
                    <p:blipFill>
                      <a:blip r:embed="rId9"/>
                      <a:srcRect/>
                      <a:stretch>
                        <a:fillRect/>
                      </a:stretch>
                    </p:blipFill>
                    <p:spPr bwMode="auto">
                      <a:xfrm>
                        <a:off x="4379913" y="4456113"/>
                        <a:ext cx="3279775"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nvGraphicFramePr>
        <p:xfrm>
          <a:off x="4355976" y="5013325"/>
          <a:ext cx="3476625" cy="538163"/>
        </p:xfrm>
        <a:graphic>
          <a:graphicData uri="http://schemas.openxmlformats.org/presentationml/2006/ole">
            <mc:AlternateContent xmlns:mc="http://schemas.openxmlformats.org/markup-compatibility/2006">
              <mc:Choice xmlns:v="urn:schemas-microsoft-com:vml" Requires="v">
                <p:oleObj spid="_x0000_s357601" name="Equation" r:id="rId10" imgW="1562040" imgH="241200" progId="Equation.3">
                  <p:embed/>
                </p:oleObj>
              </mc:Choice>
              <mc:Fallback>
                <p:oleObj name="Equation" r:id="rId10" imgW="1562040" imgH="241200" progId="Equation.3">
                  <p:embed/>
                  <p:pic>
                    <p:nvPicPr>
                      <p:cNvPr id="7" name="Object 6"/>
                      <p:cNvPicPr>
                        <a:picLocks noChangeAspect="1" noChangeArrowheads="1"/>
                      </p:cNvPicPr>
                      <p:nvPr/>
                    </p:nvPicPr>
                    <p:blipFill>
                      <a:blip r:embed="rId11"/>
                      <a:srcRect/>
                      <a:stretch>
                        <a:fillRect/>
                      </a:stretch>
                    </p:blipFill>
                    <p:spPr bwMode="auto">
                      <a:xfrm>
                        <a:off x="4355976" y="5013325"/>
                        <a:ext cx="3476625"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 name="Text Box 49"/>
          <p:cNvSpPr txBox="1">
            <a:spLocks noChangeArrowheads="1"/>
          </p:cNvSpPr>
          <p:nvPr/>
        </p:nvSpPr>
        <p:spPr bwMode="auto">
          <a:xfrm>
            <a:off x="2884735" y="2188053"/>
            <a:ext cx="261259" cy="276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FF0000"/>
                </a:solidFill>
                <a:effectLst/>
                <a:uLnTx/>
                <a:uFillTx/>
                <a:latin typeface="Times New Roman" pitchFamily="18" charset="0"/>
                <a:ea typeface="+mn-ea"/>
                <a:cs typeface="+mn-cs"/>
              </a:rPr>
              <a:t>0</a:t>
            </a:r>
          </a:p>
        </p:txBody>
      </p:sp>
      <p:sp>
        <p:nvSpPr>
          <p:cNvPr id="52" name="Text Box 50"/>
          <p:cNvSpPr txBox="1">
            <a:spLocks noChangeArrowheads="1"/>
          </p:cNvSpPr>
          <p:nvPr/>
        </p:nvSpPr>
        <p:spPr bwMode="auto">
          <a:xfrm>
            <a:off x="1154258" y="2232181"/>
            <a:ext cx="608318" cy="276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FF0000"/>
                </a:solidFill>
                <a:effectLst/>
                <a:uLnTx/>
                <a:uFillTx/>
                <a:latin typeface="Times New Roman" pitchFamily="18" charset="0"/>
                <a:ea typeface="+mn-ea"/>
                <a:cs typeface="+mn-cs"/>
              </a:rPr>
              <a:t>0.0125</a:t>
            </a:r>
          </a:p>
        </p:txBody>
      </p:sp>
      <p:sp>
        <p:nvSpPr>
          <p:cNvPr id="53" name="Text Box 66"/>
          <p:cNvSpPr txBox="1">
            <a:spLocks noChangeArrowheads="1"/>
          </p:cNvSpPr>
          <p:nvPr/>
        </p:nvSpPr>
        <p:spPr bwMode="auto">
          <a:xfrm>
            <a:off x="2193509" y="1893235"/>
            <a:ext cx="684478" cy="276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FF0000"/>
                </a:solidFill>
                <a:effectLst/>
                <a:uLnTx/>
                <a:uFillTx/>
                <a:latin typeface="Times New Roman" pitchFamily="18" charset="0"/>
                <a:ea typeface="+mn-ea"/>
                <a:cs typeface="+mn-cs"/>
              </a:rPr>
              <a:t>0.00625</a:t>
            </a:r>
          </a:p>
        </p:txBody>
      </p:sp>
      <p:sp>
        <p:nvSpPr>
          <p:cNvPr id="54" name="Text Box 68"/>
          <p:cNvSpPr txBox="1">
            <a:spLocks noChangeArrowheads="1"/>
          </p:cNvSpPr>
          <p:nvPr/>
        </p:nvSpPr>
        <p:spPr bwMode="auto">
          <a:xfrm>
            <a:off x="1235239" y="1205015"/>
            <a:ext cx="608318" cy="276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FF0000"/>
                </a:solidFill>
                <a:effectLst/>
                <a:uLnTx/>
                <a:uFillTx/>
                <a:latin typeface="Times New Roman" pitchFamily="18" charset="0"/>
                <a:ea typeface="+mn-ea"/>
                <a:cs typeface="+mn-cs"/>
              </a:rPr>
              <a:t>0.0125</a:t>
            </a:r>
          </a:p>
        </p:txBody>
      </p:sp>
    </p:spTree>
    <p:extLst>
      <p:ext uri="{BB962C8B-B14F-4D97-AF65-F5344CB8AC3E}">
        <p14:creationId xmlns:p14="http://schemas.microsoft.com/office/powerpoint/2010/main" val="194093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after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par>
                                <p:cTn id="11" presetID="32" presetClass="emph" presetSubtype="0" repeatCount="indefinite" fill="hold" nodeType="withEffect">
                                  <p:stCondLst>
                                    <p:cond delay="0"/>
                                  </p:stCondLst>
                                  <p:childTnLst>
                                    <p:animRot by="120000">
                                      <p:cBhvr>
                                        <p:cTn id="12" dur="100" fill="hold">
                                          <p:stCondLst>
                                            <p:cond delay="0"/>
                                          </p:stCondLst>
                                        </p:cTn>
                                        <p:tgtEl>
                                          <p:spTgt spid="48"/>
                                        </p:tgtEl>
                                        <p:attrNameLst>
                                          <p:attrName>r</p:attrName>
                                        </p:attrNameLst>
                                      </p:cBhvr>
                                    </p:animRot>
                                    <p:animRot by="-240000">
                                      <p:cBhvr>
                                        <p:cTn id="13" dur="200" fill="hold">
                                          <p:stCondLst>
                                            <p:cond delay="200"/>
                                          </p:stCondLst>
                                        </p:cTn>
                                        <p:tgtEl>
                                          <p:spTgt spid="48"/>
                                        </p:tgtEl>
                                        <p:attrNameLst>
                                          <p:attrName>r</p:attrName>
                                        </p:attrNameLst>
                                      </p:cBhvr>
                                    </p:animRot>
                                    <p:animRot by="240000">
                                      <p:cBhvr>
                                        <p:cTn id="14" dur="200" fill="hold">
                                          <p:stCondLst>
                                            <p:cond delay="400"/>
                                          </p:stCondLst>
                                        </p:cTn>
                                        <p:tgtEl>
                                          <p:spTgt spid="48"/>
                                        </p:tgtEl>
                                        <p:attrNameLst>
                                          <p:attrName>r</p:attrName>
                                        </p:attrNameLst>
                                      </p:cBhvr>
                                    </p:animRot>
                                    <p:animRot by="-240000">
                                      <p:cBhvr>
                                        <p:cTn id="15" dur="200" fill="hold">
                                          <p:stCondLst>
                                            <p:cond delay="600"/>
                                          </p:stCondLst>
                                        </p:cTn>
                                        <p:tgtEl>
                                          <p:spTgt spid="48"/>
                                        </p:tgtEl>
                                        <p:attrNameLst>
                                          <p:attrName>r</p:attrName>
                                        </p:attrNameLst>
                                      </p:cBhvr>
                                    </p:animRot>
                                    <p:animRot by="120000">
                                      <p:cBhvr>
                                        <p:cTn id="16" dur="200" fill="hold">
                                          <p:stCondLst>
                                            <p:cond delay="800"/>
                                          </p:stCondLst>
                                        </p:cTn>
                                        <p:tgtEl>
                                          <p:spTgt spid="4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nip Diagonal Corner Rectangle 1"/>
          <p:cNvSpPr/>
          <p:nvPr/>
        </p:nvSpPr>
        <p:spPr>
          <a:xfrm>
            <a:off x="1235426" y="2274609"/>
            <a:ext cx="6544846" cy="1634544"/>
          </a:xfrm>
          <a:prstGeom prst="snip2DiagRect">
            <a:avLst/>
          </a:prstGeom>
          <a:gradFill flip="none" rotWithShape="1">
            <a:gsLst>
              <a:gs pos="0">
                <a:srgbClr val="001E00"/>
              </a:gs>
              <a:gs pos="50000">
                <a:srgbClr val="19C602"/>
              </a:gs>
              <a:gs pos="100000">
                <a:srgbClr val="CCFFFF"/>
              </a:gs>
            </a:gsLst>
            <a:lin ang="0" scaled="1"/>
            <a:tileRect/>
          </a:gradFill>
          <a:ln w="57150">
            <a:solidFill>
              <a:srgbClr val="000000"/>
            </a:solidFill>
          </a:ln>
          <a:effectLst>
            <a:glow rad="139700">
              <a:schemeClr val="accent1">
                <a:satMod val="175000"/>
                <a:alpha val="40000"/>
              </a:schemeClr>
            </a:glow>
            <a:outerShdw blurRad="50800" dist="38100" dir="8100000" algn="tr" rotWithShape="0">
              <a:prstClr val="black">
                <a:alpha val="40000"/>
              </a:prstClr>
            </a:outerShdw>
          </a:effectLst>
          <a:scene3d>
            <a:camera prst="orthographicFront"/>
            <a:lightRig rig="threePt" dir="t"/>
          </a:scene3d>
          <a:sp3d extrusionH="38100">
            <a:bevelT w="101600" prst="riblet"/>
          </a:sp3d>
        </p:spPr>
        <p:style>
          <a:lnRef idx="2">
            <a:schemeClr val="accent1">
              <a:shade val="50000"/>
            </a:schemeClr>
          </a:lnRef>
          <a:fillRef idx="1">
            <a:schemeClr val="accent1"/>
          </a:fillRef>
          <a:effectRef idx="0">
            <a:schemeClr val="accent1"/>
          </a:effectRef>
          <a:fontRef idx="minor">
            <a:schemeClr val="lt1"/>
          </a:fontRef>
        </p:style>
        <p:txBody>
          <a:bodyPr lIns="91420" tIns="45711" rIns="91420" bIns="45711" anchor="ctr"/>
          <a:lstStyle/>
          <a:p>
            <a:pPr>
              <a:buFont typeface="Times New Roman" pitchFamily="16" charset="0"/>
              <a:buNone/>
              <a:defRPr/>
            </a:pPr>
            <a:r>
              <a:rPr lang="en-NZ" sz="4800" dirty="0">
                <a:ln w="18415" cmpd="sng">
                  <a:solidFill>
                    <a:srgbClr val="FFFFFF"/>
                  </a:solidFill>
                  <a:prstDash val="solid"/>
                </a:ln>
                <a:solidFill>
                  <a:srgbClr val="0000FF"/>
                </a:solidFill>
                <a:effectLst>
                  <a:outerShdw blurRad="63500" dir="3600000" algn="tl" rotWithShape="0">
                    <a:srgbClr val="000000">
                      <a:alpha val="70000"/>
                    </a:srgbClr>
                  </a:outerShdw>
                </a:effectLst>
              </a:rPr>
              <a:t>Biological Inspiration</a:t>
            </a:r>
            <a:endParaRPr lang="en-US" sz="4800" dirty="0">
              <a:ln w="18415" cmpd="sng">
                <a:solidFill>
                  <a:srgbClr val="FFFFFF"/>
                </a:solidFill>
                <a:prstDash val="solid"/>
              </a:ln>
              <a:solidFill>
                <a:srgbClr val="0000FF"/>
              </a:solidFill>
              <a:effectLst>
                <a:outerShdw blurRad="63500" dir="3600000" algn="tl" rotWithShape="0">
                  <a:srgbClr val="000000">
                    <a:alpha val="70000"/>
                  </a:srgbClr>
                </a:outerShdw>
              </a:effectLst>
            </a:endParaRPr>
          </a:p>
        </p:txBody>
      </p:sp>
      <p:sp>
        <p:nvSpPr>
          <p:cNvPr id="3" name="TextBox 2"/>
          <p:cNvSpPr txBox="1"/>
          <p:nvPr/>
        </p:nvSpPr>
        <p:spPr>
          <a:xfrm>
            <a:off x="1494891" y="4203426"/>
            <a:ext cx="6098897" cy="830997"/>
          </a:xfrm>
          <a:prstGeom prst="rect">
            <a:avLst/>
          </a:prstGeom>
          <a:solidFill>
            <a:schemeClr val="bg1">
              <a:lumMod val="50000"/>
            </a:schemeClr>
          </a:solidFill>
          <a:ln>
            <a:solidFill>
              <a:schemeClr val="accent1"/>
            </a:solidFill>
          </a:ln>
          <a:effectLst>
            <a:glow rad="101600">
              <a:schemeClr val="accent1">
                <a:satMod val="175000"/>
                <a:alpha val="40000"/>
              </a:schemeClr>
            </a:glow>
            <a:outerShdw blurRad="50800" dist="38100" dir="8100000" algn="tr" rotWithShape="0">
              <a:prstClr val="black">
                <a:alpha val="40000"/>
              </a:prstClr>
            </a:outerShdw>
          </a:effectLst>
        </p:spPr>
        <p:txBody>
          <a:bodyPr wrap="square" rtlCol="0">
            <a:spAutoFit/>
          </a:bodyPr>
          <a:lstStyle/>
          <a:p>
            <a:r>
              <a:rPr lang="en-NZ" dirty="0"/>
              <a:t>Let’s watch a short animation identifying the neurons in the brain…</a:t>
            </a:r>
          </a:p>
        </p:txBody>
      </p:sp>
    </p:spTree>
    <p:extLst>
      <p:ext uri="{BB962C8B-B14F-4D97-AF65-F5344CB8AC3E}">
        <p14:creationId xmlns:p14="http://schemas.microsoft.com/office/powerpoint/2010/main" val="29491753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9077" name="Group 39"/>
          <p:cNvGrpSpPr>
            <a:grpSpLocks/>
          </p:cNvGrpSpPr>
          <p:nvPr/>
        </p:nvGrpSpPr>
        <p:grpSpPr bwMode="auto">
          <a:xfrm>
            <a:off x="569913" y="1045394"/>
            <a:ext cx="2982912" cy="3111501"/>
            <a:chOff x="633" y="888"/>
            <a:chExt cx="1879" cy="1960"/>
          </a:xfrm>
        </p:grpSpPr>
        <p:grpSp>
          <p:nvGrpSpPr>
            <p:cNvPr id="259103" name="Group 40"/>
            <p:cNvGrpSpPr>
              <a:grpSpLocks/>
            </p:cNvGrpSpPr>
            <p:nvPr/>
          </p:nvGrpSpPr>
          <p:grpSpPr bwMode="auto">
            <a:xfrm>
              <a:off x="910" y="979"/>
              <a:ext cx="1602" cy="1582"/>
              <a:chOff x="1778" y="1070"/>
              <a:chExt cx="2638" cy="2674"/>
            </a:xfrm>
          </p:grpSpPr>
          <p:sp>
            <p:nvSpPr>
              <p:cNvPr id="259110" name="Line 41"/>
              <p:cNvSpPr>
                <a:spLocks noChangeShapeType="1"/>
              </p:cNvSpPr>
              <p:nvPr/>
            </p:nvSpPr>
            <p:spPr bwMode="auto">
              <a:xfrm flipH="1" flipV="1">
                <a:off x="3120" y="1248"/>
                <a:ext cx="1104" cy="2304"/>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259111" name="Group 42"/>
              <p:cNvGrpSpPr>
                <a:grpSpLocks/>
              </p:cNvGrpSpPr>
              <p:nvPr/>
            </p:nvGrpSpPr>
            <p:grpSpPr bwMode="auto">
              <a:xfrm>
                <a:off x="1968" y="1248"/>
                <a:ext cx="2256" cy="2352"/>
                <a:chOff x="1968" y="1248"/>
                <a:chExt cx="2256" cy="2352"/>
              </a:xfrm>
            </p:grpSpPr>
            <p:sp>
              <p:nvSpPr>
                <p:cNvPr id="259133" name="Line 43"/>
                <p:cNvSpPr>
                  <a:spLocks noChangeShapeType="1"/>
                </p:cNvSpPr>
                <p:nvPr/>
              </p:nvSpPr>
              <p:spPr bwMode="auto">
                <a:xfrm flipV="1">
                  <a:off x="1968" y="1248"/>
                  <a:ext cx="1104" cy="220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4" name="Line 44"/>
                <p:cNvSpPr>
                  <a:spLocks noChangeShapeType="1"/>
                </p:cNvSpPr>
                <p:nvPr/>
              </p:nvSpPr>
              <p:spPr bwMode="auto">
                <a:xfrm flipV="1">
                  <a:off x="3072" y="1296"/>
                  <a:ext cx="0" cy="105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5" name="Line 45"/>
                <p:cNvSpPr>
                  <a:spLocks noChangeShapeType="1"/>
                </p:cNvSpPr>
                <p:nvPr/>
              </p:nvSpPr>
              <p:spPr bwMode="auto">
                <a:xfrm flipV="1">
                  <a:off x="1968" y="2352"/>
                  <a:ext cx="1056" cy="115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6" name="Line 46"/>
                <p:cNvSpPr>
                  <a:spLocks noChangeShapeType="1"/>
                </p:cNvSpPr>
                <p:nvPr/>
              </p:nvSpPr>
              <p:spPr bwMode="auto">
                <a:xfrm flipH="1" flipV="1">
                  <a:off x="3120" y="2352"/>
                  <a:ext cx="1104" cy="124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7" name="Line 47"/>
                <p:cNvSpPr>
                  <a:spLocks noChangeShapeType="1"/>
                </p:cNvSpPr>
                <p:nvPr/>
              </p:nvSpPr>
              <p:spPr bwMode="auto">
                <a:xfrm flipV="1">
                  <a:off x="1968" y="1248"/>
                  <a:ext cx="1104"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259112" name="Line 48"/>
              <p:cNvSpPr>
                <a:spLocks noChangeShapeType="1"/>
              </p:cNvSpPr>
              <p:nvPr/>
            </p:nvSpPr>
            <p:spPr bwMode="auto">
              <a:xfrm flipV="1">
                <a:off x="3072" y="2400"/>
                <a:ext cx="1"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5" name="Text Box 51"/>
              <p:cNvSpPr txBox="1">
                <a:spLocks noChangeArrowheads="1"/>
              </p:cNvSpPr>
              <p:nvPr/>
            </p:nvSpPr>
            <p:spPr bwMode="auto">
              <a:xfrm rot="18976002">
                <a:off x="2057" y="2996"/>
                <a:ext cx="87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FF0000"/>
                    </a:solidFill>
                    <a:effectLst/>
                    <a:uLnTx/>
                    <a:uFillTx/>
                    <a:latin typeface="Times New Roman" pitchFamily="18" charset="0"/>
                    <a:ea typeface="+mn-ea"/>
                    <a:cs typeface="+mn-cs"/>
                  </a:rPr>
                  <a:t>0.0000195</a:t>
                </a:r>
              </a:p>
            </p:txBody>
          </p:sp>
          <p:sp>
            <p:nvSpPr>
              <p:cNvPr id="259116" name="Line 52"/>
              <p:cNvSpPr>
                <a:spLocks noChangeShapeType="1"/>
              </p:cNvSpPr>
              <p:nvPr/>
            </p:nvSpPr>
            <p:spPr bwMode="auto">
              <a:xfrm flipH="1" flipV="1">
                <a:off x="3120" y="1248"/>
                <a:ext cx="1104" cy="2304"/>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7" name="Line 53"/>
              <p:cNvSpPr>
                <a:spLocks noChangeShapeType="1"/>
              </p:cNvSpPr>
              <p:nvPr/>
            </p:nvSpPr>
            <p:spPr bwMode="auto">
              <a:xfrm flipV="1">
                <a:off x="1968" y="1248"/>
                <a:ext cx="1104" cy="220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8" name="Line 54"/>
              <p:cNvSpPr>
                <a:spLocks noChangeShapeType="1"/>
              </p:cNvSpPr>
              <p:nvPr/>
            </p:nvSpPr>
            <p:spPr bwMode="auto">
              <a:xfrm flipV="1">
                <a:off x="3072" y="1296"/>
                <a:ext cx="1" cy="1056"/>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9" name="Line 55"/>
              <p:cNvSpPr>
                <a:spLocks noChangeShapeType="1"/>
              </p:cNvSpPr>
              <p:nvPr/>
            </p:nvSpPr>
            <p:spPr bwMode="auto">
              <a:xfrm flipV="1">
                <a:off x="1968" y="2352"/>
                <a:ext cx="1056" cy="1152"/>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0" name="Line 56"/>
              <p:cNvSpPr>
                <a:spLocks noChangeShapeType="1"/>
              </p:cNvSpPr>
              <p:nvPr/>
            </p:nvSpPr>
            <p:spPr bwMode="auto">
              <a:xfrm flipH="1" flipV="1">
                <a:off x="3120" y="2352"/>
                <a:ext cx="1104" cy="124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1" name="Line 57"/>
              <p:cNvSpPr>
                <a:spLocks noChangeShapeType="1"/>
              </p:cNvSpPr>
              <p:nvPr/>
            </p:nvSpPr>
            <p:spPr bwMode="auto">
              <a:xfrm flipV="1">
                <a:off x="1968" y="1248"/>
                <a:ext cx="1104" cy="19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2" name="Line 58"/>
              <p:cNvSpPr>
                <a:spLocks noChangeShapeType="1"/>
              </p:cNvSpPr>
              <p:nvPr/>
            </p:nvSpPr>
            <p:spPr bwMode="auto">
              <a:xfrm flipV="1">
                <a:off x="3072" y="2400"/>
                <a:ext cx="1" cy="72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3" name="Oval 59"/>
              <p:cNvSpPr>
                <a:spLocks noChangeArrowheads="1"/>
              </p:cNvSpPr>
              <p:nvPr/>
            </p:nvSpPr>
            <p:spPr bwMode="auto">
              <a:xfrm>
                <a:off x="2738" y="1070"/>
                <a:ext cx="670" cy="415"/>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a:ea typeface="+mn-ea"/>
                    <a:cs typeface="+mn-cs"/>
                  </a:rPr>
                  <a:t>0.5</a:t>
                </a:r>
              </a:p>
            </p:txBody>
          </p:sp>
          <p:sp>
            <p:nvSpPr>
              <p:cNvPr id="259124" name="Oval 60"/>
              <p:cNvSpPr>
                <a:spLocks noChangeArrowheads="1"/>
              </p:cNvSpPr>
              <p:nvPr/>
            </p:nvSpPr>
            <p:spPr bwMode="auto">
              <a:xfrm>
                <a:off x="2736" y="2172"/>
                <a:ext cx="672" cy="392"/>
              </a:xfrm>
              <a:prstGeom prst="ellipse">
                <a:avLst/>
              </a:prstGeom>
              <a:gradFill rotWithShape="0">
                <a:gsLst>
                  <a:gs pos="0">
                    <a:srgbClr val="3D22C6"/>
                  </a:gs>
                  <a:gs pos="100000">
                    <a:srgbClr val="FFFFFF"/>
                  </a:gs>
                </a:gsLst>
                <a:lin ang="5400000" scaled="1"/>
              </a:gradFill>
              <a:ln>
                <a:noFill/>
              </a:ln>
              <a:effectLst>
                <a:glow rad="101600">
                  <a:srgbClr val="FF0000">
                    <a:alpha val="40000"/>
                  </a:srgbClr>
                </a:glow>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Arial"/>
                    <a:ea typeface="+mn-ea"/>
                    <a:cs typeface="+mn-cs"/>
                  </a:rPr>
                  <a:t>0.5</a:t>
                </a:r>
              </a:p>
            </p:txBody>
          </p:sp>
          <p:sp>
            <p:nvSpPr>
              <p:cNvPr id="259125" name="Oval 61"/>
              <p:cNvSpPr>
                <a:spLocks noChangeArrowheads="1"/>
              </p:cNvSpPr>
              <p:nvPr/>
            </p:nvSpPr>
            <p:spPr bwMode="auto">
              <a:xfrm>
                <a:off x="1778" y="3318"/>
                <a:ext cx="381" cy="37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259126" name="Oval 62"/>
              <p:cNvSpPr>
                <a:spLocks noChangeArrowheads="1"/>
              </p:cNvSpPr>
              <p:nvPr/>
            </p:nvSpPr>
            <p:spPr bwMode="auto">
              <a:xfrm>
                <a:off x="4032" y="3360"/>
                <a:ext cx="384" cy="38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7" name="Oval 63"/>
              <p:cNvSpPr>
                <a:spLocks noChangeArrowheads="1"/>
              </p:cNvSpPr>
              <p:nvPr/>
            </p:nvSpPr>
            <p:spPr bwMode="auto">
              <a:xfrm>
                <a:off x="1826" y="1253"/>
                <a:ext cx="285"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a:ea typeface="+mn-ea"/>
                    <a:cs typeface="+mn-cs"/>
                  </a:rPr>
                  <a:t>1</a:t>
                </a:r>
              </a:p>
            </p:txBody>
          </p:sp>
          <p:sp>
            <p:nvSpPr>
              <p:cNvPr id="259128" name="Oval 64"/>
              <p:cNvSpPr>
                <a:spLocks noChangeArrowheads="1"/>
              </p:cNvSpPr>
              <p:nvPr/>
            </p:nvSpPr>
            <p:spPr bwMode="auto">
              <a:xfrm>
                <a:off x="2927" y="2934"/>
                <a:ext cx="289"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a:ea typeface="+mn-ea"/>
                    <a:cs typeface="+mn-cs"/>
                  </a:rPr>
                  <a:t>1</a:t>
                </a:r>
              </a:p>
            </p:txBody>
          </p:sp>
          <p:sp>
            <p:nvSpPr>
              <p:cNvPr id="259129" name="Text Box 65"/>
              <p:cNvSpPr txBox="1">
                <a:spLocks noChangeArrowheads="1"/>
              </p:cNvSpPr>
              <p:nvPr/>
            </p:nvSpPr>
            <p:spPr bwMode="auto">
              <a:xfrm rot="16200000">
                <a:off x="2768" y="2923"/>
                <a:ext cx="893"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FF0000"/>
                    </a:solidFill>
                    <a:effectLst/>
                    <a:uLnTx/>
                    <a:uFillTx/>
                    <a:latin typeface="Times New Roman" pitchFamily="18" charset="0"/>
                    <a:ea typeface="+mn-ea"/>
                    <a:cs typeface="+mn-cs"/>
                  </a:rPr>
                  <a:t>0.0000195</a:t>
                </a:r>
              </a:p>
            </p:txBody>
          </p:sp>
        </p:grpSp>
        <p:sp>
          <p:nvSpPr>
            <p:cNvPr id="261189" name="Text Box 69"/>
            <p:cNvSpPr txBox="1">
              <a:spLocks noChangeArrowheads="1"/>
            </p:cNvSpPr>
            <p:nvPr/>
          </p:nvSpPr>
          <p:spPr bwMode="auto">
            <a:xfrm>
              <a:off x="1000" y="2560"/>
              <a:ext cx="212" cy="288"/>
            </a:xfrm>
            <a:prstGeom prst="rect">
              <a:avLst/>
            </a:prstGeom>
            <a:noFill/>
            <a:ln w="9525">
              <a:no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x</a:t>
              </a:r>
            </a:p>
          </p:txBody>
        </p:sp>
        <p:sp>
          <p:nvSpPr>
            <p:cNvPr id="261190" name="Text Box 70"/>
            <p:cNvSpPr txBox="1">
              <a:spLocks noChangeArrowheads="1"/>
            </p:cNvSpPr>
            <p:nvPr/>
          </p:nvSpPr>
          <p:spPr bwMode="auto">
            <a:xfrm>
              <a:off x="2116" y="2560"/>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y</a:t>
              </a:r>
            </a:p>
          </p:txBody>
        </p:sp>
        <p:sp>
          <p:nvSpPr>
            <p:cNvPr id="261191" name="Text Box 71"/>
            <p:cNvSpPr txBox="1">
              <a:spLocks noChangeArrowheads="1"/>
            </p:cNvSpPr>
            <p:nvPr/>
          </p:nvSpPr>
          <p:spPr bwMode="auto">
            <a:xfrm>
              <a:off x="1886" y="88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z</a:t>
              </a:r>
            </a:p>
          </p:txBody>
        </p:sp>
        <p:sp>
          <p:nvSpPr>
            <p:cNvPr id="261192" name="Text Box 72"/>
            <p:cNvSpPr txBox="1">
              <a:spLocks noChangeArrowheads="1"/>
            </p:cNvSpPr>
            <p:nvPr/>
          </p:nvSpPr>
          <p:spPr bwMode="auto">
            <a:xfrm>
              <a:off x="1860" y="162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3" name="Text Box 73"/>
            <p:cNvSpPr txBox="1">
              <a:spLocks noChangeArrowheads="1"/>
            </p:cNvSpPr>
            <p:nvPr/>
          </p:nvSpPr>
          <p:spPr bwMode="auto">
            <a:xfrm>
              <a:off x="1505" y="2247"/>
              <a:ext cx="380"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4" name="Text Box 74"/>
            <p:cNvSpPr txBox="1">
              <a:spLocks noChangeArrowheads="1"/>
            </p:cNvSpPr>
            <p:nvPr/>
          </p:nvSpPr>
          <p:spPr bwMode="auto">
            <a:xfrm>
              <a:off x="633" y="1057"/>
              <a:ext cx="285" cy="233"/>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dirty="0" err="1">
                  <a:ln>
                    <a:noFill/>
                  </a:ln>
                  <a:solidFill>
                    <a:srgbClr val="000000"/>
                  </a:solidFill>
                  <a:effectLst>
                    <a:outerShdw blurRad="38100" dist="38100" dir="2700000" algn="tl">
                      <a:srgbClr val="C0C0C0"/>
                    </a:outerShdw>
                  </a:effectLst>
                  <a:uLnTx/>
                  <a:uFillTx/>
                  <a:latin typeface="Arial"/>
                  <a:ea typeface="+mn-ea"/>
                  <a:cs typeface="+mn-cs"/>
                </a:rPr>
                <a:t>z</a:t>
              </a:r>
              <a:endParaRPr kumimoji="0" lang="en-US" sz="1800" b="0" i="0" u="none" strike="noStrike" kern="1200" cap="none" spc="0" normalizeH="0" baseline="-25000" noProof="0" dirty="0">
                <a:ln>
                  <a:noFill/>
                </a:ln>
                <a:solidFill>
                  <a:srgbClr val="000000"/>
                </a:solidFill>
                <a:effectLst>
                  <a:outerShdw blurRad="38100" dist="38100" dir="2700000" algn="tl">
                    <a:srgbClr val="C0C0C0"/>
                  </a:outerShdw>
                </a:effectLst>
                <a:uLnTx/>
                <a:uFillTx/>
                <a:latin typeface="Arial"/>
                <a:ea typeface="+mn-ea"/>
                <a:cs typeface="+mn-cs"/>
              </a:endParaRPr>
            </a:p>
          </p:txBody>
        </p:sp>
      </p:grpSp>
      <p:sp>
        <p:nvSpPr>
          <p:cNvPr id="261197" name="Rectangle 77"/>
          <p:cNvSpPr>
            <a:spLocks noChangeArrowheads="1"/>
          </p:cNvSpPr>
          <p:nvPr/>
        </p:nvSpPr>
        <p:spPr bwMode="auto">
          <a:xfrm>
            <a:off x="-15875" y="12700"/>
            <a:ext cx="9159875" cy="914400"/>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Training a Network</a:t>
            </a:r>
          </a:p>
        </p:txBody>
      </p:sp>
      <p:cxnSp>
        <p:nvCxnSpPr>
          <p:cNvPr id="3" name="Straight Arrow Connector 2"/>
          <p:cNvCxnSpPr/>
          <p:nvPr/>
        </p:nvCxnSpPr>
        <p:spPr bwMode="auto">
          <a:xfrm flipV="1">
            <a:off x="1169945" y="3625618"/>
            <a:ext cx="9483" cy="531276"/>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cxnSp>
        <p:nvCxnSpPr>
          <p:cNvPr id="48" name="Straight Arrow Connector 47"/>
          <p:cNvCxnSpPr/>
          <p:nvPr/>
        </p:nvCxnSpPr>
        <p:spPr bwMode="auto">
          <a:xfrm flipV="1">
            <a:off x="3390106" y="3663200"/>
            <a:ext cx="10387" cy="509372"/>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sp>
        <p:nvSpPr>
          <p:cNvPr id="4" name="TextBox 3"/>
          <p:cNvSpPr txBox="1"/>
          <p:nvPr/>
        </p:nvSpPr>
        <p:spPr>
          <a:xfrm>
            <a:off x="926794"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1.0</a:t>
            </a:r>
          </a:p>
        </p:txBody>
      </p:sp>
      <p:sp>
        <p:nvSpPr>
          <p:cNvPr id="50" name="TextBox 49"/>
          <p:cNvSpPr txBox="1"/>
          <p:nvPr/>
        </p:nvSpPr>
        <p:spPr>
          <a:xfrm>
            <a:off x="3115063"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0.0</a:t>
            </a:r>
          </a:p>
        </p:txBody>
      </p:sp>
      <p:sp>
        <p:nvSpPr>
          <p:cNvPr id="55" name="Rectangle 75"/>
          <p:cNvSpPr>
            <a:spLocks noChangeArrowheads="1"/>
          </p:cNvSpPr>
          <p:nvPr/>
        </p:nvSpPr>
        <p:spPr bwMode="auto">
          <a:xfrm>
            <a:off x="3923928" y="1683570"/>
            <a:ext cx="4968552" cy="369332"/>
          </a:xfrm>
          <a:prstGeom prst="rect">
            <a:avLst/>
          </a:prstGeom>
          <a:gradFill rotWithShape="1">
            <a:gsLst>
              <a:gs pos="0">
                <a:srgbClr val="3399FF"/>
              </a:gs>
              <a:gs pos="100000">
                <a:srgbClr val="FFFFFF"/>
              </a:gs>
            </a:gsLst>
            <a:lin ang="2700000" scaled="1"/>
          </a:gradFill>
          <a:ln w="9525">
            <a:solidFill>
              <a:schemeClr val="bg1">
                <a:lumMod val="50000"/>
              </a:schemeClr>
            </a:solidFill>
            <a:miter lim="800000"/>
            <a:headEnd/>
            <a:tailEnd/>
          </a:ln>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Calculate error on the hidden unit h.</a:t>
            </a:r>
          </a:p>
        </p:txBody>
      </p:sp>
      <p:graphicFrame>
        <p:nvGraphicFramePr>
          <p:cNvPr id="6" name="Object 5"/>
          <p:cNvGraphicFramePr>
            <a:graphicFrameLocks noChangeAspect="1"/>
          </p:cNvGraphicFramePr>
          <p:nvPr/>
        </p:nvGraphicFramePr>
        <p:xfrm>
          <a:off x="3630613" y="2255838"/>
          <a:ext cx="5430837" cy="509587"/>
        </p:xfrm>
        <a:graphic>
          <a:graphicData uri="http://schemas.openxmlformats.org/presentationml/2006/ole">
            <mc:AlternateContent xmlns:mc="http://schemas.openxmlformats.org/markup-compatibility/2006">
              <mc:Choice xmlns:v="urn:schemas-microsoft-com:vml" Requires="v">
                <p:oleObj spid="_x0000_s358622" name="Equation" r:id="rId4" imgW="2438280" imgH="228600" progId="Equation.3">
                  <p:embed/>
                </p:oleObj>
              </mc:Choice>
              <mc:Fallback>
                <p:oleObj name="Equation" r:id="rId4" imgW="2438280" imgH="228600" progId="Equation.3">
                  <p:embed/>
                  <p:pic>
                    <p:nvPicPr>
                      <p:cNvPr id="6" name="Object 5"/>
                      <p:cNvPicPr/>
                      <p:nvPr/>
                    </p:nvPicPr>
                    <p:blipFill>
                      <a:blip r:embed="rId5"/>
                      <a:stretch>
                        <a:fillRect/>
                      </a:stretch>
                    </p:blipFill>
                    <p:spPr>
                      <a:xfrm>
                        <a:off x="3630613" y="2255838"/>
                        <a:ext cx="5430837" cy="509587"/>
                      </a:xfrm>
                      <a:prstGeom prst="rect">
                        <a:avLst/>
                      </a:prstGeom>
                    </p:spPr>
                  </p:pic>
                </p:oleObj>
              </mc:Fallback>
            </mc:AlternateContent>
          </a:graphicData>
        </a:graphic>
      </p:graphicFrame>
      <p:sp>
        <p:nvSpPr>
          <p:cNvPr id="46" name="Rectangle 75"/>
          <p:cNvSpPr>
            <a:spLocks noChangeArrowheads="1"/>
          </p:cNvSpPr>
          <p:nvPr/>
        </p:nvSpPr>
        <p:spPr bwMode="auto">
          <a:xfrm>
            <a:off x="3923928" y="3115220"/>
            <a:ext cx="4968552" cy="646331"/>
          </a:xfrm>
          <a:prstGeom prst="rect">
            <a:avLst/>
          </a:prstGeom>
          <a:gradFill rotWithShape="1">
            <a:gsLst>
              <a:gs pos="0">
                <a:srgbClr val="3399FF"/>
              </a:gs>
              <a:gs pos="100000">
                <a:srgbClr val="FFFFFF"/>
              </a:gs>
            </a:gsLst>
            <a:lin ang="2700000" scaled="1"/>
          </a:gradFill>
          <a:ln w="9525">
            <a:solidFill>
              <a:srgbClr val="FF0000"/>
            </a:solidFill>
            <a:miter lim="800000"/>
            <a:headEnd/>
            <a:tailEnd/>
          </a:ln>
          <a:effectLst>
            <a:glow rad="228600">
              <a:srgbClr val="C00000">
                <a:alpha val="40000"/>
              </a:srgbClr>
            </a:glow>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Back-propagate the error to adjust all the weights leading into the hidden unit.</a:t>
            </a:r>
          </a:p>
        </p:txBody>
      </p:sp>
      <p:graphicFrame>
        <p:nvGraphicFramePr>
          <p:cNvPr id="47" name="Object 46"/>
          <p:cNvGraphicFramePr>
            <a:graphicFrameLocks noChangeAspect="1"/>
          </p:cNvGraphicFramePr>
          <p:nvPr/>
        </p:nvGraphicFramePr>
        <p:xfrm>
          <a:off x="4064000" y="4000500"/>
          <a:ext cx="4537075" cy="460375"/>
        </p:xfrm>
        <a:graphic>
          <a:graphicData uri="http://schemas.openxmlformats.org/presentationml/2006/ole">
            <mc:AlternateContent xmlns:mc="http://schemas.openxmlformats.org/markup-compatibility/2006">
              <mc:Choice xmlns:v="urn:schemas-microsoft-com:vml" Requires="v">
                <p:oleObj spid="_x0000_s358623" name="Equation" r:id="rId6" imgW="2260440" imgH="228600" progId="Equation.3">
                  <p:embed/>
                </p:oleObj>
              </mc:Choice>
              <mc:Fallback>
                <p:oleObj name="Equation" r:id="rId6" imgW="2260440" imgH="228600" progId="Equation.3">
                  <p:embed/>
                  <p:pic>
                    <p:nvPicPr>
                      <p:cNvPr id="47" name="Object 46"/>
                      <p:cNvPicPr/>
                      <p:nvPr/>
                    </p:nvPicPr>
                    <p:blipFill>
                      <a:blip r:embed="rId7"/>
                      <a:stretch>
                        <a:fillRect/>
                      </a:stretch>
                    </p:blipFill>
                    <p:spPr>
                      <a:xfrm>
                        <a:off x="4064000" y="4000500"/>
                        <a:ext cx="4537075" cy="460375"/>
                      </a:xfrm>
                      <a:prstGeom prst="rect">
                        <a:avLst/>
                      </a:prstGeom>
                    </p:spPr>
                  </p:pic>
                </p:oleObj>
              </mc:Fallback>
            </mc:AlternateContent>
          </a:graphicData>
        </a:graphic>
      </p:graphicFrame>
      <p:graphicFrame>
        <p:nvGraphicFramePr>
          <p:cNvPr id="2" name="Object 1"/>
          <p:cNvGraphicFramePr>
            <a:graphicFrameLocks noChangeAspect="1"/>
          </p:cNvGraphicFramePr>
          <p:nvPr/>
        </p:nvGraphicFramePr>
        <p:xfrm>
          <a:off x="4044806" y="4461904"/>
          <a:ext cx="3596904" cy="510829"/>
        </p:xfrm>
        <a:graphic>
          <a:graphicData uri="http://schemas.openxmlformats.org/presentationml/2006/ole">
            <mc:AlternateContent xmlns:mc="http://schemas.openxmlformats.org/markup-compatibility/2006">
              <mc:Choice xmlns:v="urn:schemas-microsoft-com:vml" Requires="v">
                <p:oleObj spid="_x0000_s358624" name="Equation" r:id="rId8" imgW="1701720" imgH="241200" progId="Equation.3">
                  <p:embed/>
                </p:oleObj>
              </mc:Choice>
              <mc:Fallback>
                <p:oleObj name="Equation" r:id="rId8" imgW="1701720" imgH="241200" progId="Equation.3">
                  <p:embed/>
                  <p:pic>
                    <p:nvPicPr>
                      <p:cNvPr id="2" name="Object 1"/>
                      <p:cNvPicPr>
                        <a:picLocks noChangeAspect="1" noChangeArrowheads="1"/>
                      </p:cNvPicPr>
                      <p:nvPr/>
                    </p:nvPicPr>
                    <p:blipFill>
                      <a:blip r:embed="rId9"/>
                      <a:srcRect/>
                      <a:stretch>
                        <a:fillRect/>
                      </a:stretch>
                    </p:blipFill>
                    <p:spPr bwMode="auto">
                      <a:xfrm>
                        <a:off x="4044806" y="4461904"/>
                        <a:ext cx="3596904" cy="510829"/>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nvGraphicFramePr>
        <p:xfrm>
          <a:off x="4048125" y="4967288"/>
          <a:ext cx="4676775" cy="477837"/>
        </p:xfrm>
        <a:graphic>
          <a:graphicData uri="http://schemas.openxmlformats.org/presentationml/2006/ole">
            <mc:AlternateContent xmlns:mc="http://schemas.openxmlformats.org/markup-compatibility/2006">
              <mc:Choice xmlns:v="urn:schemas-microsoft-com:vml" Requires="v">
                <p:oleObj spid="_x0000_s358625" name="Equation" r:id="rId10" imgW="2361960" imgH="241200" progId="Equation.3">
                  <p:embed/>
                </p:oleObj>
              </mc:Choice>
              <mc:Fallback>
                <p:oleObj name="Equation" r:id="rId10" imgW="2361960" imgH="241200" progId="Equation.3">
                  <p:embed/>
                  <p:pic>
                    <p:nvPicPr>
                      <p:cNvPr id="7" name="Object 6"/>
                      <p:cNvPicPr>
                        <a:picLocks noChangeAspect="1" noChangeArrowheads="1"/>
                      </p:cNvPicPr>
                      <p:nvPr/>
                    </p:nvPicPr>
                    <p:blipFill>
                      <a:blip r:embed="rId11"/>
                      <a:srcRect/>
                      <a:stretch>
                        <a:fillRect/>
                      </a:stretch>
                    </p:blipFill>
                    <p:spPr bwMode="auto">
                      <a:xfrm>
                        <a:off x="4048125" y="4967288"/>
                        <a:ext cx="4676775" cy="477837"/>
                      </a:xfrm>
                      <a:prstGeom prst="rect">
                        <a:avLst/>
                      </a:prstGeom>
                      <a:noFill/>
                      <a:ln>
                        <a:noFill/>
                      </a:ln>
                    </p:spPr>
                  </p:pic>
                </p:oleObj>
              </mc:Fallback>
            </mc:AlternateContent>
          </a:graphicData>
        </a:graphic>
      </p:graphicFrame>
      <p:sp>
        <p:nvSpPr>
          <p:cNvPr id="51" name="Text Box 49"/>
          <p:cNvSpPr txBox="1">
            <a:spLocks noChangeArrowheads="1"/>
          </p:cNvSpPr>
          <p:nvPr/>
        </p:nvSpPr>
        <p:spPr bwMode="auto">
          <a:xfrm>
            <a:off x="2884735" y="2188053"/>
            <a:ext cx="261259" cy="276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FF0000"/>
                </a:solidFill>
                <a:effectLst/>
                <a:uLnTx/>
                <a:uFillTx/>
                <a:latin typeface="Times New Roman" pitchFamily="18" charset="0"/>
                <a:ea typeface="+mn-ea"/>
                <a:cs typeface="+mn-cs"/>
              </a:rPr>
              <a:t>0</a:t>
            </a:r>
          </a:p>
        </p:txBody>
      </p:sp>
      <p:sp>
        <p:nvSpPr>
          <p:cNvPr id="52" name="Text Box 50"/>
          <p:cNvSpPr txBox="1">
            <a:spLocks noChangeArrowheads="1"/>
          </p:cNvSpPr>
          <p:nvPr/>
        </p:nvSpPr>
        <p:spPr bwMode="auto">
          <a:xfrm>
            <a:off x="1154258" y="2232181"/>
            <a:ext cx="608318" cy="276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FF0000"/>
                </a:solidFill>
                <a:effectLst/>
                <a:uLnTx/>
                <a:uFillTx/>
                <a:latin typeface="Times New Roman" pitchFamily="18" charset="0"/>
                <a:ea typeface="+mn-ea"/>
                <a:cs typeface="+mn-cs"/>
              </a:rPr>
              <a:t>0.0125</a:t>
            </a:r>
          </a:p>
        </p:txBody>
      </p:sp>
      <p:sp>
        <p:nvSpPr>
          <p:cNvPr id="53" name="Text Box 66"/>
          <p:cNvSpPr txBox="1">
            <a:spLocks noChangeArrowheads="1"/>
          </p:cNvSpPr>
          <p:nvPr/>
        </p:nvSpPr>
        <p:spPr bwMode="auto">
          <a:xfrm>
            <a:off x="2193509" y="1893235"/>
            <a:ext cx="684478" cy="276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FF0000"/>
                </a:solidFill>
                <a:effectLst/>
                <a:uLnTx/>
                <a:uFillTx/>
                <a:latin typeface="Times New Roman" pitchFamily="18" charset="0"/>
                <a:ea typeface="+mn-ea"/>
                <a:cs typeface="+mn-cs"/>
              </a:rPr>
              <a:t>0.00625</a:t>
            </a:r>
          </a:p>
        </p:txBody>
      </p:sp>
      <p:sp>
        <p:nvSpPr>
          <p:cNvPr id="54" name="Text Box 68"/>
          <p:cNvSpPr txBox="1">
            <a:spLocks noChangeArrowheads="1"/>
          </p:cNvSpPr>
          <p:nvPr/>
        </p:nvSpPr>
        <p:spPr bwMode="auto">
          <a:xfrm>
            <a:off x="1235239" y="1205015"/>
            <a:ext cx="608318" cy="276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FF0000"/>
                </a:solidFill>
                <a:effectLst/>
                <a:uLnTx/>
                <a:uFillTx/>
                <a:latin typeface="Times New Roman" pitchFamily="18" charset="0"/>
                <a:ea typeface="+mn-ea"/>
                <a:cs typeface="+mn-cs"/>
              </a:rPr>
              <a:t>0.0125</a:t>
            </a:r>
          </a:p>
        </p:txBody>
      </p:sp>
      <p:sp>
        <p:nvSpPr>
          <p:cNvPr id="49" name="Text Box 51"/>
          <p:cNvSpPr txBox="1">
            <a:spLocks noChangeArrowheads="1"/>
          </p:cNvSpPr>
          <p:nvPr/>
        </p:nvSpPr>
        <p:spPr bwMode="auto">
          <a:xfrm rot="2851495">
            <a:off x="2623669" y="2963748"/>
            <a:ext cx="2616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FF0000"/>
                </a:solidFill>
                <a:effectLst/>
                <a:uLnTx/>
                <a:uFillTx/>
                <a:latin typeface="Times New Roman" pitchFamily="18" charset="0"/>
                <a:ea typeface="+mn-ea"/>
                <a:cs typeface="+mn-cs"/>
              </a:rPr>
              <a:t>0</a:t>
            </a:r>
          </a:p>
        </p:txBody>
      </p:sp>
    </p:spTree>
    <p:extLst>
      <p:ext uri="{BB962C8B-B14F-4D97-AF65-F5344CB8AC3E}">
        <p14:creationId xmlns:p14="http://schemas.microsoft.com/office/powerpoint/2010/main" val="393900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after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par>
                                <p:cTn id="11" presetID="32" presetClass="emph" presetSubtype="0" repeatCount="indefinite" fill="hold" nodeType="withEffect">
                                  <p:stCondLst>
                                    <p:cond delay="0"/>
                                  </p:stCondLst>
                                  <p:childTnLst>
                                    <p:animRot by="120000">
                                      <p:cBhvr>
                                        <p:cTn id="12" dur="100" fill="hold">
                                          <p:stCondLst>
                                            <p:cond delay="0"/>
                                          </p:stCondLst>
                                        </p:cTn>
                                        <p:tgtEl>
                                          <p:spTgt spid="48"/>
                                        </p:tgtEl>
                                        <p:attrNameLst>
                                          <p:attrName>r</p:attrName>
                                        </p:attrNameLst>
                                      </p:cBhvr>
                                    </p:animRot>
                                    <p:animRot by="-240000">
                                      <p:cBhvr>
                                        <p:cTn id="13" dur="200" fill="hold">
                                          <p:stCondLst>
                                            <p:cond delay="200"/>
                                          </p:stCondLst>
                                        </p:cTn>
                                        <p:tgtEl>
                                          <p:spTgt spid="48"/>
                                        </p:tgtEl>
                                        <p:attrNameLst>
                                          <p:attrName>r</p:attrName>
                                        </p:attrNameLst>
                                      </p:cBhvr>
                                    </p:animRot>
                                    <p:animRot by="240000">
                                      <p:cBhvr>
                                        <p:cTn id="14" dur="200" fill="hold">
                                          <p:stCondLst>
                                            <p:cond delay="400"/>
                                          </p:stCondLst>
                                        </p:cTn>
                                        <p:tgtEl>
                                          <p:spTgt spid="48"/>
                                        </p:tgtEl>
                                        <p:attrNameLst>
                                          <p:attrName>r</p:attrName>
                                        </p:attrNameLst>
                                      </p:cBhvr>
                                    </p:animRot>
                                    <p:animRot by="-240000">
                                      <p:cBhvr>
                                        <p:cTn id="15" dur="200" fill="hold">
                                          <p:stCondLst>
                                            <p:cond delay="600"/>
                                          </p:stCondLst>
                                        </p:cTn>
                                        <p:tgtEl>
                                          <p:spTgt spid="48"/>
                                        </p:tgtEl>
                                        <p:attrNameLst>
                                          <p:attrName>r</p:attrName>
                                        </p:attrNameLst>
                                      </p:cBhvr>
                                    </p:animRot>
                                    <p:animRot by="120000">
                                      <p:cBhvr>
                                        <p:cTn id="16" dur="200" fill="hold">
                                          <p:stCondLst>
                                            <p:cond delay="800"/>
                                          </p:stCondLst>
                                        </p:cTn>
                                        <p:tgtEl>
                                          <p:spTgt spid="4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a:xfrm>
            <a:off x="161132" y="1470819"/>
            <a:ext cx="8847137" cy="5006975"/>
          </a:xfrm>
          <a:gradFill rotWithShape="0">
            <a:gsLst>
              <a:gs pos="0">
                <a:srgbClr val="5E9EFF"/>
              </a:gs>
              <a:gs pos="39999">
                <a:srgbClr val="85C2FF"/>
              </a:gs>
              <a:gs pos="70000">
                <a:srgbClr val="C4D6EB"/>
              </a:gs>
              <a:gs pos="100000">
                <a:srgbClr val="FFEBFA"/>
              </a:gs>
            </a:gsLst>
            <a:lin ang="5400000" scaled="1"/>
          </a:gradFill>
          <a:ln w="28575">
            <a:solidFill>
              <a:schemeClr val="tx1"/>
            </a:solidFill>
          </a:ln>
          <a:effectLst>
            <a:outerShdw blurRad="50800" dist="38100" dir="5400000" algn="t" rotWithShape="0">
              <a:prstClr val="black">
                <a:alpha val="40000"/>
              </a:prstClr>
            </a:outerShdw>
          </a:effectLst>
        </p:spPr>
        <p:txBody>
          <a:bodyPr/>
          <a:lstStyle/>
          <a:p>
            <a:pPr marL="609600" indent="-609600">
              <a:lnSpc>
                <a:spcPct val="90000"/>
              </a:lnSpc>
              <a:buClr>
                <a:srgbClr val="3D22C6"/>
              </a:buClr>
              <a:buSzPct val="80000"/>
              <a:buFont typeface="Monotype Sorts" pitchFamily="2" charset="2"/>
              <a:buNone/>
              <a:defRPr/>
            </a:pPr>
            <a:r>
              <a:rPr lang="en-US" sz="2800" u="sng" dirty="0">
                <a:effectLst>
                  <a:outerShdw blurRad="38100" dist="38100" dir="2700000" algn="tl">
                    <a:srgbClr val="000000">
                      <a:alpha val="43137"/>
                    </a:srgbClr>
                  </a:outerShdw>
                </a:effectLst>
              </a:rPr>
              <a:t>Iterative minimization of error over training set</a:t>
            </a:r>
            <a:r>
              <a:rPr lang="en-US" sz="2800" b="1" u="sng" dirty="0">
                <a:effectLst>
                  <a:outerShdw blurRad="38100" dist="38100" dir="2700000" algn="tl">
                    <a:srgbClr val="000000">
                      <a:alpha val="43137"/>
                    </a:srgbClr>
                  </a:outerShdw>
                </a:effectLst>
              </a:rPr>
              <a:t> </a:t>
            </a:r>
          </a:p>
          <a:p>
            <a:pPr marL="609600" indent="-609600">
              <a:lnSpc>
                <a:spcPct val="90000"/>
              </a:lnSpc>
              <a:buClr>
                <a:srgbClr val="3D22C6"/>
              </a:buClr>
              <a:buSzPct val="80000"/>
              <a:buFont typeface="+mj-lt"/>
              <a:buAutoNum type="arabicPeriod"/>
              <a:defRPr/>
            </a:pPr>
            <a:r>
              <a:rPr lang="en-US" sz="2400" dirty="0"/>
              <a:t>Put one of the training patterns to be learned on the input units.</a:t>
            </a:r>
          </a:p>
          <a:p>
            <a:pPr marL="609600" indent="-609600">
              <a:lnSpc>
                <a:spcPct val="90000"/>
              </a:lnSpc>
              <a:buClr>
                <a:srgbClr val="3D22C6"/>
              </a:buClr>
              <a:buSzPct val="80000"/>
              <a:buFont typeface="+mj-lt"/>
              <a:buAutoNum type="arabicPeriod"/>
              <a:defRPr/>
            </a:pPr>
            <a:r>
              <a:rPr lang="en-US" sz="2400" dirty="0"/>
              <a:t>Find the values for the hidden unit and output unit.</a:t>
            </a:r>
          </a:p>
          <a:p>
            <a:pPr marL="609600" indent="-609600">
              <a:lnSpc>
                <a:spcPct val="90000"/>
              </a:lnSpc>
              <a:buClr>
                <a:srgbClr val="3D22C6"/>
              </a:buClr>
              <a:buSzPct val="80000"/>
              <a:buFont typeface="+mj-lt"/>
              <a:buAutoNum type="arabicPeriod"/>
              <a:defRPr/>
            </a:pPr>
            <a:r>
              <a:rPr lang="en-US" sz="2400" dirty="0"/>
              <a:t>Find out how large the error is on the output unit.</a:t>
            </a:r>
          </a:p>
          <a:p>
            <a:pPr marL="609600" indent="-609600">
              <a:lnSpc>
                <a:spcPct val="90000"/>
              </a:lnSpc>
              <a:buClr>
                <a:srgbClr val="3D22C6"/>
              </a:buClr>
              <a:buSzPct val="80000"/>
              <a:buFont typeface="+mj-lt"/>
              <a:buAutoNum type="arabicPeriod"/>
              <a:defRPr/>
            </a:pPr>
            <a:r>
              <a:rPr lang="en-US" sz="2400" dirty="0"/>
              <a:t>Use one of the back-propagation formulas to adjust the weights leading into the output unit.</a:t>
            </a:r>
          </a:p>
          <a:p>
            <a:pPr marL="609600" indent="-609600">
              <a:lnSpc>
                <a:spcPct val="90000"/>
              </a:lnSpc>
              <a:buClr>
                <a:srgbClr val="3D22C6"/>
              </a:buClr>
              <a:buSzPct val="80000"/>
              <a:buFont typeface="+mj-lt"/>
              <a:buAutoNum type="arabicPeriod"/>
              <a:defRPr/>
            </a:pPr>
            <a:r>
              <a:rPr lang="en-US" sz="2400" dirty="0"/>
              <a:t>Use another formula to find out errors for the hidden layer unit.</a:t>
            </a:r>
          </a:p>
          <a:p>
            <a:pPr marL="609600" indent="-609600">
              <a:lnSpc>
                <a:spcPct val="90000"/>
              </a:lnSpc>
              <a:buClr>
                <a:srgbClr val="3D22C6"/>
              </a:buClr>
              <a:buSzPct val="80000"/>
              <a:buFont typeface="+mj-lt"/>
              <a:buAutoNum type="arabicPeriod"/>
              <a:defRPr/>
            </a:pPr>
            <a:r>
              <a:rPr lang="en-US" sz="2400" dirty="0"/>
              <a:t>Adjust the weights leading into the hidden layer unit via another formula.</a:t>
            </a:r>
          </a:p>
          <a:p>
            <a:pPr marL="609600" indent="-609600">
              <a:lnSpc>
                <a:spcPct val="90000"/>
              </a:lnSpc>
              <a:buClr>
                <a:srgbClr val="3D22C6"/>
              </a:buClr>
              <a:buSzPct val="80000"/>
              <a:buFont typeface="+mj-lt"/>
              <a:buAutoNum type="arabicPeriod"/>
              <a:defRPr/>
            </a:pPr>
            <a:r>
              <a:rPr lang="en-US" sz="2400" dirty="0">
                <a:solidFill>
                  <a:srgbClr val="C00000"/>
                </a:solidFill>
              </a:rPr>
              <a:t>Repeat steps 1 thru 6 for the second, third patterns,…</a:t>
            </a:r>
          </a:p>
        </p:txBody>
      </p:sp>
      <p:sp>
        <p:nvSpPr>
          <p:cNvPr id="62467" name="Rectangle 5"/>
          <p:cNvSpPr>
            <a:spLocks noGrp="1" noChangeArrowheads="1"/>
          </p:cNvSpPr>
          <p:nvPr>
            <p:ph type="title"/>
          </p:nvPr>
        </p:nvSpPr>
        <p:spPr>
          <a:xfrm>
            <a:off x="0" y="0"/>
            <a:ext cx="9144000" cy="1006475"/>
          </a:xfrm>
          <a:gradFill rotWithShape="1">
            <a:gsLst>
              <a:gs pos="0">
                <a:srgbClr val="3D22C6"/>
              </a:gs>
              <a:gs pos="100000">
                <a:srgbClr val="3D22C6">
                  <a:gamma/>
                  <a:shade val="46275"/>
                  <a:invGamma/>
                </a:srgbClr>
              </a:gs>
            </a:gsLst>
            <a:path path="shape">
              <a:fillToRect l="50000" t="50000" r="50000" b="50000"/>
            </a:path>
          </a:gradFill>
        </p:spPr>
        <p:txBody>
          <a:bodyPr/>
          <a:lstStyle/>
          <a:p>
            <a:pPr algn="ctr">
              <a:defRPr/>
            </a:pPr>
            <a:r>
              <a:rPr lang="en-US" sz="4000" b="1" kern="1200" dirty="0">
                <a:solidFill>
                  <a:srgbClr val="FFFF00"/>
                </a:solidFill>
                <a:effectLst>
                  <a:outerShdw blurRad="38100" dist="38100" dir="2700000" algn="tl">
                    <a:srgbClr val="000000"/>
                  </a:outerShdw>
                </a:effectLst>
                <a:latin typeface="+mn-lt"/>
              </a:rPr>
              <a:t>Backpropagation Training </a:t>
            </a:r>
          </a:p>
        </p:txBody>
      </p:sp>
      <p:sp>
        <p:nvSpPr>
          <p:cNvPr id="4" name="TextBox 3"/>
          <p:cNvSpPr txBox="1"/>
          <p:nvPr/>
        </p:nvSpPr>
        <p:spPr>
          <a:xfrm>
            <a:off x="0" y="883596"/>
            <a:ext cx="9144000" cy="461665"/>
          </a:xfrm>
          <a:prstGeom prst="rect">
            <a:avLst/>
          </a:prstGeom>
          <a:solidFill>
            <a:schemeClr val="bg1">
              <a:lumMod val="50000"/>
            </a:schemeClr>
          </a:solidFill>
          <a:ln>
            <a:solidFill>
              <a:schemeClr val="tx1"/>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itchFamily="18" charset="0"/>
                <a:ea typeface="+mn-ea"/>
                <a:cs typeface="+mn-cs"/>
              </a:rPr>
              <a:t>On-line / Continuous Update : </a:t>
            </a:r>
            <a:r>
              <a:rPr kumimoji="0" lang="en-NZ" sz="24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Times New Roman" pitchFamily="18" charset="0"/>
                <a:ea typeface="+mn-ea"/>
                <a:cs typeface="+mn-cs"/>
              </a:rPr>
              <a:t>Method 1</a:t>
            </a:r>
          </a:p>
        </p:txBody>
      </p:sp>
    </p:spTree>
    <p:extLst>
      <p:ext uri="{BB962C8B-B14F-4D97-AF65-F5344CB8AC3E}">
        <p14:creationId xmlns:p14="http://schemas.microsoft.com/office/powerpoint/2010/main" val="3096493990"/>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9077" name="Group 39"/>
          <p:cNvGrpSpPr>
            <a:grpSpLocks/>
          </p:cNvGrpSpPr>
          <p:nvPr/>
        </p:nvGrpSpPr>
        <p:grpSpPr bwMode="auto">
          <a:xfrm>
            <a:off x="569913" y="1045394"/>
            <a:ext cx="2982912" cy="3111500"/>
            <a:chOff x="633" y="888"/>
            <a:chExt cx="1879" cy="1960"/>
          </a:xfrm>
        </p:grpSpPr>
        <p:grpSp>
          <p:nvGrpSpPr>
            <p:cNvPr id="259103" name="Group 40"/>
            <p:cNvGrpSpPr>
              <a:grpSpLocks/>
            </p:cNvGrpSpPr>
            <p:nvPr/>
          </p:nvGrpSpPr>
          <p:grpSpPr bwMode="auto">
            <a:xfrm>
              <a:off x="910" y="985"/>
              <a:ext cx="1602" cy="1575"/>
              <a:chOff x="1778" y="1081"/>
              <a:chExt cx="2638" cy="2663"/>
            </a:xfrm>
          </p:grpSpPr>
          <p:sp>
            <p:nvSpPr>
              <p:cNvPr id="259110" name="Line 41"/>
              <p:cNvSpPr>
                <a:spLocks noChangeShapeType="1"/>
              </p:cNvSpPr>
              <p:nvPr/>
            </p:nvSpPr>
            <p:spPr bwMode="auto">
              <a:xfrm flipH="1" flipV="1">
                <a:off x="3120" y="1248"/>
                <a:ext cx="1104" cy="2304"/>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259111" name="Group 42"/>
              <p:cNvGrpSpPr>
                <a:grpSpLocks/>
              </p:cNvGrpSpPr>
              <p:nvPr/>
            </p:nvGrpSpPr>
            <p:grpSpPr bwMode="auto">
              <a:xfrm>
                <a:off x="1968" y="1248"/>
                <a:ext cx="2256" cy="2352"/>
                <a:chOff x="1968" y="1248"/>
                <a:chExt cx="2256" cy="2352"/>
              </a:xfrm>
            </p:grpSpPr>
            <p:sp>
              <p:nvSpPr>
                <p:cNvPr id="259133" name="Line 43"/>
                <p:cNvSpPr>
                  <a:spLocks noChangeShapeType="1"/>
                </p:cNvSpPr>
                <p:nvPr/>
              </p:nvSpPr>
              <p:spPr bwMode="auto">
                <a:xfrm flipV="1">
                  <a:off x="1968" y="1248"/>
                  <a:ext cx="1104" cy="220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4" name="Line 44"/>
                <p:cNvSpPr>
                  <a:spLocks noChangeShapeType="1"/>
                </p:cNvSpPr>
                <p:nvPr/>
              </p:nvSpPr>
              <p:spPr bwMode="auto">
                <a:xfrm flipV="1">
                  <a:off x="3072" y="1296"/>
                  <a:ext cx="0" cy="105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5" name="Line 45"/>
                <p:cNvSpPr>
                  <a:spLocks noChangeShapeType="1"/>
                </p:cNvSpPr>
                <p:nvPr/>
              </p:nvSpPr>
              <p:spPr bwMode="auto">
                <a:xfrm flipV="1">
                  <a:off x="1968" y="2352"/>
                  <a:ext cx="1056" cy="115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6" name="Line 46"/>
                <p:cNvSpPr>
                  <a:spLocks noChangeShapeType="1"/>
                </p:cNvSpPr>
                <p:nvPr/>
              </p:nvSpPr>
              <p:spPr bwMode="auto">
                <a:xfrm flipH="1" flipV="1">
                  <a:off x="3120" y="2352"/>
                  <a:ext cx="1104" cy="124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37" name="Line 47"/>
                <p:cNvSpPr>
                  <a:spLocks noChangeShapeType="1"/>
                </p:cNvSpPr>
                <p:nvPr/>
              </p:nvSpPr>
              <p:spPr bwMode="auto">
                <a:xfrm flipV="1">
                  <a:off x="1968" y="1248"/>
                  <a:ext cx="1104"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259112" name="Line 48"/>
              <p:cNvSpPr>
                <a:spLocks noChangeShapeType="1"/>
              </p:cNvSpPr>
              <p:nvPr/>
            </p:nvSpPr>
            <p:spPr bwMode="auto">
              <a:xfrm flipV="1">
                <a:off x="3072" y="2400"/>
                <a:ext cx="1"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3" name="Text Box 49"/>
              <p:cNvSpPr txBox="1">
                <a:spLocks noChangeArrowheads="1"/>
              </p:cNvSpPr>
              <p:nvPr/>
            </p:nvSpPr>
            <p:spPr bwMode="auto">
              <a:xfrm>
                <a:off x="3723" y="2134"/>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14" name="Text Box 50"/>
              <p:cNvSpPr txBox="1">
                <a:spLocks noChangeArrowheads="1"/>
              </p:cNvSpPr>
              <p:nvPr/>
            </p:nvSpPr>
            <p:spPr bwMode="auto">
              <a:xfrm>
                <a:off x="2012" y="2181"/>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15" name="Text Box 51"/>
              <p:cNvSpPr txBox="1">
                <a:spLocks noChangeArrowheads="1"/>
              </p:cNvSpPr>
              <p:nvPr/>
            </p:nvSpPr>
            <p:spPr bwMode="auto">
              <a:xfrm>
                <a:off x="2333" y="3069"/>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16" name="Line 52"/>
              <p:cNvSpPr>
                <a:spLocks noChangeShapeType="1"/>
              </p:cNvSpPr>
              <p:nvPr/>
            </p:nvSpPr>
            <p:spPr bwMode="auto">
              <a:xfrm flipH="1" flipV="1">
                <a:off x="3120" y="1248"/>
                <a:ext cx="1104" cy="2304"/>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7" name="Line 53"/>
              <p:cNvSpPr>
                <a:spLocks noChangeShapeType="1"/>
              </p:cNvSpPr>
              <p:nvPr/>
            </p:nvSpPr>
            <p:spPr bwMode="auto">
              <a:xfrm flipV="1">
                <a:off x="1968" y="1248"/>
                <a:ext cx="1104" cy="220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8" name="Line 54"/>
              <p:cNvSpPr>
                <a:spLocks noChangeShapeType="1"/>
              </p:cNvSpPr>
              <p:nvPr/>
            </p:nvSpPr>
            <p:spPr bwMode="auto">
              <a:xfrm flipV="1">
                <a:off x="3072" y="1296"/>
                <a:ext cx="1" cy="1056"/>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19" name="Line 55"/>
              <p:cNvSpPr>
                <a:spLocks noChangeShapeType="1"/>
              </p:cNvSpPr>
              <p:nvPr/>
            </p:nvSpPr>
            <p:spPr bwMode="auto">
              <a:xfrm flipV="1">
                <a:off x="1968" y="2352"/>
                <a:ext cx="1056" cy="1152"/>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0" name="Line 56"/>
              <p:cNvSpPr>
                <a:spLocks noChangeShapeType="1"/>
              </p:cNvSpPr>
              <p:nvPr/>
            </p:nvSpPr>
            <p:spPr bwMode="auto">
              <a:xfrm flipH="1" flipV="1">
                <a:off x="3120" y="2352"/>
                <a:ext cx="1104" cy="1248"/>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1" name="Line 57"/>
              <p:cNvSpPr>
                <a:spLocks noChangeShapeType="1"/>
              </p:cNvSpPr>
              <p:nvPr/>
            </p:nvSpPr>
            <p:spPr bwMode="auto">
              <a:xfrm flipV="1">
                <a:off x="1968" y="1248"/>
                <a:ext cx="1104" cy="19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2" name="Line 58"/>
              <p:cNvSpPr>
                <a:spLocks noChangeShapeType="1"/>
              </p:cNvSpPr>
              <p:nvPr/>
            </p:nvSpPr>
            <p:spPr bwMode="auto">
              <a:xfrm flipV="1">
                <a:off x="3072" y="2400"/>
                <a:ext cx="1" cy="72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3" name="Oval 59"/>
              <p:cNvSpPr>
                <a:spLocks noChangeArrowheads="1"/>
              </p:cNvSpPr>
              <p:nvPr/>
            </p:nvSpPr>
            <p:spPr bwMode="auto">
              <a:xfrm>
                <a:off x="2738" y="1081"/>
                <a:ext cx="670" cy="392"/>
              </a:xfrm>
              <a:prstGeom prst="ellipse">
                <a:avLst/>
              </a:prstGeom>
              <a:gradFill rotWithShape="0">
                <a:gsLst>
                  <a:gs pos="0">
                    <a:srgbClr val="3D22C6"/>
                  </a:gs>
                  <a:gs pos="100000">
                    <a:srgbClr val="FFFF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Arial"/>
                    <a:ea typeface="+mn-ea"/>
                    <a:cs typeface="+mn-cs"/>
                  </a:rPr>
                  <a:t>0.5</a:t>
                </a:r>
              </a:p>
            </p:txBody>
          </p:sp>
          <p:sp>
            <p:nvSpPr>
              <p:cNvPr id="259124" name="Oval 60"/>
              <p:cNvSpPr>
                <a:spLocks noChangeArrowheads="1"/>
              </p:cNvSpPr>
              <p:nvPr/>
            </p:nvSpPr>
            <p:spPr bwMode="auto">
              <a:xfrm>
                <a:off x="2736" y="2172"/>
                <a:ext cx="672" cy="392"/>
              </a:xfrm>
              <a:prstGeom prst="ellipse">
                <a:avLst/>
              </a:prstGeom>
              <a:gradFill rotWithShape="0">
                <a:gsLst>
                  <a:gs pos="0">
                    <a:srgbClr val="3D22C6"/>
                  </a:gs>
                  <a:gs pos="100000">
                    <a:srgbClr val="FFFF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Arial"/>
                    <a:ea typeface="+mn-ea"/>
                    <a:cs typeface="+mn-cs"/>
                  </a:rPr>
                  <a:t>0.5</a:t>
                </a:r>
              </a:p>
            </p:txBody>
          </p:sp>
          <p:sp>
            <p:nvSpPr>
              <p:cNvPr id="259125" name="Oval 61"/>
              <p:cNvSpPr>
                <a:spLocks noChangeArrowheads="1"/>
              </p:cNvSpPr>
              <p:nvPr/>
            </p:nvSpPr>
            <p:spPr bwMode="auto">
              <a:xfrm>
                <a:off x="1778" y="3318"/>
                <a:ext cx="381" cy="37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259126" name="Oval 62"/>
              <p:cNvSpPr>
                <a:spLocks noChangeArrowheads="1"/>
              </p:cNvSpPr>
              <p:nvPr/>
            </p:nvSpPr>
            <p:spPr bwMode="auto">
              <a:xfrm>
                <a:off x="4032" y="3360"/>
                <a:ext cx="384" cy="384"/>
              </a:xfrm>
              <a:prstGeom prst="ellipse">
                <a:avLst/>
              </a:prstGeom>
              <a:gradFill rotWithShape="0">
                <a:gsLst>
                  <a:gs pos="0">
                    <a:srgbClr val="3D22C6"/>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9127" name="Oval 63"/>
              <p:cNvSpPr>
                <a:spLocks noChangeArrowheads="1"/>
              </p:cNvSpPr>
              <p:nvPr/>
            </p:nvSpPr>
            <p:spPr bwMode="auto">
              <a:xfrm>
                <a:off x="1826" y="1253"/>
                <a:ext cx="285"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a:ea typeface="+mn-ea"/>
                    <a:cs typeface="+mn-cs"/>
                  </a:rPr>
                  <a:t>1</a:t>
                </a:r>
              </a:p>
            </p:txBody>
          </p:sp>
          <p:sp>
            <p:nvSpPr>
              <p:cNvPr id="259128" name="Oval 64"/>
              <p:cNvSpPr>
                <a:spLocks noChangeArrowheads="1"/>
              </p:cNvSpPr>
              <p:nvPr/>
            </p:nvSpPr>
            <p:spPr bwMode="auto">
              <a:xfrm>
                <a:off x="2927" y="2934"/>
                <a:ext cx="289" cy="374"/>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a:ea typeface="+mn-ea"/>
                    <a:cs typeface="+mn-cs"/>
                  </a:rPr>
                  <a:t>1</a:t>
                </a:r>
              </a:p>
            </p:txBody>
          </p:sp>
          <p:sp>
            <p:nvSpPr>
              <p:cNvPr id="259129" name="Text Box 65"/>
              <p:cNvSpPr txBox="1">
                <a:spLocks noChangeArrowheads="1"/>
              </p:cNvSpPr>
              <p:nvPr/>
            </p:nvSpPr>
            <p:spPr bwMode="auto">
              <a:xfrm>
                <a:off x="2797" y="2733"/>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0" name="Text Box 66"/>
              <p:cNvSpPr txBox="1">
                <a:spLocks noChangeArrowheads="1"/>
              </p:cNvSpPr>
              <p:nvPr/>
            </p:nvSpPr>
            <p:spPr bwMode="auto">
              <a:xfrm>
                <a:off x="3006" y="1820"/>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1" name="Text Box 67"/>
              <p:cNvSpPr txBox="1">
                <a:spLocks noChangeArrowheads="1"/>
              </p:cNvSpPr>
              <p:nvPr/>
            </p:nvSpPr>
            <p:spPr bwMode="auto">
              <a:xfrm>
                <a:off x="3423" y="3084"/>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sp>
            <p:nvSpPr>
              <p:cNvPr id="259132" name="Text Box 68"/>
              <p:cNvSpPr txBox="1">
                <a:spLocks noChangeArrowheads="1"/>
              </p:cNvSpPr>
              <p:nvPr/>
            </p:nvSpPr>
            <p:spPr bwMode="auto">
              <a:xfrm>
                <a:off x="2012" y="1087"/>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0</a:t>
                </a:r>
              </a:p>
            </p:txBody>
          </p:sp>
        </p:grpSp>
        <p:sp>
          <p:nvSpPr>
            <p:cNvPr id="261189" name="Text Box 69"/>
            <p:cNvSpPr txBox="1">
              <a:spLocks noChangeArrowheads="1"/>
            </p:cNvSpPr>
            <p:nvPr/>
          </p:nvSpPr>
          <p:spPr bwMode="auto">
            <a:xfrm>
              <a:off x="1000" y="2560"/>
              <a:ext cx="212" cy="288"/>
            </a:xfrm>
            <a:prstGeom prst="rect">
              <a:avLst/>
            </a:prstGeom>
            <a:noFill/>
            <a:ln w="9525">
              <a:no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x</a:t>
              </a:r>
            </a:p>
          </p:txBody>
        </p:sp>
        <p:sp>
          <p:nvSpPr>
            <p:cNvPr id="261190" name="Text Box 70"/>
            <p:cNvSpPr txBox="1">
              <a:spLocks noChangeArrowheads="1"/>
            </p:cNvSpPr>
            <p:nvPr/>
          </p:nvSpPr>
          <p:spPr bwMode="auto">
            <a:xfrm>
              <a:off x="2116" y="2560"/>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y</a:t>
              </a:r>
            </a:p>
          </p:txBody>
        </p:sp>
        <p:sp>
          <p:nvSpPr>
            <p:cNvPr id="261191" name="Text Box 71"/>
            <p:cNvSpPr txBox="1">
              <a:spLocks noChangeArrowheads="1"/>
            </p:cNvSpPr>
            <p:nvPr/>
          </p:nvSpPr>
          <p:spPr bwMode="auto">
            <a:xfrm>
              <a:off x="1886" y="88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z</a:t>
              </a:r>
            </a:p>
          </p:txBody>
        </p:sp>
        <p:sp>
          <p:nvSpPr>
            <p:cNvPr id="261192" name="Text Box 72"/>
            <p:cNvSpPr txBox="1">
              <a:spLocks noChangeArrowheads="1"/>
            </p:cNvSpPr>
            <p:nvPr/>
          </p:nvSpPr>
          <p:spPr bwMode="auto">
            <a:xfrm>
              <a:off x="1860" y="1628"/>
              <a:ext cx="289"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3" name="Text Box 73"/>
            <p:cNvSpPr txBox="1">
              <a:spLocks noChangeArrowheads="1"/>
            </p:cNvSpPr>
            <p:nvPr/>
          </p:nvSpPr>
          <p:spPr bwMode="auto">
            <a:xfrm>
              <a:off x="1505" y="2247"/>
              <a:ext cx="380" cy="288"/>
            </a:xfrm>
            <a:prstGeom prst="rect">
              <a:avLst/>
            </a:prstGeom>
            <a:noFill/>
            <a:ln w="9525">
              <a:no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a:ln>
                    <a:noFill/>
                  </a:ln>
                  <a:solidFill>
                    <a:srgbClr val="000000"/>
                  </a:solidFill>
                  <a:effectLst>
                    <a:outerShdw blurRad="38100" dist="38100" dir="2700000" algn="tl">
                      <a:srgbClr val="C0C0C0"/>
                    </a:outerShdw>
                  </a:effectLst>
                  <a:uLnTx/>
                  <a:uFillTx/>
                  <a:latin typeface="Arial"/>
                  <a:ea typeface="+mn-ea"/>
                  <a:cs typeface="+mn-cs"/>
                </a:rPr>
                <a:t>h</a:t>
              </a:r>
            </a:p>
          </p:txBody>
        </p:sp>
        <p:sp>
          <p:nvSpPr>
            <p:cNvPr id="261194" name="Text Box 74"/>
            <p:cNvSpPr txBox="1">
              <a:spLocks noChangeArrowheads="1"/>
            </p:cNvSpPr>
            <p:nvPr/>
          </p:nvSpPr>
          <p:spPr bwMode="auto">
            <a:xfrm>
              <a:off x="633" y="1057"/>
              <a:ext cx="285" cy="233"/>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Arial"/>
                  <a:ea typeface="+mn-ea"/>
                  <a:cs typeface="+mn-cs"/>
                </a:rPr>
                <a:t>b</a:t>
              </a:r>
              <a:r>
                <a:rPr kumimoji="0" lang="en-US" sz="1800" b="0" i="0" u="none" strike="noStrike" kern="1200" cap="none" spc="0" normalizeH="0" baseline="-25000" noProof="0" dirty="0" err="1">
                  <a:ln>
                    <a:noFill/>
                  </a:ln>
                  <a:solidFill>
                    <a:srgbClr val="000000"/>
                  </a:solidFill>
                  <a:effectLst>
                    <a:outerShdw blurRad="38100" dist="38100" dir="2700000" algn="tl">
                      <a:srgbClr val="C0C0C0"/>
                    </a:outerShdw>
                  </a:effectLst>
                  <a:uLnTx/>
                  <a:uFillTx/>
                  <a:latin typeface="Arial"/>
                  <a:ea typeface="+mn-ea"/>
                  <a:cs typeface="+mn-cs"/>
                </a:rPr>
                <a:t>z</a:t>
              </a:r>
              <a:endParaRPr kumimoji="0" lang="en-US" sz="1800" b="0" i="0" u="none" strike="noStrike" kern="1200" cap="none" spc="0" normalizeH="0" baseline="-25000" noProof="0" dirty="0">
                <a:ln>
                  <a:noFill/>
                </a:ln>
                <a:solidFill>
                  <a:srgbClr val="000000"/>
                </a:solidFill>
                <a:effectLst>
                  <a:outerShdw blurRad="38100" dist="38100" dir="2700000" algn="tl">
                    <a:srgbClr val="C0C0C0"/>
                  </a:outerShdw>
                </a:effectLst>
                <a:uLnTx/>
                <a:uFillTx/>
                <a:latin typeface="Arial"/>
                <a:ea typeface="+mn-ea"/>
                <a:cs typeface="+mn-cs"/>
              </a:endParaRPr>
            </a:p>
          </p:txBody>
        </p:sp>
      </p:grpSp>
      <p:sp>
        <p:nvSpPr>
          <p:cNvPr id="261197" name="Rectangle 77"/>
          <p:cNvSpPr>
            <a:spLocks noChangeArrowheads="1"/>
          </p:cNvSpPr>
          <p:nvPr/>
        </p:nvSpPr>
        <p:spPr bwMode="auto">
          <a:xfrm>
            <a:off x="-15875" y="12700"/>
            <a:ext cx="9159875" cy="914400"/>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Training a Network</a:t>
            </a:r>
          </a:p>
        </p:txBody>
      </p:sp>
      <p:cxnSp>
        <p:nvCxnSpPr>
          <p:cNvPr id="3" name="Straight Arrow Connector 2"/>
          <p:cNvCxnSpPr/>
          <p:nvPr/>
        </p:nvCxnSpPr>
        <p:spPr bwMode="auto">
          <a:xfrm flipV="1">
            <a:off x="1169945" y="3625618"/>
            <a:ext cx="9483" cy="531276"/>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cxnSp>
        <p:nvCxnSpPr>
          <p:cNvPr id="48" name="Straight Arrow Connector 47"/>
          <p:cNvCxnSpPr/>
          <p:nvPr/>
        </p:nvCxnSpPr>
        <p:spPr bwMode="auto">
          <a:xfrm flipV="1">
            <a:off x="3390106" y="3663200"/>
            <a:ext cx="10387" cy="509372"/>
          </a:xfrm>
          <a:prstGeom prst="straightConnector1">
            <a:avLst/>
          </a:prstGeom>
          <a:solidFill>
            <a:srgbClr val="3D22C6"/>
          </a:solidFill>
          <a:ln w="25400" cap="flat" cmpd="sng" algn="ctr">
            <a:solidFill>
              <a:srgbClr val="FF0000"/>
            </a:solidFill>
            <a:prstDash val="sysDash"/>
            <a:round/>
            <a:headEnd type="none" w="med" len="med"/>
            <a:tailEnd type="arrow"/>
          </a:ln>
          <a:effectLst>
            <a:glow rad="63500">
              <a:srgbClr val="FFFF00">
                <a:alpha val="40000"/>
              </a:srgbClr>
            </a:glow>
            <a:outerShdw blurRad="50800" dist="38100" dir="8100000" algn="tr" rotWithShape="0">
              <a:prstClr val="black">
                <a:alpha val="40000"/>
              </a:prstClr>
            </a:outerShdw>
          </a:effectLst>
        </p:spPr>
      </p:cxnSp>
      <p:sp>
        <p:nvSpPr>
          <p:cNvPr id="4" name="TextBox 3"/>
          <p:cNvSpPr txBox="1"/>
          <p:nvPr/>
        </p:nvSpPr>
        <p:spPr>
          <a:xfrm>
            <a:off x="926794"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1.0</a:t>
            </a:r>
          </a:p>
        </p:txBody>
      </p:sp>
      <p:sp>
        <p:nvSpPr>
          <p:cNvPr id="50" name="TextBox 49"/>
          <p:cNvSpPr txBox="1"/>
          <p:nvPr/>
        </p:nvSpPr>
        <p:spPr>
          <a:xfrm>
            <a:off x="3115063" y="4230517"/>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0.0</a:t>
            </a:r>
          </a:p>
        </p:txBody>
      </p:sp>
      <p:sp>
        <p:nvSpPr>
          <p:cNvPr id="58" name="Rectangle 36"/>
          <p:cNvSpPr>
            <a:spLocks noChangeArrowheads="1"/>
          </p:cNvSpPr>
          <p:nvPr/>
        </p:nvSpPr>
        <p:spPr bwMode="auto">
          <a:xfrm>
            <a:off x="3923927" y="1665386"/>
            <a:ext cx="5050656" cy="646331"/>
          </a:xfrm>
          <a:prstGeom prst="rect">
            <a:avLst/>
          </a:prstGeom>
          <a:gradFill rotWithShape="1">
            <a:gsLst>
              <a:gs pos="0">
                <a:srgbClr val="3399FF"/>
              </a:gs>
              <a:gs pos="100000">
                <a:srgbClr val="FFFFFF"/>
              </a:gs>
            </a:gsLst>
            <a:lin ang="2700000" scaled="1"/>
          </a:gradFill>
          <a:ln w="9525">
            <a:solidFill>
              <a:srgbClr val="FF0000"/>
            </a:solidFill>
            <a:miter lim="800000"/>
            <a:headEnd/>
            <a:tailEnd/>
          </a:ln>
          <a:effectLst>
            <a:glow rad="228600">
              <a:srgbClr val="C00000">
                <a:alpha val="40000"/>
              </a:srgbClr>
            </a:glow>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Randomly pick another training pattern from the training set, then repeat steps #1 to #6.</a:t>
            </a:r>
            <a:endParaRPr kumimoji="0" lang="en-US" sz="1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endParaRPr>
          </a:p>
        </p:txBody>
      </p:sp>
      <p:graphicFrame>
        <p:nvGraphicFramePr>
          <p:cNvPr id="51" name="Table 50"/>
          <p:cNvGraphicFramePr>
            <a:graphicFrameLocks noGrp="1"/>
          </p:cNvGraphicFramePr>
          <p:nvPr/>
        </p:nvGraphicFramePr>
        <p:xfrm>
          <a:off x="5117269" y="3155886"/>
          <a:ext cx="2407111" cy="1524000"/>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704517">
                  <a:extLst>
                    <a:ext uri="{9D8B030D-6E8A-4147-A177-3AD203B41FA5}">
                      <a16:colId xmlns:a16="http://schemas.microsoft.com/office/drawing/2014/main" val="20000"/>
                    </a:ext>
                  </a:extLst>
                </a:gridCol>
                <a:gridCol w="634067">
                  <a:extLst>
                    <a:ext uri="{9D8B030D-6E8A-4147-A177-3AD203B41FA5}">
                      <a16:colId xmlns:a16="http://schemas.microsoft.com/office/drawing/2014/main" val="20001"/>
                    </a:ext>
                  </a:extLst>
                </a:gridCol>
                <a:gridCol w="1068527">
                  <a:extLst>
                    <a:ext uri="{9D8B030D-6E8A-4147-A177-3AD203B41FA5}">
                      <a16:colId xmlns:a16="http://schemas.microsoft.com/office/drawing/2014/main" val="20002"/>
                    </a:ext>
                  </a:extLst>
                </a:gridCol>
              </a:tblGrid>
              <a:tr h="227079">
                <a:tc>
                  <a:txBody>
                    <a:bodyPr/>
                    <a:lstStyle/>
                    <a:p>
                      <a:r>
                        <a:rPr lang="en-NZ" sz="1400" dirty="0">
                          <a:effectLst>
                            <a:outerShdw blurRad="38100" dist="38100" dir="2700000" algn="tl">
                              <a:srgbClr val="000000">
                                <a:alpha val="43137"/>
                              </a:srgbClr>
                            </a:outerShdw>
                          </a:effectLst>
                        </a:rPr>
                        <a:t>x</a:t>
                      </a:r>
                    </a:p>
                  </a:txBody>
                  <a:tcPr>
                    <a:solidFill>
                      <a:schemeClr val="bg1">
                        <a:lumMod val="50000"/>
                      </a:schemeClr>
                    </a:solidFill>
                  </a:tcPr>
                </a:tc>
                <a:tc>
                  <a:txBody>
                    <a:bodyPr/>
                    <a:lstStyle/>
                    <a:p>
                      <a:r>
                        <a:rPr lang="en-NZ" sz="1400" dirty="0">
                          <a:effectLst>
                            <a:outerShdw blurRad="38100" dist="38100" dir="2700000" algn="tl">
                              <a:srgbClr val="000000">
                                <a:alpha val="43137"/>
                              </a:srgbClr>
                            </a:outerShdw>
                          </a:effectLst>
                        </a:rPr>
                        <a:t>y</a:t>
                      </a:r>
                    </a:p>
                  </a:txBody>
                  <a:tcPr>
                    <a:solidFill>
                      <a:schemeClr val="bg1">
                        <a:lumMod val="50000"/>
                      </a:schemeClr>
                    </a:solidFill>
                  </a:tcPr>
                </a:tc>
                <a:tc>
                  <a:txBody>
                    <a:bodyPr/>
                    <a:lstStyle/>
                    <a:p>
                      <a:r>
                        <a:rPr lang="en-NZ" sz="1400" dirty="0">
                          <a:effectLst>
                            <a:outerShdw blurRad="38100" dist="38100" dir="2700000" algn="tl">
                              <a:srgbClr val="000000">
                                <a:alpha val="43137"/>
                              </a:srgbClr>
                            </a:outerShdw>
                          </a:effectLst>
                        </a:rPr>
                        <a:t>desired</a:t>
                      </a:r>
                    </a:p>
                  </a:txBody>
                  <a:tcPr>
                    <a:solidFill>
                      <a:schemeClr val="bg1">
                        <a:lumMod val="50000"/>
                      </a:schemeClr>
                    </a:solidFill>
                  </a:tcPr>
                </a:tc>
                <a:extLst>
                  <a:ext uri="{0D108BD9-81ED-4DB2-BD59-A6C34878D82A}">
                    <a16:rowId xmlns:a16="http://schemas.microsoft.com/office/drawing/2014/main" val="10000"/>
                  </a:ext>
                </a:extLst>
              </a:tr>
              <a:tr h="227079">
                <a:tc>
                  <a:txBody>
                    <a:bodyPr/>
                    <a:lstStyle/>
                    <a:p>
                      <a:r>
                        <a:rPr lang="en-NZ" sz="1400" dirty="0"/>
                        <a:t>0</a:t>
                      </a:r>
                    </a:p>
                  </a:txBody>
                  <a:tcPr/>
                </a:tc>
                <a:tc>
                  <a:txBody>
                    <a:bodyPr/>
                    <a:lstStyle/>
                    <a:p>
                      <a:r>
                        <a:rPr lang="en-NZ" sz="1400" dirty="0"/>
                        <a:t>0</a:t>
                      </a:r>
                    </a:p>
                  </a:txBody>
                  <a:tcPr/>
                </a:tc>
                <a:tc>
                  <a:txBody>
                    <a:bodyPr/>
                    <a:lstStyle/>
                    <a:p>
                      <a:pPr algn="ctr"/>
                      <a:r>
                        <a:rPr lang="en-NZ" sz="1400" dirty="0"/>
                        <a:t>0</a:t>
                      </a:r>
                    </a:p>
                  </a:txBody>
                  <a:tcPr/>
                </a:tc>
                <a:extLst>
                  <a:ext uri="{0D108BD9-81ED-4DB2-BD59-A6C34878D82A}">
                    <a16:rowId xmlns:a16="http://schemas.microsoft.com/office/drawing/2014/main" val="10001"/>
                  </a:ext>
                </a:extLst>
              </a:tr>
              <a:tr h="227079">
                <a:tc>
                  <a:txBody>
                    <a:bodyPr/>
                    <a:lstStyle/>
                    <a:p>
                      <a:r>
                        <a:rPr lang="en-NZ" sz="1400" dirty="0"/>
                        <a:t>0</a:t>
                      </a:r>
                    </a:p>
                  </a:txBody>
                  <a:tcPr/>
                </a:tc>
                <a:tc>
                  <a:txBody>
                    <a:bodyPr/>
                    <a:lstStyle/>
                    <a:p>
                      <a:r>
                        <a:rPr lang="en-NZ" sz="1400" dirty="0"/>
                        <a:t>1</a:t>
                      </a:r>
                    </a:p>
                  </a:txBody>
                  <a:tcPr/>
                </a:tc>
                <a:tc>
                  <a:txBody>
                    <a:bodyPr/>
                    <a:lstStyle/>
                    <a:p>
                      <a:pPr algn="ctr"/>
                      <a:r>
                        <a:rPr lang="en-NZ" sz="1400" dirty="0"/>
                        <a:t>1</a:t>
                      </a:r>
                    </a:p>
                  </a:txBody>
                  <a:tcPr/>
                </a:tc>
                <a:extLst>
                  <a:ext uri="{0D108BD9-81ED-4DB2-BD59-A6C34878D82A}">
                    <a16:rowId xmlns:a16="http://schemas.microsoft.com/office/drawing/2014/main" val="10002"/>
                  </a:ext>
                </a:extLst>
              </a:tr>
              <a:tr h="227079">
                <a:tc>
                  <a:txBody>
                    <a:bodyPr/>
                    <a:lstStyle/>
                    <a:p>
                      <a:r>
                        <a:rPr lang="en-NZ" sz="1400" dirty="0"/>
                        <a:t>1</a:t>
                      </a:r>
                    </a:p>
                  </a:txBody>
                  <a:tcPr/>
                </a:tc>
                <a:tc>
                  <a:txBody>
                    <a:bodyPr/>
                    <a:lstStyle/>
                    <a:p>
                      <a:r>
                        <a:rPr lang="en-NZ" sz="1400" dirty="0"/>
                        <a:t>0</a:t>
                      </a:r>
                    </a:p>
                  </a:txBody>
                  <a:tcPr/>
                </a:tc>
                <a:tc>
                  <a:txBody>
                    <a:bodyPr/>
                    <a:lstStyle/>
                    <a:p>
                      <a:pPr algn="ctr"/>
                      <a:r>
                        <a:rPr lang="en-NZ" sz="1400" dirty="0"/>
                        <a:t>1</a:t>
                      </a:r>
                    </a:p>
                  </a:txBody>
                  <a:tcPr/>
                </a:tc>
                <a:extLst>
                  <a:ext uri="{0D108BD9-81ED-4DB2-BD59-A6C34878D82A}">
                    <a16:rowId xmlns:a16="http://schemas.microsoft.com/office/drawing/2014/main" val="10003"/>
                  </a:ext>
                </a:extLst>
              </a:tr>
              <a:tr h="227079">
                <a:tc>
                  <a:txBody>
                    <a:bodyPr/>
                    <a:lstStyle/>
                    <a:p>
                      <a:r>
                        <a:rPr lang="en-NZ" sz="1400" dirty="0"/>
                        <a:t>1</a:t>
                      </a:r>
                    </a:p>
                  </a:txBody>
                  <a:tcPr/>
                </a:tc>
                <a:tc>
                  <a:txBody>
                    <a:bodyPr/>
                    <a:lstStyle/>
                    <a:p>
                      <a:r>
                        <a:rPr lang="en-NZ" sz="1400" dirty="0"/>
                        <a:t>1</a:t>
                      </a:r>
                    </a:p>
                  </a:txBody>
                  <a:tcPr/>
                </a:tc>
                <a:tc>
                  <a:txBody>
                    <a:bodyPr/>
                    <a:lstStyle/>
                    <a:p>
                      <a:pPr algn="ctr"/>
                      <a:r>
                        <a:rPr lang="en-NZ" sz="1400" dirty="0"/>
                        <a:t>0</a:t>
                      </a:r>
                    </a:p>
                  </a:txBody>
                  <a:tcPr/>
                </a:tc>
                <a:extLst>
                  <a:ext uri="{0D108BD9-81ED-4DB2-BD59-A6C34878D82A}">
                    <a16:rowId xmlns:a16="http://schemas.microsoft.com/office/drawing/2014/main" val="10004"/>
                  </a:ext>
                </a:extLst>
              </a:tr>
            </a:tbl>
          </a:graphicData>
        </a:graphic>
      </p:graphicFrame>
      <p:sp>
        <p:nvSpPr>
          <p:cNvPr id="56" name="Freeform 55"/>
          <p:cNvSpPr/>
          <p:nvPr/>
        </p:nvSpPr>
        <p:spPr bwMode="auto">
          <a:xfrm>
            <a:off x="4908487" y="3742970"/>
            <a:ext cx="2615893" cy="349832"/>
          </a:xfrm>
          <a:custGeom>
            <a:avLst/>
            <a:gdLst>
              <a:gd name="connsiteX0" fmla="*/ 38549 w 2615893"/>
              <a:gd name="connsiteY0" fmla="*/ 82627 h 349832"/>
              <a:gd name="connsiteX1" fmla="*/ 418993 w 2615893"/>
              <a:gd name="connsiteY1" fmla="*/ 9208 h 349832"/>
              <a:gd name="connsiteX2" fmla="*/ 1239950 w 2615893"/>
              <a:gd name="connsiteY2" fmla="*/ 2533 h 349832"/>
              <a:gd name="connsiteX3" fmla="*/ 2181048 w 2615893"/>
              <a:gd name="connsiteY3" fmla="*/ 22557 h 349832"/>
              <a:gd name="connsiteX4" fmla="*/ 2468050 w 2615893"/>
              <a:gd name="connsiteY4" fmla="*/ 62603 h 349832"/>
              <a:gd name="connsiteX5" fmla="*/ 2614888 w 2615893"/>
              <a:gd name="connsiteY5" fmla="*/ 209441 h 349832"/>
              <a:gd name="connsiteX6" fmla="*/ 2514771 w 2615893"/>
              <a:gd name="connsiteY6" fmla="*/ 296209 h 349832"/>
              <a:gd name="connsiteX7" fmla="*/ 2194397 w 2615893"/>
              <a:gd name="connsiteY7" fmla="*/ 349605 h 349832"/>
              <a:gd name="connsiteX8" fmla="*/ 1813953 w 2615893"/>
              <a:gd name="connsiteY8" fmla="*/ 316233 h 349832"/>
              <a:gd name="connsiteX9" fmla="*/ 1266648 w 2615893"/>
              <a:gd name="connsiteY9" fmla="*/ 336256 h 349832"/>
              <a:gd name="connsiteX10" fmla="*/ 225434 w 2615893"/>
              <a:gd name="connsiteY10" fmla="*/ 289535 h 349832"/>
              <a:gd name="connsiteX11" fmla="*/ 38549 w 2615893"/>
              <a:gd name="connsiteY11" fmla="*/ 222790 h 349832"/>
              <a:gd name="connsiteX12" fmla="*/ 38549 w 2615893"/>
              <a:gd name="connsiteY12" fmla="*/ 82627 h 349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15893" h="349832">
                <a:moveTo>
                  <a:pt x="38549" y="82627"/>
                </a:moveTo>
                <a:cubicBezTo>
                  <a:pt x="101956" y="47030"/>
                  <a:pt x="218759" y="22557"/>
                  <a:pt x="418993" y="9208"/>
                </a:cubicBezTo>
                <a:cubicBezTo>
                  <a:pt x="619227" y="-4141"/>
                  <a:pt x="946274" y="308"/>
                  <a:pt x="1239950" y="2533"/>
                </a:cubicBezTo>
                <a:cubicBezTo>
                  <a:pt x="1533626" y="4758"/>
                  <a:pt x="1976365" y="12545"/>
                  <a:pt x="2181048" y="22557"/>
                </a:cubicBezTo>
                <a:cubicBezTo>
                  <a:pt x="2385731" y="32569"/>
                  <a:pt x="2395743" y="31456"/>
                  <a:pt x="2468050" y="62603"/>
                </a:cubicBezTo>
                <a:cubicBezTo>
                  <a:pt x="2540357" y="93750"/>
                  <a:pt x="2607101" y="170507"/>
                  <a:pt x="2614888" y="209441"/>
                </a:cubicBezTo>
                <a:cubicBezTo>
                  <a:pt x="2622675" y="248375"/>
                  <a:pt x="2584853" y="272848"/>
                  <a:pt x="2514771" y="296209"/>
                </a:cubicBezTo>
                <a:cubicBezTo>
                  <a:pt x="2444689" y="319570"/>
                  <a:pt x="2311200" y="346268"/>
                  <a:pt x="2194397" y="349605"/>
                </a:cubicBezTo>
                <a:cubicBezTo>
                  <a:pt x="2077594" y="352942"/>
                  <a:pt x="1968578" y="318458"/>
                  <a:pt x="1813953" y="316233"/>
                </a:cubicBezTo>
                <a:cubicBezTo>
                  <a:pt x="1659328" y="314008"/>
                  <a:pt x="1531401" y="340706"/>
                  <a:pt x="1266648" y="336256"/>
                </a:cubicBezTo>
                <a:cubicBezTo>
                  <a:pt x="1001895" y="331806"/>
                  <a:pt x="430117" y="308446"/>
                  <a:pt x="225434" y="289535"/>
                </a:cubicBezTo>
                <a:cubicBezTo>
                  <a:pt x="20751" y="270624"/>
                  <a:pt x="76371" y="252825"/>
                  <a:pt x="38549" y="222790"/>
                </a:cubicBezTo>
                <a:cubicBezTo>
                  <a:pt x="727" y="192755"/>
                  <a:pt x="-24858" y="118224"/>
                  <a:pt x="38549" y="82627"/>
                </a:cubicBezTo>
                <a:close/>
              </a:path>
            </a:pathLst>
          </a:cu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a:ln>
                <a:noFill/>
              </a:ln>
              <a:solidFill>
                <a:srgbClr val="000000"/>
              </a:solidFill>
              <a:effectLst/>
              <a:uLnTx/>
              <a:uFillTx/>
              <a:latin typeface="Times" charset="0"/>
              <a:ea typeface="+mn-ea"/>
              <a:cs typeface="+mn-cs"/>
            </a:endParaRPr>
          </a:p>
        </p:txBody>
      </p:sp>
    </p:spTree>
    <p:extLst>
      <p:ext uri="{BB962C8B-B14F-4D97-AF65-F5344CB8AC3E}">
        <p14:creationId xmlns:p14="http://schemas.microsoft.com/office/powerpoint/2010/main" val="425427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after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par>
                                <p:cTn id="11" presetID="32" presetClass="emph" presetSubtype="0" repeatCount="indefinite" fill="hold" nodeType="withEffect">
                                  <p:stCondLst>
                                    <p:cond delay="0"/>
                                  </p:stCondLst>
                                  <p:childTnLst>
                                    <p:animRot by="120000">
                                      <p:cBhvr>
                                        <p:cTn id="12" dur="100" fill="hold">
                                          <p:stCondLst>
                                            <p:cond delay="0"/>
                                          </p:stCondLst>
                                        </p:cTn>
                                        <p:tgtEl>
                                          <p:spTgt spid="48"/>
                                        </p:tgtEl>
                                        <p:attrNameLst>
                                          <p:attrName>r</p:attrName>
                                        </p:attrNameLst>
                                      </p:cBhvr>
                                    </p:animRot>
                                    <p:animRot by="-240000">
                                      <p:cBhvr>
                                        <p:cTn id="13" dur="200" fill="hold">
                                          <p:stCondLst>
                                            <p:cond delay="200"/>
                                          </p:stCondLst>
                                        </p:cTn>
                                        <p:tgtEl>
                                          <p:spTgt spid="48"/>
                                        </p:tgtEl>
                                        <p:attrNameLst>
                                          <p:attrName>r</p:attrName>
                                        </p:attrNameLst>
                                      </p:cBhvr>
                                    </p:animRot>
                                    <p:animRot by="240000">
                                      <p:cBhvr>
                                        <p:cTn id="14" dur="200" fill="hold">
                                          <p:stCondLst>
                                            <p:cond delay="400"/>
                                          </p:stCondLst>
                                        </p:cTn>
                                        <p:tgtEl>
                                          <p:spTgt spid="48"/>
                                        </p:tgtEl>
                                        <p:attrNameLst>
                                          <p:attrName>r</p:attrName>
                                        </p:attrNameLst>
                                      </p:cBhvr>
                                    </p:animRot>
                                    <p:animRot by="-240000">
                                      <p:cBhvr>
                                        <p:cTn id="15" dur="200" fill="hold">
                                          <p:stCondLst>
                                            <p:cond delay="600"/>
                                          </p:stCondLst>
                                        </p:cTn>
                                        <p:tgtEl>
                                          <p:spTgt spid="48"/>
                                        </p:tgtEl>
                                        <p:attrNameLst>
                                          <p:attrName>r</p:attrName>
                                        </p:attrNameLst>
                                      </p:cBhvr>
                                    </p:animRot>
                                    <p:animRot by="120000">
                                      <p:cBhvr>
                                        <p:cTn id="16" dur="200" fill="hold">
                                          <p:stCondLst>
                                            <p:cond delay="800"/>
                                          </p:stCondLst>
                                        </p:cTn>
                                        <p:tgtEl>
                                          <p:spTgt spid="48"/>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grpId="1" nodeType="clickEffect">
                                  <p:stCondLst>
                                    <p:cond delay="0"/>
                                  </p:stCondLst>
                                  <p:childTnLst>
                                    <p:animEffect transition="out" filter="fade">
                                      <p:cBhvr>
                                        <p:cTn id="25" dur="1000"/>
                                        <p:tgtEl>
                                          <p:spTgt spid="56"/>
                                        </p:tgtEl>
                                      </p:cBhvr>
                                    </p:animEffect>
                                    <p:anim calcmode="lin" valueType="num">
                                      <p:cBhvr>
                                        <p:cTn id="26" dur="1000"/>
                                        <p:tgtEl>
                                          <p:spTgt spid="56"/>
                                        </p:tgtEl>
                                        <p:attrNameLst>
                                          <p:attrName>ppt_x</p:attrName>
                                        </p:attrNameLst>
                                      </p:cBhvr>
                                      <p:tavLst>
                                        <p:tav tm="0">
                                          <p:val>
                                            <p:strVal val="ppt_x"/>
                                          </p:val>
                                        </p:tav>
                                        <p:tav tm="100000">
                                          <p:val>
                                            <p:strVal val="ppt_x"/>
                                          </p:val>
                                        </p:tav>
                                      </p:tavLst>
                                    </p:anim>
                                    <p:anim calcmode="lin" valueType="num">
                                      <p:cBhvr>
                                        <p:cTn id="27" dur="1000"/>
                                        <p:tgtEl>
                                          <p:spTgt spid="56"/>
                                        </p:tgtEl>
                                        <p:attrNameLst>
                                          <p:attrName>ppt_y</p:attrName>
                                        </p:attrNameLst>
                                      </p:cBhvr>
                                      <p:tavLst>
                                        <p:tav tm="0">
                                          <p:val>
                                            <p:strVal val="ppt_y"/>
                                          </p:val>
                                        </p:tav>
                                        <p:tav tm="100000">
                                          <p:val>
                                            <p:strVal val="ppt_y+.1"/>
                                          </p:val>
                                        </p:tav>
                                      </p:tavLst>
                                    </p:anim>
                                    <p:set>
                                      <p:cBhvr>
                                        <p:cTn id="28" dur="1" fill="hold">
                                          <p:stCondLst>
                                            <p:cond delay="999"/>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0" y="0"/>
            <a:ext cx="9144000" cy="881062"/>
          </a:xfrm>
          <a:gradFill rotWithShape="1">
            <a:gsLst>
              <a:gs pos="0">
                <a:srgbClr val="3D22C6"/>
              </a:gs>
              <a:gs pos="100000">
                <a:srgbClr val="3D22C6">
                  <a:gamma/>
                  <a:shade val="46275"/>
                  <a:invGamma/>
                </a:srgbClr>
              </a:gs>
            </a:gsLst>
            <a:path path="shape">
              <a:fillToRect l="50000" t="50000" r="50000" b="50000"/>
            </a:path>
          </a:gradFill>
        </p:spPr>
        <p:txBody>
          <a:bodyPr/>
          <a:lstStyle/>
          <a:p>
            <a:pPr algn="ctr">
              <a:defRPr/>
            </a:pPr>
            <a:r>
              <a:rPr lang="en-US" altLang="en-US" sz="4000" b="1" kern="1200">
                <a:solidFill>
                  <a:srgbClr val="FFFF00"/>
                </a:solidFill>
                <a:effectLst>
                  <a:outerShdw blurRad="38100" dist="38100" dir="2700000" algn="tl">
                    <a:srgbClr val="000000"/>
                  </a:outerShdw>
                </a:effectLst>
                <a:latin typeface="+mn-lt"/>
              </a:rPr>
              <a:t>Duration of training</a:t>
            </a:r>
          </a:p>
        </p:txBody>
      </p:sp>
      <p:sp>
        <p:nvSpPr>
          <p:cNvPr id="279555" name="Rectangle 3"/>
          <p:cNvSpPr>
            <a:spLocks noGrp="1" noChangeArrowheads="1"/>
          </p:cNvSpPr>
          <p:nvPr>
            <p:ph type="body" idx="1"/>
          </p:nvPr>
        </p:nvSpPr>
        <p:spPr>
          <a:xfrm>
            <a:off x="447041" y="1265238"/>
            <a:ext cx="8387398" cy="5062537"/>
          </a:xfrm>
          <a:solidFill>
            <a:schemeClr val="bg1"/>
          </a:solidFill>
          <a:ln>
            <a:solidFill>
              <a:srgbClr val="FF0000"/>
            </a:solidFill>
            <a:miter lim="800000"/>
            <a:headEnd/>
            <a:tailEnd/>
          </a:ln>
        </p:spPr>
        <p:txBody>
          <a:bodyPr/>
          <a:lstStyle/>
          <a:p>
            <a:pPr>
              <a:lnSpc>
                <a:spcPct val="90000"/>
              </a:lnSpc>
              <a:buFont typeface="Wingdings" panose="05000000000000000000" pitchFamily="2" charset="2"/>
              <a:buChar char="§"/>
            </a:pPr>
            <a:r>
              <a:rPr lang="en-US" altLang="en-US" sz="2800" dirty="0"/>
              <a:t>1 training cycle = </a:t>
            </a:r>
            <a:r>
              <a:rPr lang="en-US" altLang="en-US" sz="2400" dirty="0"/>
              <a:t>(feedforward   propagation + </a:t>
            </a:r>
            <a:r>
              <a:rPr lang="en-US" altLang="en-US" sz="2400" dirty="0" err="1"/>
              <a:t>retropropagation</a:t>
            </a:r>
            <a:r>
              <a:rPr lang="en-US" altLang="en-US" sz="2400" dirty="0"/>
              <a:t>)</a:t>
            </a:r>
            <a:r>
              <a:rPr lang="en-US" altLang="en-US" sz="2800" dirty="0"/>
              <a:t> </a:t>
            </a:r>
          </a:p>
          <a:p>
            <a:pPr>
              <a:lnSpc>
                <a:spcPct val="90000"/>
              </a:lnSpc>
              <a:buFont typeface="Wingdings" panose="05000000000000000000" pitchFamily="2" charset="2"/>
              <a:buChar char="§"/>
            </a:pPr>
            <a:r>
              <a:rPr lang="en-US" altLang="en-US" sz="2800" dirty="0"/>
              <a:t>Each training cycle is repeated for each training pattern </a:t>
            </a:r>
          </a:p>
          <a:p>
            <a:pPr>
              <a:lnSpc>
                <a:spcPct val="90000"/>
              </a:lnSpc>
              <a:buFont typeface="Wingdings" panose="05000000000000000000" pitchFamily="2" charset="2"/>
              <a:buChar char="§"/>
            </a:pPr>
            <a:r>
              <a:rPr lang="en-US" altLang="en-US" sz="2800" dirty="0"/>
              <a:t>1 Epoch = all training patterns have been subjected to one training cycle each    </a:t>
            </a:r>
          </a:p>
          <a:p>
            <a:pPr>
              <a:lnSpc>
                <a:spcPct val="90000"/>
              </a:lnSpc>
              <a:buFont typeface="Wingdings" panose="05000000000000000000" pitchFamily="2" charset="2"/>
              <a:buChar char="§"/>
            </a:pPr>
            <a:r>
              <a:rPr lang="en-US" altLang="en-US" sz="2800" dirty="0"/>
              <a:t>Neural Network training usually takes many training cycles (e.g. until Sum of Squared Errors is at an acceptable level)</a:t>
            </a:r>
          </a:p>
          <a:p>
            <a:pPr>
              <a:lnSpc>
                <a:spcPct val="90000"/>
              </a:lnSpc>
              <a:buFont typeface="Wingdings" panose="05000000000000000000" pitchFamily="2" charset="2"/>
              <a:buChar char="§"/>
            </a:pPr>
            <a:endParaRPr lang="en-US" altLang="en-US" sz="2800" dirty="0"/>
          </a:p>
          <a:p>
            <a:pPr>
              <a:lnSpc>
                <a:spcPct val="90000"/>
              </a:lnSpc>
              <a:buFont typeface="Wingdings" panose="05000000000000000000" pitchFamily="2" charset="2"/>
              <a:buChar char="§"/>
            </a:pPr>
            <a:r>
              <a:rPr lang="en-US" altLang="en-US" sz="2400" dirty="0">
                <a:latin typeface="Times New Roman" pitchFamily="18" charset="0"/>
              </a:rPr>
              <a:t>(NOTE:  </a:t>
            </a:r>
            <a:r>
              <a:rPr lang="en-US" altLang="en-US" sz="2400" b="1" dirty="0">
                <a:latin typeface="Times New Roman" pitchFamily="18" charset="0"/>
              </a:rPr>
              <a:t>Different Error functions </a:t>
            </a:r>
            <a:r>
              <a:rPr lang="en-US" altLang="en-US" sz="2400" dirty="0">
                <a:latin typeface="Times New Roman" pitchFamily="18" charset="0"/>
              </a:rPr>
              <a:t>can be used to gauge the accuracy of the constructed Neural Network)</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ChangeArrowheads="1"/>
          </p:cNvSpPr>
          <p:nvPr/>
        </p:nvSpPr>
        <p:spPr bwMode="auto">
          <a:xfrm>
            <a:off x="222459" y="1469680"/>
            <a:ext cx="8589963" cy="923330"/>
          </a:xfrm>
          <a:prstGeom prst="rect">
            <a:avLst/>
          </a:prstGeom>
          <a:gradFill rotWithShape="1">
            <a:gsLst>
              <a:gs pos="0">
                <a:srgbClr val="3399FF"/>
              </a:gs>
              <a:gs pos="100000">
                <a:srgbClr val="FFFFFF"/>
              </a:gs>
            </a:gsLst>
            <a:lin ang="2700000" scaled="1"/>
          </a:gradFill>
          <a:ln w="9525">
            <a:solidFill>
              <a:srgbClr val="FF0000"/>
            </a:solidFill>
            <a:miter lim="800000"/>
            <a:headEnd/>
            <a:tailEnd/>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Times New Roman" pitchFamily="18" charset="0"/>
                <a:ea typeface="+mn-ea"/>
                <a:cs typeface="+mn-cs"/>
              </a:rPr>
              <a:t>After using one training pattern, the activation value for the output layer will now be </a:t>
            </a:r>
            <a:r>
              <a:rPr kumimoji="0" lang="en-US" altLang="en-US" sz="1800" b="1" i="0" u="none" strike="noStrike" kern="1200" cap="none" spc="0" normalizeH="0" baseline="0" noProof="0" dirty="0">
                <a:ln>
                  <a:noFill/>
                </a:ln>
                <a:solidFill>
                  <a:srgbClr val="000000"/>
                </a:solidFill>
                <a:effectLst/>
                <a:uLnTx/>
                <a:uFillTx/>
                <a:latin typeface="Times New Roman" pitchFamily="18" charset="0"/>
                <a:ea typeface="+mn-ea"/>
                <a:cs typeface="+mn-cs"/>
              </a:rPr>
              <a:t>0.5070308</a:t>
            </a:r>
            <a:r>
              <a:rPr kumimoji="0" lang="en-US" altLang="en-US" sz="1800" b="0" i="0" u="none" strike="noStrike" kern="1200" cap="none" spc="0" normalizeH="0" baseline="0" noProof="0" dirty="0">
                <a:ln>
                  <a:noFill/>
                </a:ln>
                <a:solidFill>
                  <a:srgbClr val="000000"/>
                </a:solidFill>
                <a:effectLst/>
                <a:uLnTx/>
                <a:uFillTx/>
                <a:latin typeface="Times New Roman" pitchFamily="18" charset="0"/>
                <a:ea typeface="+mn-ea"/>
                <a:cs typeface="+mn-cs"/>
              </a:rPr>
              <a:t>. If you will inspect the output of the network on the other three patterns, we have:</a:t>
            </a:r>
          </a:p>
        </p:txBody>
      </p:sp>
      <p:sp>
        <p:nvSpPr>
          <p:cNvPr id="279555" name="Rectangle 3"/>
          <p:cNvSpPr>
            <a:spLocks noChangeArrowheads="1"/>
          </p:cNvSpPr>
          <p:nvPr/>
        </p:nvSpPr>
        <p:spPr bwMode="auto">
          <a:xfrm>
            <a:off x="-15875" y="12700"/>
            <a:ext cx="9159875" cy="914400"/>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p>
            <a:pPr algn="l"/>
            <a:r>
              <a:rPr lang="en-US" sz="4000" dirty="0">
                <a:solidFill>
                  <a:srgbClr val="FFFFFF"/>
                </a:solidFill>
                <a:effectLst>
                  <a:outerShdw blurRad="38100" dist="38100" dir="2700000" algn="tl">
                    <a:srgbClr val="000000"/>
                  </a:outerShdw>
                </a:effectLst>
                <a:latin typeface="Arial"/>
              </a:rPr>
              <a:t>Training a Network</a:t>
            </a:r>
          </a:p>
        </p:txBody>
      </p:sp>
      <p:sp>
        <p:nvSpPr>
          <p:cNvPr id="274436" name="Rectangle 7"/>
          <p:cNvSpPr>
            <a:spLocks noChangeArrowheads="1"/>
          </p:cNvSpPr>
          <p:nvPr/>
        </p:nvSpPr>
        <p:spPr bwMode="auto">
          <a:xfrm>
            <a:off x="-3175" y="930275"/>
            <a:ext cx="9158288" cy="457200"/>
          </a:xfrm>
          <a:prstGeom prst="rect">
            <a:avLst/>
          </a:prstGeom>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ea typeface="+mn-ea"/>
                <a:cs typeface="+mn-cs"/>
              </a:rPr>
              <a:t>BACKPROPAGATION TRAINING</a:t>
            </a:r>
          </a:p>
        </p:txBody>
      </p:sp>
      <p:sp>
        <p:nvSpPr>
          <p:cNvPr id="274437" name="Rectangle 10"/>
          <p:cNvSpPr>
            <a:spLocks noChangeArrowheads="1"/>
          </p:cNvSpPr>
          <p:nvPr/>
        </p:nvSpPr>
        <p:spPr bwMode="auto">
          <a:xfrm>
            <a:off x="433839" y="4186214"/>
            <a:ext cx="5655464" cy="2215991"/>
          </a:xfrm>
          <a:prstGeom prst="rect">
            <a:avLst/>
          </a:prstGeom>
          <a:gradFill rotWithShape="1">
            <a:gsLst>
              <a:gs pos="0">
                <a:srgbClr val="3399FF"/>
              </a:gs>
              <a:gs pos="100000">
                <a:srgbClr val="FFFFFF"/>
              </a:gs>
            </a:gsLst>
            <a:lin ang="2700000" scaled="1"/>
          </a:gradFill>
          <a:ln w="9525">
            <a:solidFill>
              <a:srgbClr val="FF0000"/>
            </a:solidFill>
            <a:miter lim="800000"/>
            <a:headEnd/>
            <a:tailEnd/>
          </a:ln>
          <a:effectLst>
            <a:outerShdw blurRad="50800" dist="38100" dir="8100000" algn="tr" rotWithShape="0">
              <a:prstClr val="black">
                <a:alpha val="40000"/>
              </a:prstClr>
            </a:outerShdw>
          </a:effectLst>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Times New Roman" pitchFamily="18" charset="0"/>
                <a:ea typeface="+mn-ea"/>
                <a:cs typeface="+mn-cs"/>
              </a:rPr>
              <a:t>Sad to say but to get the outputs to within </a:t>
            </a:r>
            <a:r>
              <a:rPr kumimoji="0" lang="en-US" altLang="en-US" sz="1800" b="1" i="0" u="none" strike="noStrike" kern="1200" cap="none" spc="0" normalizeH="0" baseline="0" noProof="0" dirty="0">
                <a:ln>
                  <a:noFill/>
                </a:ln>
                <a:solidFill>
                  <a:srgbClr val="000000"/>
                </a:solidFill>
                <a:effectLst/>
                <a:uLnTx/>
                <a:uFillTx/>
                <a:latin typeface="Times New Roman" pitchFamily="18" charset="0"/>
                <a:ea typeface="+mn-ea"/>
                <a:cs typeface="+mn-cs"/>
              </a:rPr>
              <a:t>0.1</a:t>
            </a:r>
            <a:r>
              <a:rPr kumimoji="0" lang="en-US" altLang="en-US" sz="1800" b="0" i="0" u="none" strike="noStrike" kern="1200" cap="none" spc="0" normalizeH="0" baseline="0" noProof="0" dirty="0">
                <a:ln>
                  <a:noFill/>
                </a:ln>
                <a:solidFill>
                  <a:srgbClr val="000000"/>
                </a:solidFill>
                <a:effectLst/>
                <a:uLnTx/>
                <a:uFillTx/>
                <a:latin typeface="Times New Roman" pitchFamily="18" charset="0"/>
                <a:ea typeface="+mn-ea"/>
                <a:cs typeface="+mn-cs"/>
              </a:rPr>
              <a:t> requires </a:t>
            </a:r>
            <a:r>
              <a:rPr kumimoji="0" lang="en-US" altLang="en-US" sz="1800" b="1" i="0" u="none" strike="noStrike" kern="1200" cap="none" spc="0" normalizeH="0" baseline="0" noProof="0" dirty="0">
                <a:ln>
                  <a:noFill/>
                </a:ln>
                <a:solidFill>
                  <a:srgbClr val="FF0000"/>
                </a:solidFill>
                <a:effectLst/>
                <a:uLnTx/>
                <a:uFillTx/>
                <a:latin typeface="Times New Roman" pitchFamily="18" charset="0"/>
                <a:ea typeface="+mn-ea"/>
                <a:cs typeface="+mn-cs"/>
              </a:rPr>
              <a:t>20,862 </a:t>
            </a:r>
            <a:r>
              <a:rPr kumimoji="0" lang="en-US" altLang="en-US" sz="1800" b="1" i="1" u="none" strike="noStrike" kern="1200" cap="none" spc="0" normalizeH="0" baseline="0" noProof="0" dirty="0">
                <a:ln>
                  <a:noFill/>
                </a:ln>
                <a:solidFill>
                  <a:srgbClr val="FF0000"/>
                </a:solidFill>
                <a:effectLst/>
                <a:uLnTx/>
                <a:uFillTx/>
                <a:latin typeface="Times New Roman" pitchFamily="18" charset="0"/>
                <a:ea typeface="+mn-ea"/>
                <a:cs typeface="+mn-cs"/>
              </a:rPr>
              <a:t>iterations</a:t>
            </a:r>
            <a:r>
              <a:rPr kumimoji="0" lang="en-US" altLang="en-US" sz="1800" b="0" i="0" u="none" strike="noStrike" kern="1200" cap="none" spc="0" normalizeH="0" baseline="0" noProof="0" dirty="0">
                <a:ln>
                  <a:noFill/>
                </a:ln>
                <a:solidFill>
                  <a:srgbClr val="000000"/>
                </a:solidFill>
                <a:effectLst/>
                <a:uLnTx/>
                <a:uFillTx/>
                <a:latin typeface="Times New Roman" pitchFamily="18" charset="0"/>
                <a:ea typeface="+mn-ea"/>
                <a:cs typeface="+mn-cs"/>
              </a:rPr>
              <a:t>, a very long time especially for such a short problem. Fortunately there are a large number of things that can be done to speed­up the training time.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Times New Roman" pitchFamily="18" charset="0"/>
                <a:ea typeface="+mn-ea"/>
                <a:cs typeface="+mn-cs"/>
              </a:rPr>
              <a:t>The very simplest thing to do is to increase the learning rate, </a:t>
            </a:r>
            <a:r>
              <a:rPr kumimoji="0" lang="en-US" altLang="en-US" sz="2400" b="0" i="1" u="none" strike="noStrike" kern="1200" cap="none" spc="0" normalizeH="0" baseline="0" noProof="0" dirty="0">
                <a:ln>
                  <a:noFill/>
                </a:ln>
                <a:solidFill>
                  <a:srgbClr val="000000"/>
                </a:solidFill>
                <a:effectLst/>
                <a:uLnTx/>
                <a:uFillTx/>
                <a:latin typeface="Times New Roman" pitchFamily="18" charset="0"/>
                <a:ea typeface="+mn-ea"/>
                <a:cs typeface="+mn-cs"/>
                <a:sym typeface="Symbol" pitchFamily="18" charset="2"/>
              </a:rPr>
              <a:t></a:t>
            </a:r>
            <a:r>
              <a:rPr kumimoji="0" lang="en-US" altLang="en-US" sz="1800" b="0" i="0" u="none" strike="noStrike" kern="1200" cap="none" spc="0" normalizeH="0" baseline="0" noProof="0" dirty="0">
                <a:ln>
                  <a:noFill/>
                </a:ln>
                <a:solidFill>
                  <a:srgbClr val="000000"/>
                </a:solidFill>
                <a:effectLst/>
                <a:uLnTx/>
                <a:uFillTx/>
                <a:latin typeface="Times New Roman" pitchFamily="18" charset="0"/>
                <a:ea typeface="+mn-ea"/>
                <a:cs typeface="+mn-cs"/>
              </a:rPr>
              <a:t>. The following table shows how many iterations are used for different values of </a:t>
            </a:r>
            <a:r>
              <a:rPr kumimoji="0" lang="en-US" altLang="en-US" sz="2400" b="0" i="1" u="none" strike="noStrike" kern="1200" cap="none" spc="0" normalizeH="0" baseline="0" noProof="0" dirty="0">
                <a:ln>
                  <a:noFill/>
                </a:ln>
                <a:solidFill>
                  <a:srgbClr val="000000"/>
                </a:solidFill>
                <a:effectLst/>
                <a:uLnTx/>
                <a:uFillTx/>
                <a:latin typeface="Times New Roman" pitchFamily="18" charset="0"/>
                <a:ea typeface="+mn-ea"/>
                <a:cs typeface="+mn-cs"/>
                <a:sym typeface="Symbol" pitchFamily="18" charset="2"/>
              </a:rPr>
              <a:t></a:t>
            </a:r>
            <a:r>
              <a:rPr kumimoji="0" lang="en-US" altLang="en-US" sz="1800" b="0" i="0" u="none" strike="noStrike" kern="1200" cap="none" spc="0" normalizeH="0" baseline="0" noProof="0" dirty="0">
                <a:ln>
                  <a:noFill/>
                </a:ln>
                <a:solidFill>
                  <a:srgbClr val="000000"/>
                </a:solidFill>
                <a:effectLst/>
                <a:uLnTx/>
                <a:uFillTx/>
                <a:latin typeface="Times New Roman" pitchFamily="18" charset="0"/>
                <a:ea typeface="+mn-ea"/>
                <a:cs typeface="+mn-cs"/>
              </a:rPr>
              <a:t>.</a:t>
            </a:r>
          </a:p>
        </p:txBody>
      </p:sp>
      <p:sp>
        <p:nvSpPr>
          <p:cNvPr id="274438"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graphicFrame>
        <p:nvGraphicFramePr>
          <p:cNvPr id="274440" name="Object 21"/>
          <p:cNvGraphicFramePr>
            <a:graphicFrameLocks noChangeAspect="1"/>
          </p:cNvGraphicFramePr>
          <p:nvPr/>
        </p:nvGraphicFramePr>
        <p:xfrm>
          <a:off x="6566872" y="4641769"/>
          <a:ext cx="1811338" cy="1466850"/>
        </p:xfrm>
        <a:graphic>
          <a:graphicData uri="http://schemas.openxmlformats.org/presentationml/2006/ole">
            <mc:AlternateContent xmlns:mc="http://schemas.openxmlformats.org/markup-compatibility/2006">
              <mc:Choice xmlns:v="urn:schemas-microsoft-com:vml" Requires="v">
                <p:oleObj spid="_x0000_s360505" name="Bitmap Image" r:id="rId3" imgW="1257476" imgH="1019048" progId="Paint.Picture">
                  <p:embed/>
                </p:oleObj>
              </mc:Choice>
              <mc:Fallback>
                <p:oleObj name="Bitmap Image" r:id="rId3" imgW="1257476" imgH="1019048" progId="Paint.Picture">
                  <p:embed/>
                  <p:pic>
                    <p:nvPicPr>
                      <p:cNvPr id="27444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6872" y="4641769"/>
                        <a:ext cx="1811338" cy="1466850"/>
                      </a:xfrm>
                      <a:prstGeom prst="rect">
                        <a:avLst/>
                      </a:prstGeom>
                      <a:noFill/>
                      <a:ln w="25400">
                        <a:solidFill>
                          <a:srgbClr val="3399FF"/>
                        </a:solidFill>
                        <a:miter lim="800000"/>
                        <a:headEnd/>
                        <a:tailEnd/>
                      </a:ln>
                    </p:spPr>
                  </p:pic>
                </p:oleObj>
              </mc:Fallback>
            </mc:AlternateContent>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286728755"/>
              </p:ext>
            </p:extLst>
          </p:nvPr>
        </p:nvGraphicFramePr>
        <p:xfrm>
          <a:off x="2527299" y="2255965"/>
          <a:ext cx="3756593" cy="1702725"/>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728257">
                  <a:extLst>
                    <a:ext uri="{9D8B030D-6E8A-4147-A177-3AD203B41FA5}">
                      <a16:colId xmlns:a16="http://schemas.microsoft.com/office/drawing/2014/main" val="20000"/>
                    </a:ext>
                  </a:extLst>
                </a:gridCol>
                <a:gridCol w="655433">
                  <a:extLst>
                    <a:ext uri="{9D8B030D-6E8A-4147-A177-3AD203B41FA5}">
                      <a16:colId xmlns:a16="http://schemas.microsoft.com/office/drawing/2014/main" val="20001"/>
                    </a:ext>
                  </a:extLst>
                </a:gridCol>
                <a:gridCol w="1104533">
                  <a:extLst>
                    <a:ext uri="{9D8B030D-6E8A-4147-A177-3AD203B41FA5}">
                      <a16:colId xmlns:a16="http://schemas.microsoft.com/office/drawing/2014/main" val="20002"/>
                    </a:ext>
                  </a:extLst>
                </a:gridCol>
                <a:gridCol w="1268370">
                  <a:extLst>
                    <a:ext uri="{9D8B030D-6E8A-4147-A177-3AD203B41FA5}">
                      <a16:colId xmlns:a16="http://schemas.microsoft.com/office/drawing/2014/main" val="20003"/>
                    </a:ext>
                  </a:extLst>
                </a:gridCol>
              </a:tblGrid>
              <a:tr h="340545">
                <a:tc>
                  <a:txBody>
                    <a:bodyPr/>
                    <a:lstStyle/>
                    <a:p>
                      <a:r>
                        <a:rPr lang="en-NZ" sz="1400" dirty="0">
                          <a:effectLst>
                            <a:outerShdw blurRad="38100" dist="38100" dir="2700000" algn="tl">
                              <a:srgbClr val="000000">
                                <a:alpha val="43137"/>
                              </a:srgbClr>
                            </a:outerShdw>
                          </a:effectLst>
                        </a:rPr>
                        <a:t>x</a:t>
                      </a:r>
                    </a:p>
                  </a:txBody>
                  <a:tcPr>
                    <a:solidFill>
                      <a:schemeClr val="bg1">
                        <a:lumMod val="50000"/>
                      </a:schemeClr>
                    </a:solidFill>
                  </a:tcPr>
                </a:tc>
                <a:tc>
                  <a:txBody>
                    <a:bodyPr/>
                    <a:lstStyle/>
                    <a:p>
                      <a:r>
                        <a:rPr lang="en-NZ" sz="1400" dirty="0">
                          <a:effectLst>
                            <a:outerShdw blurRad="38100" dist="38100" dir="2700000" algn="tl">
                              <a:srgbClr val="000000">
                                <a:alpha val="43137"/>
                              </a:srgbClr>
                            </a:outerShdw>
                          </a:effectLst>
                        </a:rPr>
                        <a:t>y</a:t>
                      </a:r>
                    </a:p>
                  </a:txBody>
                  <a:tcPr>
                    <a:solidFill>
                      <a:schemeClr val="bg1">
                        <a:lumMod val="50000"/>
                      </a:schemeClr>
                    </a:solidFill>
                  </a:tcPr>
                </a:tc>
                <a:tc>
                  <a:txBody>
                    <a:bodyPr/>
                    <a:lstStyle/>
                    <a:p>
                      <a:r>
                        <a:rPr lang="en-NZ" sz="1400" dirty="0">
                          <a:solidFill>
                            <a:srgbClr val="FFFF00"/>
                          </a:solidFill>
                          <a:effectLst>
                            <a:outerShdw blurRad="38100" dist="38100" dir="2700000" algn="tl">
                              <a:srgbClr val="000000">
                                <a:alpha val="43137"/>
                              </a:srgbClr>
                            </a:outerShdw>
                          </a:effectLst>
                        </a:rPr>
                        <a:t>desired</a:t>
                      </a:r>
                    </a:p>
                  </a:txBody>
                  <a:tcPr>
                    <a:solidFill>
                      <a:schemeClr val="bg1">
                        <a:lumMod val="50000"/>
                      </a:schemeClr>
                    </a:solidFill>
                  </a:tcPr>
                </a:tc>
                <a:tc>
                  <a:txBody>
                    <a:bodyPr/>
                    <a:lstStyle/>
                    <a:p>
                      <a:r>
                        <a:rPr lang="en-NZ" sz="1400" dirty="0">
                          <a:solidFill>
                            <a:srgbClr val="FFC000"/>
                          </a:solidFill>
                          <a:effectLst>
                            <a:outerShdw blurRad="38100" dist="38100" dir="2700000" algn="tl">
                              <a:srgbClr val="000000">
                                <a:alpha val="43137"/>
                              </a:srgbClr>
                            </a:outerShdw>
                          </a:effectLst>
                        </a:rPr>
                        <a:t>actual</a:t>
                      </a:r>
                    </a:p>
                  </a:txBody>
                  <a:tcPr>
                    <a:solidFill>
                      <a:schemeClr val="bg1">
                        <a:lumMod val="50000"/>
                      </a:schemeClr>
                    </a:solidFill>
                  </a:tcPr>
                </a:tc>
                <a:extLst>
                  <a:ext uri="{0D108BD9-81ED-4DB2-BD59-A6C34878D82A}">
                    <a16:rowId xmlns:a16="http://schemas.microsoft.com/office/drawing/2014/main" val="10000"/>
                  </a:ext>
                </a:extLst>
              </a:tr>
              <a:tr h="340545">
                <a:tc>
                  <a:txBody>
                    <a:bodyPr/>
                    <a:lstStyle/>
                    <a:p>
                      <a:r>
                        <a:rPr lang="en-NZ" sz="1400" dirty="0"/>
                        <a:t>0</a:t>
                      </a:r>
                    </a:p>
                  </a:txBody>
                  <a:tcPr/>
                </a:tc>
                <a:tc>
                  <a:txBody>
                    <a:bodyPr/>
                    <a:lstStyle/>
                    <a:p>
                      <a:r>
                        <a:rPr lang="en-NZ" sz="1400" dirty="0"/>
                        <a:t>0</a:t>
                      </a:r>
                    </a:p>
                  </a:txBody>
                  <a:tcPr/>
                </a:tc>
                <a:tc>
                  <a:txBody>
                    <a:bodyPr/>
                    <a:lstStyle/>
                    <a:p>
                      <a:r>
                        <a:rPr lang="en-NZ" sz="1400" dirty="0"/>
                        <a:t>0</a:t>
                      </a:r>
                    </a:p>
                  </a:txBody>
                  <a:tcPr/>
                </a:tc>
                <a:tc>
                  <a:txBody>
                    <a:bodyPr/>
                    <a:lstStyle/>
                    <a:p>
                      <a:r>
                        <a:rPr lang="en-NZ" sz="1400" dirty="0"/>
                        <a:t>0.5039062</a:t>
                      </a:r>
                    </a:p>
                  </a:txBody>
                  <a:tcPr/>
                </a:tc>
                <a:extLst>
                  <a:ext uri="{0D108BD9-81ED-4DB2-BD59-A6C34878D82A}">
                    <a16:rowId xmlns:a16="http://schemas.microsoft.com/office/drawing/2014/main" val="10001"/>
                  </a:ext>
                </a:extLst>
              </a:tr>
              <a:tr h="340545">
                <a:tc>
                  <a:txBody>
                    <a:bodyPr/>
                    <a:lstStyle/>
                    <a:p>
                      <a:r>
                        <a:rPr lang="en-NZ" sz="1400" dirty="0"/>
                        <a:t>0</a:t>
                      </a:r>
                    </a:p>
                  </a:txBody>
                  <a:tcPr/>
                </a:tc>
                <a:tc>
                  <a:txBody>
                    <a:bodyPr/>
                    <a:lstStyle/>
                    <a:p>
                      <a:r>
                        <a:rPr lang="en-NZ" sz="1400" dirty="0"/>
                        <a:t>1</a:t>
                      </a:r>
                    </a:p>
                  </a:txBody>
                  <a:tcPr/>
                </a:tc>
                <a:tc>
                  <a:txBody>
                    <a:bodyPr/>
                    <a:lstStyle/>
                    <a:p>
                      <a:r>
                        <a:rPr lang="en-NZ" sz="1400" dirty="0"/>
                        <a:t>1</a:t>
                      </a:r>
                    </a:p>
                  </a:txBody>
                  <a:tcPr/>
                </a:tc>
                <a:tc>
                  <a:txBody>
                    <a:bodyPr/>
                    <a:lstStyle/>
                    <a:p>
                      <a:r>
                        <a:rPr lang="en-NZ" sz="1400" dirty="0"/>
                        <a:t>0.5039062</a:t>
                      </a:r>
                    </a:p>
                  </a:txBody>
                  <a:tcPr/>
                </a:tc>
                <a:extLst>
                  <a:ext uri="{0D108BD9-81ED-4DB2-BD59-A6C34878D82A}">
                    <a16:rowId xmlns:a16="http://schemas.microsoft.com/office/drawing/2014/main" val="10002"/>
                  </a:ext>
                </a:extLst>
              </a:tr>
              <a:tr h="340545">
                <a:tc>
                  <a:txBody>
                    <a:bodyPr/>
                    <a:lstStyle/>
                    <a:p>
                      <a:r>
                        <a:rPr lang="en-NZ" sz="1400" dirty="0"/>
                        <a:t>1</a:t>
                      </a:r>
                    </a:p>
                  </a:txBody>
                  <a:tcPr/>
                </a:tc>
                <a:tc>
                  <a:txBody>
                    <a:bodyPr/>
                    <a:lstStyle/>
                    <a:p>
                      <a:r>
                        <a:rPr lang="en-NZ" sz="1400" dirty="0"/>
                        <a:t>0</a:t>
                      </a:r>
                    </a:p>
                  </a:txBody>
                  <a:tcPr/>
                </a:tc>
                <a:tc>
                  <a:txBody>
                    <a:bodyPr/>
                    <a:lstStyle/>
                    <a:p>
                      <a:r>
                        <a:rPr lang="en-NZ" sz="1400" dirty="0"/>
                        <a:t>1</a:t>
                      </a:r>
                    </a:p>
                  </a:txBody>
                  <a:tcPr/>
                </a:tc>
                <a:tc>
                  <a:txBody>
                    <a:bodyPr/>
                    <a:lstStyle/>
                    <a:p>
                      <a:r>
                        <a:rPr lang="en-NZ" sz="1400" dirty="0"/>
                        <a:t>0.5070308</a:t>
                      </a:r>
                    </a:p>
                  </a:txBody>
                  <a:tcPr/>
                </a:tc>
                <a:extLst>
                  <a:ext uri="{0D108BD9-81ED-4DB2-BD59-A6C34878D82A}">
                    <a16:rowId xmlns:a16="http://schemas.microsoft.com/office/drawing/2014/main" val="10003"/>
                  </a:ext>
                </a:extLst>
              </a:tr>
              <a:tr h="340545">
                <a:tc>
                  <a:txBody>
                    <a:bodyPr/>
                    <a:lstStyle/>
                    <a:p>
                      <a:r>
                        <a:rPr lang="en-NZ" sz="1400" dirty="0"/>
                        <a:t>1</a:t>
                      </a:r>
                    </a:p>
                  </a:txBody>
                  <a:tcPr/>
                </a:tc>
                <a:tc>
                  <a:txBody>
                    <a:bodyPr/>
                    <a:lstStyle/>
                    <a:p>
                      <a:r>
                        <a:rPr lang="en-NZ" sz="1400" dirty="0"/>
                        <a:t>1</a:t>
                      </a:r>
                    </a:p>
                  </a:txBody>
                  <a:tcPr/>
                </a:tc>
                <a:tc>
                  <a:txBody>
                    <a:bodyPr/>
                    <a:lstStyle/>
                    <a:p>
                      <a:r>
                        <a:rPr lang="en-NZ" sz="1400" dirty="0"/>
                        <a:t>0</a:t>
                      </a:r>
                    </a:p>
                  </a:txBody>
                  <a:tcPr/>
                </a:tc>
                <a:tc>
                  <a:txBody>
                    <a:bodyPr/>
                    <a:lstStyle/>
                    <a:p>
                      <a:r>
                        <a:rPr lang="en-NZ" sz="1400" dirty="0"/>
                        <a:t>0.5070308</a:t>
                      </a:r>
                    </a:p>
                  </a:txBody>
                  <a:tcPr/>
                </a:tc>
                <a:extLst>
                  <a:ext uri="{0D108BD9-81ED-4DB2-BD59-A6C34878D82A}">
                    <a16:rowId xmlns:a16="http://schemas.microsoft.com/office/drawing/2014/main" val="10004"/>
                  </a:ext>
                </a:extLst>
              </a:tr>
            </a:tbl>
          </a:graphicData>
        </a:graphic>
      </p:graphicFrame>
      <p:sp>
        <p:nvSpPr>
          <p:cNvPr id="10" name="Freeform 9"/>
          <p:cNvSpPr/>
          <p:nvPr/>
        </p:nvSpPr>
        <p:spPr bwMode="auto">
          <a:xfrm>
            <a:off x="6621056" y="5559820"/>
            <a:ext cx="1842148" cy="226932"/>
          </a:xfrm>
          <a:custGeom>
            <a:avLst/>
            <a:gdLst>
              <a:gd name="connsiteX0" fmla="*/ 38549 w 2615893"/>
              <a:gd name="connsiteY0" fmla="*/ 82627 h 349832"/>
              <a:gd name="connsiteX1" fmla="*/ 418993 w 2615893"/>
              <a:gd name="connsiteY1" fmla="*/ 9208 h 349832"/>
              <a:gd name="connsiteX2" fmla="*/ 1239950 w 2615893"/>
              <a:gd name="connsiteY2" fmla="*/ 2533 h 349832"/>
              <a:gd name="connsiteX3" fmla="*/ 2181048 w 2615893"/>
              <a:gd name="connsiteY3" fmla="*/ 22557 h 349832"/>
              <a:gd name="connsiteX4" fmla="*/ 2468050 w 2615893"/>
              <a:gd name="connsiteY4" fmla="*/ 62603 h 349832"/>
              <a:gd name="connsiteX5" fmla="*/ 2614888 w 2615893"/>
              <a:gd name="connsiteY5" fmla="*/ 209441 h 349832"/>
              <a:gd name="connsiteX6" fmla="*/ 2514771 w 2615893"/>
              <a:gd name="connsiteY6" fmla="*/ 296209 h 349832"/>
              <a:gd name="connsiteX7" fmla="*/ 2194397 w 2615893"/>
              <a:gd name="connsiteY7" fmla="*/ 349605 h 349832"/>
              <a:gd name="connsiteX8" fmla="*/ 1813953 w 2615893"/>
              <a:gd name="connsiteY8" fmla="*/ 316233 h 349832"/>
              <a:gd name="connsiteX9" fmla="*/ 1266648 w 2615893"/>
              <a:gd name="connsiteY9" fmla="*/ 336256 h 349832"/>
              <a:gd name="connsiteX10" fmla="*/ 225434 w 2615893"/>
              <a:gd name="connsiteY10" fmla="*/ 289535 h 349832"/>
              <a:gd name="connsiteX11" fmla="*/ 38549 w 2615893"/>
              <a:gd name="connsiteY11" fmla="*/ 222790 h 349832"/>
              <a:gd name="connsiteX12" fmla="*/ 38549 w 2615893"/>
              <a:gd name="connsiteY12" fmla="*/ 82627 h 349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15893" h="349832">
                <a:moveTo>
                  <a:pt x="38549" y="82627"/>
                </a:moveTo>
                <a:cubicBezTo>
                  <a:pt x="101956" y="47030"/>
                  <a:pt x="218759" y="22557"/>
                  <a:pt x="418993" y="9208"/>
                </a:cubicBezTo>
                <a:cubicBezTo>
                  <a:pt x="619227" y="-4141"/>
                  <a:pt x="946274" y="308"/>
                  <a:pt x="1239950" y="2533"/>
                </a:cubicBezTo>
                <a:cubicBezTo>
                  <a:pt x="1533626" y="4758"/>
                  <a:pt x="1976365" y="12545"/>
                  <a:pt x="2181048" y="22557"/>
                </a:cubicBezTo>
                <a:cubicBezTo>
                  <a:pt x="2385731" y="32569"/>
                  <a:pt x="2395743" y="31456"/>
                  <a:pt x="2468050" y="62603"/>
                </a:cubicBezTo>
                <a:cubicBezTo>
                  <a:pt x="2540357" y="93750"/>
                  <a:pt x="2607101" y="170507"/>
                  <a:pt x="2614888" y="209441"/>
                </a:cubicBezTo>
                <a:cubicBezTo>
                  <a:pt x="2622675" y="248375"/>
                  <a:pt x="2584853" y="272848"/>
                  <a:pt x="2514771" y="296209"/>
                </a:cubicBezTo>
                <a:cubicBezTo>
                  <a:pt x="2444689" y="319570"/>
                  <a:pt x="2311200" y="346268"/>
                  <a:pt x="2194397" y="349605"/>
                </a:cubicBezTo>
                <a:cubicBezTo>
                  <a:pt x="2077594" y="352942"/>
                  <a:pt x="1968578" y="318458"/>
                  <a:pt x="1813953" y="316233"/>
                </a:cubicBezTo>
                <a:cubicBezTo>
                  <a:pt x="1659328" y="314008"/>
                  <a:pt x="1531401" y="340706"/>
                  <a:pt x="1266648" y="336256"/>
                </a:cubicBezTo>
                <a:cubicBezTo>
                  <a:pt x="1001895" y="331806"/>
                  <a:pt x="430117" y="308446"/>
                  <a:pt x="225434" y="289535"/>
                </a:cubicBezTo>
                <a:cubicBezTo>
                  <a:pt x="20751" y="270624"/>
                  <a:pt x="76371" y="252825"/>
                  <a:pt x="38549" y="222790"/>
                </a:cubicBezTo>
                <a:cubicBezTo>
                  <a:pt x="727" y="192755"/>
                  <a:pt x="-24858" y="118224"/>
                  <a:pt x="38549" y="82627"/>
                </a:cubicBezTo>
                <a:close/>
              </a:path>
            </a:pathLst>
          </a:cu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a:ln>
                <a:noFill/>
              </a:ln>
              <a:solidFill>
                <a:srgbClr val="000000"/>
              </a:solidFill>
              <a:effectLst/>
              <a:uLnTx/>
              <a:uFillTx/>
              <a:latin typeface="Times" charset="0"/>
              <a:ea typeface="+mn-ea"/>
              <a:cs typeface="+mn-cs"/>
            </a:endParaRPr>
          </a:p>
        </p:txBody>
      </p:sp>
    </p:spTree>
    <p:extLst>
      <p:ext uri="{BB962C8B-B14F-4D97-AF65-F5344CB8AC3E}">
        <p14:creationId xmlns:p14="http://schemas.microsoft.com/office/powerpoint/2010/main" val="94222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xit" presetSubtype="0" fill="hold" grpId="1" nodeType="clickEffect">
                                  <p:stCondLst>
                                    <p:cond delay="0"/>
                                  </p:stCondLst>
                                  <p:childTnLst>
                                    <p:animEffect transition="out" filter="fade">
                                      <p:cBhvr>
                                        <p:cTn id="11" dur="1000"/>
                                        <p:tgtEl>
                                          <p:spTgt spid="10"/>
                                        </p:tgtEl>
                                      </p:cBhvr>
                                    </p:animEffect>
                                    <p:anim calcmode="lin" valueType="num">
                                      <p:cBhvr>
                                        <p:cTn id="12" dur="1000"/>
                                        <p:tgtEl>
                                          <p:spTgt spid="10"/>
                                        </p:tgtEl>
                                        <p:attrNameLst>
                                          <p:attrName>ppt_x</p:attrName>
                                        </p:attrNameLst>
                                      </p:cBhvr>
                                      <p:tavLst>
                                        <p:tav tm="0">
                                          <p:val>
                                            <p:strVal val="ppt_x"/>
                                          </p:val>
                                        </p:tav>
                                        <p:tav tm="100000">
                                          <p:val>
                                            <p:strVal val="ppt_x"/>
                                          </p:val>
                                        </p:tav>
                                      </p:tavLst>
                                    </p:anim>
                                    <p:anim calcmode="lin" valueType="num">
                                      <p:cBhvr>
                                        <p:cTn id="13" dur="1000"/>
                                        <p:tgtEl>
                                          <p:spTgt spid="10"/>
                                        </p:tgtEl>
                                        <p:attrNameLst>
                                          <p:attrName>ppt_y</p:attrName>
                                        </p:attrNameLst>
                                      </p:cBhvr>
                                      <p:tavLst>
                                        <p:tav tm="0">
                                          <p:val>
                                            <p:strVal val="ppt_y"/>
                                          </p:val>
                                        </p:tav>
                                        <p:tav tm="100000">
                                          <p:val>
                                            <p:strVal val="ppt_y+.1"/>
                                          </p:val>
                                        </p:tav>
                                      </p:tavLst>
                                    </p:anim>
                                    <p:set>
                                      <p:cBhvr>
                                        <p:cTn id="14" dur="1" fill="hold">
                                          <p:stCondLst>
                                            <p:cond delay="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0" y="0"/>
            <a:ext cx="9144000" cy="755650"/>
          </a:xfrm>
          <a:gradFill rotWithShape="1">
            <a:gsLst>
              <a:gs pos="0">
                <a:srgbClr val="3D22C6"/>
              </a:gs>
              <a:gs pos="100000">
                <a:srgbClr val="3D22C6">
                  <a:gamma/>
                  <a:shade val="46275"/>
                  <a:invGamma/>
                </a:srgbClr>
              </a:gs>
            </a:gsLst>
            <a:path path="shape">
              <a:fillToRect l="50000" t="50000" r="50000" b="50000"/>
            </a:path>
          </a:gradFill>
        </p:spPr>
        <p:txBody>
          <a:bodyPr/>
          <a:lstStyle/>
          <a:p>
            <a:pPr algn="ctr">
              <a:defRPr/>
            </a:pPr>
            <a:r>
              <a:rPr lang="en-US" sz="4000" b="1" kern="1200" dirty="0">
                <a:solidFill>
                  <a:srgbClr val="FFFF00"/>
                </a:solidFill>
                <a:effectLst>
                  <a:outerShdw blurRad="38100" dist="38100" dir="2700000" algn="tl">
                    <a:srgbClr val="000000"/>
                  </a:outerShdw>
                </a:effectLst>
                <a:latin typeface="+mn-lt"/>
              </a:rPr>
              <a:t>Complete Training</a:t>
            </a:r>
          </a:p>
        </p:txBody>
      </p:sp>
      <p:sp>
        <p:nvSpPr>
          <p:cNvPr id="60419" name="Rectangle 3"/>
          <p:cNvSpPr>
            <a:spLocks noGrp="1" noChangeArrowheads="1"/>
          </p:cNvSpPr>
          <p:nvPr>
            <p:ph type="body" idx="1"/>
          </p:nvPr>
        </p:nvSpPr>
        <p:spPr>
          <a:xfrm>
            <a:off x="374650" y="785813"/>
            <a:ext cx="8316913" cy="5943600"/>
          </a:xfrm>
          <a:ln>
            <a:solidFill>
              <a:srgbClr val="FF0000"/>
            </a:solidFill>
          </a:ln>
        </p:spPr>
        <p:txBody>
          <a:bodyPr/>
          <a:lstStyle/>
          <a:p>
            <a:pPr marL="609600" indent="-609600">
              <a:lnSpc>
                <a:spcPct val="90000"/>
              </a:lnSpc>
              <a:defRPr/>
            </a:pPr>
            <a:r>
              <a:rPr lang="en-US" sz="2000" b="1" u="sng" dirty="0">
                <a:effectLst>
                  <a:outerShdw blurRad="38100" dist="38100" dir="2700000" algn="tl">
                    <a:srgbClr val="000000">
                      <a:alpha val="43137"/>
                    </a:srgbClr>
                  </a:outerShdw>
                </a:effectLst>
              </a:rPr>
              <a:t>Given</a:t>
            </a:r>
            <a:r>
              <a:rPr lang="en-US" sz="2000" b="1" dirty="0">
                <a:effectLst>
                  <a:outerShdw blurRad="38100" dist="38100" dir="2700000" algn="tl">
                    <a:srgbClr val="000000">
                      <a:alpha val="43137"/>
                    </a:srgbClr>
                  </a:outerShdw>
                </a:effectLst>
              </a:rPr>
              <a:t>:  </a:t>
            </a:r>
            <a:r>
              <a:rPr lang="en-US" sz="2000" dirty="0"/>
              <a:t>Data set, desired outputs and a Neural Net with m weights.  </a:t>
            </a:r>
          </a:p>
          <a:p>
            <a:pPr marL="609600" indent="-609600">
              <a:lnSpc>
                <a:spcPct val="90000"/>
              </a:lnSpc>
              <a:defRPr/>
            </a:pPr>
            <a:r>
              <a:rPr lang="en-US" sz="2000" b="1" dirty="0">
                <a:effectLst>
                  <a:outerShdw blurRad="38100" dist="38100" dir="2700000" algn="tl">
                    <a:srgbClr val="000000">
                      <a:alpha val="43137"/>
                    </a:srgbClr>
                  </a:outerShdw>
                </a:effectLst>
              </a:rPr>
              <a:t>Find a setting for the </a:t>
            </a:r>
            <a:r>
              <a:rPr lang="en-US" sz="2000" b="1" dirty="0">
                <a:solidFill>
                  <a:srgbClr val="0000FF"/>
                </a:solidFill>
                <a:effectLst>
                  <a:outerShdw blurRad="38100" dist="38100" dir="2700000" algn="tl">
                    <a:srgbClr val="000000">
                      <a:alpha val="43137"/>
                    </a:srgbClr>
                  </a:outerShdw>
                </a:effectLst>
              </a:rPr>
              <a:t>weights</a:t>
            </a:r>
            <a:r>
              <a:rPr lang="en-US" sz="2000" b="1" dirty="0">
                <a:effectLst>
                  <a:outerShdw blurRad="38100" dist="38100" dir="2700000" algn="tl">
                    <a:srgbClr val="000000">
                      <a:alpha val="43137"/>
                    </a:srgbClr>
                  </a:outerShdw>
                </a:effectLst>
              </a:rPr>
              <a:t> that will give good predictive performance on new data.  Estimate expected performance on new data.</a:t>
            </a:r>
          </a:p>
          <a:p>
            <a:pPr marL="609600" indent="-609600">
              <a:lnSpc>
                <a:spcPct val="90000"/>
              </a:lnSpc>
              <a:buFont typeface="Monotype Sorts" pitchFamily="2" charset="2"/>
              <a:buNone/>
              <a:defRPr/>
            </a:pPr>
            <a:endParaRPr lang="en-US" sz="1200" dirty="0"/>
          </a:p>
          <a:p>
            <a:pPr marL="609600" indent="-609600">
              <a:lnSpc>
                <a:spcPct val="90000"/>
              </a:lnSpc>
              <a:buClr>
                <a:srgbClr val="FF0000"/>
              </a:buClr>
              <a:buSzPct val="100000"/>
              <a:buFont typeface="+mj-lt"/>
              <a:buAutoNum type="arabicPeriod"/>
              <a:defRPr/>
            </a:pPr>
            <a:r>
              <a:rPr lang="en-US" sz="2000" b="1" dirty="0"/>
              <a:t>Split data set (randomly) into three subsets:</a:t>
            </a:r>
          </a:p>
          <a:p>
            <a:pPr marL="1371600" lvl="2" indent="-457200">
              <a:lnSpc>
                <a:spcPct val="90000"/>
              </a:lnSpc>
              <a:buClr>
                <a:srgbClr val="FF0000"/>
              </a:buClr>
              <a:defRPr/>
            </a:pPr>
            <a:r>
              <a:rPr lang="en-US" sz="2000" b="1" dirty="0">
                <a:solidFill>
                  <a:srgbClr val="3333FF"/>
                </a:solidFill>
              </a:rPr>
              <a:t>Training set </a:t>
            </a:r>
            <a:r>
              <a:rPr lang="en-US" sz="2000" b="1" dirty="0"/>
              <a:t>– used for picking weights</a:t>
            </a:r>
          </a:p>
          <a:p>
            <a:pPr marL="1371600" lvl="2" indent="-457200">
              <a:lnSpc>
                <a:spcPct val="90000"/>
              </a:lnSpc>
              <a:buClr>
                <a:srgbClr val="FF0000"/>
              </a:buClr>
              <a:defRPr/>
            </a:pPr>
            <a:r>
              <a:rPr lang="en-US" sz="2000" b="1" dirty="0">
                <a:solidFill>
                  <a:srgbClr val="009900"/>
                </a:solidFill>
              </a:rPr>
              <a:t>Validation set </a:t>
            </a:r>
            <a:r>
              <a:rPr lang="en-US" sz="2000" b="1" dirty="0"/>
              <a:t>– used to stop training</a:t>
            </a:r>
          </a:p>
          <a:p>
            <a:pPr marL="1371600" lvl="2" indent="-457200">
              <a:lnSpc>
                <a:spcPct val="90000"/>
              </a:lnSpc>
              <a:buClr>
                <a:srgbClr val="FF0000"/>
              </a:buClr>
              <a:defRPr/>
            </a:pPr>
            <a:r>
              <a:rPr lang="en-US" sz="2000" b="1" dirty="0">
                <a:solidFill>
                  <a:srgbClr val="7030A0"/>
                </a:solidFill>
              </a:rPr>
              <a:t>Test set </a:t>
            </a:r>
            <a:r>
              <a:rPr lang="en-US" sz="2000" b="1" dirty="0"/>
              <a:t>– used to evaluate performance</a:t>
            </a:r>
          </a:p>
          <a:p>
            <a:pPr marL="609600" indent="-609600">
              <a:lnSpc>
                <a:spcPct val="90000"/>
              </a:lnSpc>
              <a:buClr>
                <a:srgbClr val="FF0000"/>
              </a:buClr>
              <a:buSzPct val="100000"/>
              <a:buFont typeface="+mj-lt"/>
              <a:buAutoNum type="arabicPeriod"/>
              <a:defRPr/>
            </a:pPr>
            <a:r>
              <a:rPr lang="en-US" sz="2000" b="1" dirty="0"/>
              <a:t>Pick random, small weights as initial values.</a:t>
            </a:r>
          </a:p>
          <a:p>
            <a:pPr marL="609600" indent="-609600">
              <a:lnSpc>
                <a:spcPct val="90000"/>
              </a:lnSpc>
              <a:buClr>
                <a:srgbClr val="FF0000"/>
              </a:buClr>
              <a:buSzPct val="100000"/>
              <a:buFont typeface="+mj-lt"/>
              <a:buAutoNum type="arabicPeriod"/>
              <a:defRPr/>
            </a:pPr>
            <a:r>
              <a:rPr lang="en-US" sz="2000" b="1" dirty="0"/>
              <a:t>Perform </a:t>
            </a:r>
            <a:r>
              <a:rPr lang="en-US" sz="2000" b="1" dirty="0">
                <a:solidFill>
                  <a:srgbClr val="FF0000"/>
                </a:solidFill>
                <a:effectLst>
                  <a:outerShdw blurRad="38100" dist="38100" dir="2700000" algn="tl">
                    <a:srgbClr val="000000">
                      <a:alpha val="43137"/>
                    </a:srgbClr>
                  </a:outerShdw>
                </a:effectLst>
              </a:rPr>
              <a:t>iterative minimization of error over training set</a:t>
            </a:r>
            <a:r>
              <a:rPr lang="en-US" sz="2000" b="1" dirty="0"/>
              <a:t>.</a:t>
            </a:r>
          </a:p>
          <a:p>
            <a:pPr marL="609600" indent="-609600">
              <a:lnSpc>
                <a:spcPct val="90000"/>
              </a:lnSpc>
              <a:buClr>
                <a:srgbClr val="FF0000"/>
              </a:buClr>
              <a:buSzPct val="100000"/>
              <a:buFont typeface="+mj-lt"/>
              <a:buAutoNum type="arabicPeriod"/>
              <a:defRPr/>
            </a:pPr>
            <a:r>
              <a:rPr lang="en-US" sz="2000" b="1" dirty="0"/>
              <a:t>Stop when error on validation set reaches a minimum (to avoid over-fitting).</a:t>
            </a:r>
          </a:p>
          <a:p>
            <a:pPr marL="609600" indent="-609600">
              <a:lnSpc>
                <a:spcPct val="90000"/>
              </a:lnSpc>
              <a:buClr>
                <a:srgbClr val="FF0000"/>
              </a:buClr>
              <a:buSzPct val="100000"/>
              <a:buFont typeface="+mj-lt"/>
              <a:buAutoNum type="arabicPeriod"/>
              <a:defRPr/>
            </a:pPr>
            <a:r>
              <a:rPr lang="en-US" sz="2000" b="1" dirty="0"/>
              <a:t>Repeat training (from Step 2) several times  (to avoid local minima).</a:t>
            </a:r>
          </a:p>
          <a:p>
            <a:pPr marL="609600" indent="-609600">
              <a:lnSpc>
                <a:spcPct val="90000"/>
              </a:lnSpc>
              <a:buClr>
                <a:srgbClr val="FF0000"/>
              </a:buClr>
              <a:buSzPct val="100000"/>
              <a:buFont typeface="+mj-lt"/>
              <a:buAutoNum type="arabicPeriod"/>
              <a:defRPr/>
            </a:pPr>
            <a:r>
              <a:rPr lang="en-US" sz="2000" b="1" dirty="0"/>
              <a:t>Use best weights to compute error on test set, which is the estimate of performance on new data.  Do not repeat training to improve this.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Title 1"/>
          <p:cNvSpPr>
            <a:spLocks noGrp="1"/>
          </p:cNvSpPr>
          <p:nvPr>
            <p:ph type="title"/>
          </p:nvPr>
        </p:nvSpPr>
        <p:spPr>
          <a:xfrm>
            <a:off x="0" y="1"/>
            <a:ext cx="9144000" cy="876300"/>
          </a:xfrm>
          <a:gradFill rotWithShape="1">
            <a:gsLst>
              <a:gs pos="0">
                <a:srgbClr val="3D22C6"/>
              </a:gs>
              <a:gs pos="100000">
                <a:srgbClr val="3D22C6">
                  <a:gamma/>
                  <a:shade val="46275"/>
                  <a:invGamma/>
                </a:srgbClr>
              </a:gs>
            </a:gsLst>
            <a:path path="shape">
              <a:fillToRect l="50000" t="50000" r="50000" b="50000"/>
            </a:path>
          </a:gradFill>
        </p:spPr>
        <p:txBody>
          <a:bodyPr/>
          <a:lstStyle/>
          <a:p>
            <a:pPr algn="ctr">
              <a:defRPr/>
            </a:pPr>
            <a:r>
              <a:rPr lang="en-NZ" sz="4000" b="1" kern="1200">
                <a:solidFill>
                  <a:srgbClr val="FFFF00"/>
                </a:solidFill>
                <a:effectLst>
                  <a:outerShdw blurRad="38100" dist="38100" dir="2700000" algn="tl">
                    <a:srgbClr val="000000"/>
                  </a:outerShdw>
                </a:effectLst>
                <a:latin typeface="+mn-lt"/>
              </a:rPr>
              <a:t>Notes on Training </a:t>
            </a:r>
          </a:p>
        </p:txBody>
      </p:sp>
      <p:sp>
        <p:nvSpPr>
          <p:cNvPr id="3" name="Content Placeholder 2"/>
          <p:cNvSpPr>
            <a:spLocks noGrp="1"/>
          </p:cNvSpPr>
          <p:nvPr>
            <p:ph idx="1"/>
          </p:nvPr>
        </p:nvSpPr>
        <p:spPr>
          <a:xfrm>
            <a:off x="685800" y="1060027"/>
            <a:ext cx="7772400" cy="5308600"/>
          </a:xfrm>
        </p:spPr>
        <p:txBody>
          <a:bodyPr/>
          <a:lstStyle/>
          <a:p>
            <a:pPr marL="457200" indent="-457200">
              <a:buFont typeface="+mj-lt"/>
              <a:buAutoNum type="arabicPeriod"/>
              <a:defRPr/>
            </a:pPr>
            <a:r>
              <a:rPr lang="en-NZ" sz="2400" dirty="0"/>
              <a:t>pick a set of </a:t>
            </a:r>
            <a:r>
              <a:rPr lang="en-NZ" sz="2400" b="1" dirty="0">
                <a:effectLst>
                  <a:outerShdw blurRad="38100" dist="38100" dir="2700000" algn="tl">
                    <a:srgbClr val="000000">
                      <a:alpha val="43137"/>
                    </a:srgbClr>
                  </a:outerShdw>
                </a:effectLst>
              </a:rPr>
              <a:t>random small weights </a:t>
            </a:r>
            <a:r>
              <a:rPr lang="en-NZ" sz="2400" dirty="0"/>
              <a:t>as the initial values of the weights.  This reduces the chance of saturating any of the units initially.</a:t>
            </a:r>
          </a:p>
          <a:p>
            <a:pPr marL="457200" indent="-457200">
              <a:buFont typeface="+mj-lt"/>
              <a:buAutoNum type="arabicPeriod"/>
              <a:defRPr/>
            </a:pPr>
            <a:r>
              <a:rPr lang="en-NZ" sz="2400" dirty="0"/>
              <a:t>we do not want to simply keep going until we reduce the training error to its minimum value. This is likely to </a:t>
            </a:r>
            <a:r>
              <a:rPr lang="en-NZ" sz="2400" b="1" dirty="0" err="1">
                <a:solidFill>
                  <a:srgbClr val="FF0000"/>
                </a:solidFill>
                <a:effectLst>
                  <a:outerShdw blurRad="38100" dist="38100" dir="2700000" algn="tl">
                    <a:srgbClr val="000000">
                      <a:alpha val="43137"/>
                    </a:srgbClr>
                  </a:outerShdw>
                </a:effectLst>
              </a:rPr>
              <a:t>overfit</a:t>
            </a:r>
            <a:r>
              <a:rPr lang="en-NZ" sz="2400" dirty="0"/>
              <a:t> the </a:t>
            </a:r>
            <a:r>
              <a:rPr lang="en-NZ" sz="2400" b="1" dirty="0">
                <a:solidFill>
                  <a:srgbClr val="FF0000"/>
                </a:solidFill>
                <a:effectLst>
                  <a:outerShdw blurRad="38100" dist="38100" dir="2700000" algn="tl">
                    <a:srgbClr val="000000">
                      <a:alpha val="43137"/>
                    </a:srgbClr>
                  </a:outerShdw>
                </a:effectLst>
              </a:rPr>
              <a:t>training data</a:t>
            </a:r>
            <a:r>
              <a:rPr lang="en-NZ" sz="2400" dirty="0"/>
              <a:t>.</a:t>
            </a:r>
          </a:p>
          <a:p>
            <a:pPr marL="457200" indent="-457200">
              <a:buFont typeface="+mj-lt"/>
              <a:buAutoNum type="arabicPeriod"/>
              <a:defRPr/>
            </a:pPr>
            <a:r>
              <a:rPr lang="en-NZ" sz="2400" dirty="0"/>
              <a:t>stop when we get best the performance on the </a:t>
            </a:r>
            <a:r>
              <a:rPr lang="en-NZ" sz="2400" b="1" dirty="0">
                <a:solidFill>
                  <a:srgbClr val="FF0000"/>
                </a:solidFill>
                <a:effectLst>
                  <a:outerShdw blurRad="38100" dist="38100" dir="2700000" algn="tl">
                    <a:srgbClr val="000000">
                      <a:alpha val="43137"/>
                    </a:srgbClr>
                  </a:outerShdw>
                </a:effectLst>
              </a:rPr>
              <a:t>validation set</a:t>
            </a:r>
          </a:p>
          <a:p>
            <a:pPr marL="457200" indent="-457200">
              <a:buFont typeface="+mj-lt"/>
              <a:buAutoNum type="arabicPeriod"/>
              <a:defRPr/>
            </a:pPr>
            <a:r>
              <a:rPr lang="en-NZ" sz="2400" dirty="0"/>
              <a:t>Keeping the weights small is a strategy for reducing the size of the hypothesis space.</a:t>
            </a:r>
          </a:p>
          <a:p>
            <a:pPr marL="457200" indent="-457200">
              <a:buFont typeface="+mj-lt"/>
              <a:buAutoNum type="arabicPeriod"/>
              <a:defRPr/>
            </a:pPr>
            <a:r>
              <a:rPr lang="en-NZ" sz="2400" dirty="0"/>
              <a:t>It also reduces the variance of the hypothesis since it limits the impact that any particular data point can have on the output.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65218" name="Object 4"/>
          <p:cNvGraphicFramePr>
            <a:graphicFrameLocks noChangeAspect="1"/>
          </p:cNvGraphicFramePr>
          <p:nvPr/>
        </p:nvGraphicFramePr>
        <p:xfrm>
          <a:off x="467544" y="1700213"/>
          <a:ext cx="1077912" cy="1533525"/>
        </p:xfrm>
        <a:graphic>
          <a:graphicData uri="http://schemas.openxmlformats.org/presentationml/2006/ole">
            <mc:AlternateContent xmlns:mc="http://schemas.openxmlformats.org/markup-compatibility/2006">
              <mc:Choice xmlns:v="urn:schemas-microsoft-com:vml" Requires="v">
                <p:oleObj spid="_x0000_s359811" name="Equation" r:id="rId3" imgW="838200" imgH="1219200" progId="Equation.3">
                  <p:embed/>
                </p:oleObj>
              </mc:Choice>
              <mc:Fallback>
                <p:oleObj name="Equation" r:id="rId3" imgW="838200" imgH="1219200" progId="Equation.3">
                  <p:embed/>
                  <p:pic>
                    <p:nvPicPr>
                      <p:cNvPr id="26521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700213"/>
                        <a:ext cx="1077912" cy="15335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1"/>
          <p:cNvSpPr>
            <a:spLocks noGrp="1"/>
          </p:cNvSpPr>
          <p:nvPr>
            <p:ph type="title"/>
          </p:nvPr>
        </p:nvSpPr>
        <p:spPr>
          <a:xfrm>
            <a:off x="0" y="922338"/>
            <a:ext cx="9144000" cy="4184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NZ" sz="2800" kern="1200" dirty="0">
                <a:solidFill>
                  <a:srgbClr val="0066FF"/>
                </a:solidFill>
                <a:effectLst>
                  <a:outerShdw blurRad="38100" dist="38100" dir="2700000" algn="tl">
                    <a:srgbClr val="000000">
                      <a:alpha val="43137"/>
                    </a:srgbClr>
                  </a:outerShdw>
                </a:effectLst>
              </a:rPr>
              <a:t>Summary of Weight Update Formulas</a:t>
            </a:r>
          </a:p>
        </p:txBody>
      </p:sp>
      <p:sp>
        <p:nvSpPr>
          <p:cNvPr id="11" name="Title 1"/>
          <p:cNvSpPr txBox="1">
            <a:spLocks/>
          </p:cNvSpPr>
          <p:nvPr/>
        </p:nvSpPr>
        <p:spPr bwMode="auto">
          <a:xfrm>
            <a:off x="-2034" y="-27384"/>
            <a:ext cx="9146033" cy="936104"/>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lvl1pPr eaLnBrk="0" fontAlgn="base" hangingPunct="0">
              <a:spcBef>
                <a:spcPct val="0"/>
              </a:spcBef>
              <a:spcAft>
                <a:spcPct val="0"/>
              </a:spcAft>
              <a:defRPr lang="en-US" sz="4000" b="1">
                <a:solidFill>
                  <a:schemeClr val="bg1"/>
                </a:solidFill>
                <a:effectLst>
                  <a:outerShdw blurRad="38100" dist="38100" dir="2700000" algn="tl">
                    <a:srgbClr val="000000"/>
                  </a:outerShdw>
                </a:effectLst>
                <a:latin typeface="+mj-lt"/>
                <a:ea typeface="+mj-ea"/>
                <a:cs typeface="+mj-cs"/>
              </a:defRPr>
            </a:lvl1pPr>
            <a:lvl2pPr eaLnBrk="0" fontAlgn="base" hangingPunct="0">
              <a:spcBef>
                <a:spcPct val="0"/>
              </a:spcBef>
              <a:spcAft>
                <a:spcPct val="0"/>
              </a:spcAft>
              <a:defRPr sz="4000" b="1">
                <a:solidFill>
                  <a:schemeClr val="bg1"/>
                </a:solidFill>
                <a:effectLst>
                  <a:outerShdw blurRad="38100" dist="38100" dir="2700000" algn="tl">
                    <a:srgbClr val="000000"/>
                  </a:outerShdw>
                </a:effectLst>
                <a:latin typeface="Arial" charset="0"/>
              </a:defRPr>
            </a:lvl2pPr>
            <a:lvl3pPr eaLnBrk="0" fontAlgn="base" hangingPunct="0">
              <a:spcBef>
                <a:spcPct val="0"/>
              </a:spcBef>
              <a:spcAft>
                <a:spcPct val="0"/>
              </a:spcAft>
              <a:defRPr sz="4000" b="1">
                <a:solidFill>
                  <a:schemeClr val="bg1"/>
                </a:solidFill>
                <a:effectLst>
                  <a:outerShdw blurRad="38100" dist="38100" dir="2700000" algn="tl">
                    <a:srgbClr val="000000"/>
                  </a:outerShdw>
                </a:effectLst>
                <a:latin typeface="Arial" charset="0"/>
              </a:defRPr>
            </a:lvl3pPr>
            <a:lvl4pPr eaLnBrk="0" fontAlgn="base" hangingPunct="0">
              <a:spcBef>
                <a:spcPct val="0"/>
              </a:spcBef>
              <a:spcAft>
                <a:spcPct val="0"/>
              </a:spcAft>
              <a:defRPr sz="4000" b="1">
                <a:solidFill>
                  <a:schemeClr val="bg1"/>
                </a:solidFill>
                <a:effectLst>
                  <a:outerShdw blurRad="38100" dist="38100" dir="2700000" algn="tl">
                    <a:srgbClr val="000000"/>
                  </a:outerShdw>
                </a:effectLst>
                <a:latin typeface="Arial" charset="0"/>
              </a:defRPr>
            </a:lvl4pPr>
            <a:lvl5pPr eaLnBrk="0" fontAlgn="base" hangingPunct="0">
              <a:spcBef>
                <a:spcPct val="0"/>
              </a:spcBef>
              <a:spcAft>
                <a:spcPct val="0"/>
              </a:spcAft>
              <a:defRPr sz="4000" b="1">
                <a:solidFill>
                  <a:schemeClr val="bg1"/>
                </a:solidFill>
                <a:effectLst>
                  <a:outerShdw blurRad="38100" dist="38100" dir="2700000" algn="tl">
                    <a:srgbClr val="000000"/>
                  </a:outerShdw>
                </a:effectLst>
                <a:latin typeface="Arial" charset="0"/>
              </a:defRPr>
            </a:lvl5pPr>
            <a:lvl6pPr marL="457200" fontAlgn="base">
              <a:spcBef>
                <a:spcPct val="0"/>
              </a:spcBef>
              <a:spcAft>
                <a:spcPct val="0"/>
              </a:spcAft>
              <a:defRPr sz="4000" b="1">
                <a:solidFill>
                  <a:schemeClr val="bg1"/>
                </a:solidFill>
                <a:effectLst>
                  <a:outerShdw blurRad="38100" dist="38100" dir="2700000" algn="tl">
                    <a:srgbClr val="000000"/>
                  </a:outerShdw>
                </a:effectLst>
                <a:latin typeface="Arial" charset="0"/>
              </a:defRPr>
            </a:lvl6pPr>
            <a:lvl7pPr marL="914400" fontAlgn="base">
              <a:spcBef>
                <a:spcPct val="0"/>
              </a:spcBef>
              <a:spcAft>
                <a:spcPct val="0"/>
              </a:spcAft>
              <a:defRPr sz="4000" b="1">
                <a:solidFill>
                  <a:schemeClr val="bg1"/>
                </a:solidFill>
                <a:effectLst>
                  <a:outerShdw blurRad="38100" dist="38100" dir="2700000" algn="tl">
                    <a:srgbClr val="000000"/>
                  </a:outerShdw>
                </a:effectLst>
                <a:latin typeface="Arial" charset="0"/>
              </a:defRPr>
            </a:lvl7pPr>
            <a:lvl8pPr marL="1371600" fontAlgn="base">
              <a:spcBef>
                <a:spcPct val="0"/>
              </a:spcBef>
              <a:spcAft>
                <a:spcPct val="0"/>
              </a:spcAft>
              <a:defRPr sz="4000" b="1">
                <a:solidFill>
                  <a:schemeClr val="bg1"/>
                </a:solidFill>
                <a:effectLst>
                  <a:outerShdw blurRad="38100" dist="38100" dir="2700000" algn="tl">
                    <a:srgbClr val="000000"/>
                  </a:outerShdw>
                </a:effectLst>
                <a:latin typeface="Arial" charset="0"/>
              </a:defRPr>
            </a:lvl8pPr>
            <a:lvl9pPr marL="1828800" fontAlgn="base">
              <a:spcBef>
                <a:spcPct val="0"/>
              </a:spcBef>
              <a:spcAft>
                <a:spcPct val="0"/>
              </a:spcAft>
              <a:defRPr sz="4000" b="1">
                <a:solidFill>
                  <a:schemeClr val="bg1"/>
                </a:solidFill>
                <a:effectLst>
                  <a:outerShdw blurRad="38100" dist="38100" dir="2700000" algn="tl">
                    <a:srgbClr val="000000"/>
                  </a:outerShdw>
                </a:effectLst>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j-ea"/>
                <a:cs typeface="+mj-cs"/>
              </a:rPr>
              <a:t>Backpropagation (Gradient Ascent)</a:t>
            </a:r>
          </a:p>
        </p:txBody>
      </p:sp>
      <p:graphicFrame>
        <p:nvGraphicFramePr>
          <p:cNvPr id="265221" name="Object 21"/>
          <p:cNvGraphicFramePr>
            <a:graphicFrameLocks noChangeAspect="1"/>
          </p:cNvGraphicFramePr>
          <p:nvPr/>
        </p:nvGraphicFramePr>
        <p:xfrm>
          <a:off x="3384550" y="2251075"/>
          <a:ext cx="2065338" cy="673100"/>
        </p:xfrm>
        <a:graphic>
          <a:graphicData uri="http://schemas.openxmlformats.org/presentationml/2006/ole">
            <mc:AlternateContent xmlns:mc="http://schemas.openxmlformats.org/markup-compatibility/2006">
              <mc:Choice xmlns:v="urn:schemas-microsoft-com:vml" Requires="v">
                <p:oleObj spid="_x0000_s359812" r:id="rId5" imgW="1485900" imgH="482600" progId="Equation.DSMT4">
                  <p:embed/>
                </p:oleObj>
              </mc:Choice>
              <mc:Fallback>
                <p:oleObj r:id="rId5" imgW="1485900" imgH="482600" progId="Equation.DSMT4">
                  <p:embed/>
                  <p:pic>
                    <p:nvPicPr>
                      <p:cNvPr id="265221"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4550" y="2251075"/>
                        <a:ext cx="2065338"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5222" name="Object 22"/>
          <p:cNvGraphicFramePr>
            <a:graphicFrameLocks noChangeAspect="1"/>
          </p:cNvGraphicFramePr>
          <p:nvPr/>
        </p:nvGraphicFramePr>
        <p:xfrm>
          <a:off x="3375025" y="3024188"/>
          <a:ext cx="1808163" cy="381000"/>
        </p:xfrm>
        <a:graphic>
          <a:graphicData uri="http://schemas.openxmlformats.org/presentationml/2006/ole">
            <mc:AlternateContent xmlns:mc="http://schemas.openxmlformats.org/markup-compatibility/2006">
              <mc:Choice xmlns:v="urn:schemas-microsoft-com:vml" Requires="v">
                <p:oleObj spid="_x0000_s359813" r:id="rId7" imgW="1066800" imgH="228600" progId="Equation.DSMT4">
                  <p:embed/>
                </p:oleObj>
              </mc:Choice>
              <mc:Fallback>
                <p:oleObj r:id="rId7" imgW="1066800" imgH="228600" progId="Equation.DSMT4">
                  <p:embed/>
                  <p:pic>
                    <p:nvPicPr>
                      <p:cNvPr id="265222"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5025" y="3024188"/>
                        <a:ext cx="18081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5223" name="Object 23"/>
          <p:cNvGraphicFramePr>
            <a:graphicFrameLocks noChangeAspect="1"/>
          </p:cNvGraphicFramePr>
          <p:nvPr/>
        </p:nvGraphicFramePr>
        <p:xfrm>
          <a:off x="4079875" y="3605213"/>
          <a:ext cx="2003425" cy="615950"/>
        </p:xfrm>
        <a:graphic>
          <a:graphicData uri="http://schemas.openxmlformats.org/presentationml/2006/ole">
            <mc:AlternateContent xmlns:mc="http://schemas.openxmlformats.org/markup-compatibility/2006">
              <mc:Choice xmlns:v="urn:schemas-microsoft-com:vml" Requires="v">
                <p:oleObj spid="_x0000_s359814" r:id="rId9" imgW="1600200" imgH="685800" progId="Equation.DSMT4">
                  <p:embed/>
                </p:oleObj>
              </mc:Choice>
              <mc:Fallback>
                <p:oleObj r:id="rId9" imgW="1600200" imgH="685800" progId="Equation.DSMT4">
                  <p:embed/>
                  <p:pic>
                    <p:nvPicPr>
                      <p:cNvPr id="265223"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79875" y="3605213"/>
                        <a:ext cx="20034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5224" name="Object 24"/>
          <p:cNvGraphicFramePr>
            <a:graphicFrameLocks noChangeAspect="1"/>
          </p:cNvGraphicFramePr>
          <p:nvPr/>
        </p:nvGraphicFramePr>
        <p:xfrm>
          <a:off x="3349625" y="4940300"/>
          <a:ext cx="1905000" cy="447675"/>
        </p:xfrm>
        <a:graphic>
          <a:graphicData uri="http://schemas.openxmlformats.org/presentationml/2006/ole">
            <mc:AlternateContent xmlns:mc="http://schemas.openxmlformats.org/markup-compatibility/2006">
              <mc:Choice xmlns:v="urn:schemas-microsoft-com:vml" Requires="v">
                <p:oleObj spid="_x0000_s359815" r:id="rId11" imgW="1459866" imgH="342751" progId="Equation.DSMT4">
                  <p:embed/>
                </p:oleObj>
              </mc:Choice>
              <mc:Fallback>
                <p:oleObj r:id="rId11" imgW="1459866" imgH="342751" progId="Equation.DSMT4">
                  <p:embed/>
                  <p:pic>
                    <p:nvPicPr>
                      <p:cNvPr id="265224"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9625" y="4940300"/>
                        <a:ext cx="19050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5225" name="Object 25"/>
          <p:cNvGraphicFramePr>
            <a:graphicFrameLocks noChangeAspect="1"/>
          </p:cNvGraphicFramePr>
          <p:nvPr/>
        </p:nvGraphicFramePr>
        <p:xfrm>
          <a:off x="3368675" y="5535613"/>
          <a:ext cx="1509713" cy="349250"/>
        </p:xfrm>
        <a:graphic>
          <a:graphicData uri="http://schemas.openxmlformats.org/presentationml/2006/ole">
            <mc:AlternateContent xmlns:mc="http://schemas.openxmlformats.org/markup-compatibility/2006">
              <mc:Choice xmlns:v="urn:schemas-microsoft-com:vml" Requires="v">
                <p:oleObj spid="_x0000_s359816" r:id="rId13" imgW="1028254" imgH="241195" progId="Equation.DSMT4">
                  <p:embed/>
                </p:oleObj>
              </mc:Choice>
              <mc:Fallback>
                <p:oleObj r:id="rId13" imgW="1028254" imgH="241195" progId="Equation.DSMT4">
                  <p:embed/>
                  <p:pic>
                    <p:nvPicPr>
                      <p:cNvPr id="265225"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68675" y="5535613"/>
                        <a:ext cx="15097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5226" name="Object 26"/>
          <p:cNvGraphicFramePr>
            <a:graphicFrameLocks noChangeAspect="1"/>
          </p:cNvGraphicFramePr>
          <p:nvPr/>
        </p:nvGraphicFramePr>
        <p:xfrm>
          <a:off x="5235575" y="5667375"/>
          <a:ext cx="2079625" cy="615950"/>
        </p:xfrm>
        <a:graphic>
          <a:graphicData uri="http://schemas.openxmlformats.org/presentationml/2006/ole">
            <mc:AlternateContent xmlns:mc="http://schemas.openxmlformats.org/markup-compatibility/2006">
              <mc:Choice xmlns:v="urn:schemas-microsoft-com:vml" Requires="v">
                <p:oleObj spid="_x0000_s359817" r:id="rId15" imgW="1663700" imgH="685800" progId="Equation.DSMT4">
                  <p:embed/>
                </p:oleObj>
              </mc:Choice>
              <mc:Fallback>
                <p:oleObj r:id="rId15" imgW="1663700" imgH="685800" progId="Equation.DSMT4">
                  <p:embed/>
                  <p:pic>
                    <p:nvPicPr>
                      <p:cNvPr id="265226"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35575" y="5667375"/>
                        <a:ext cx="20796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5227" name="Rectangle 20"/>
          <p:cNvSpPr>
            <a:spLocks noChangeArrowheads="1"/>
          </p:cNvSpPr>
          <p:nvPr/>
        </p:nvSpPr>
        <p:spPr bwMode="auto">
          <a:xfrm>
            <a:off x="2195737" y="1506538"/>
            <a:ext cx="4365402" cy="646112"/>
          </a:xfrm>
          <a:prstGeom prst="rect">
            <a:avLst/>
          </a:prstGeom>
          <a:noFill/>
          <a:ln>
            <a:noFill/>
          </a:ln>
          <a:effectLst/>
          <a:extLst>
            <a:ext uri="{909E8E84-426E-40DD-AFC4-6F175D3DCCD1}">
              <a14:hiddenFill xmlns:a14="http://schemas.microsoft.com/office/drawing/2010/main">
                <a:solidFill>
                  <a:srgbClr val="3D22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336600"/>
                </a:solidFill>
                <a:effectLst/>
                <a:uLnTx/>
                <a:uFillTx/>
                <a:latin typeface="Arial"/>
                <a:ea typeface="+mn-ea"/>
                <a:cs typeface="Times New Roman" pitchFamily="18" charset="0"/>
              </a:rPr>
              <a:t>To adjust weights leading into an output unit, </a:t>
            </a:r>
            <a:r>
              <a:rPr kumimoji="0" lang="en-US" sz="1800" b="1" i="0" u="none" strike="noStrike" kern="1200" cap="none" spc="0" normalizeH="0" baseline="0" noProof="0" dirty="0" err="1">
                <a:ln>
                  <a:noFill/>
                </a:ln>
                <a:solidFill>
                  <a:srgbClr val="336600"/>
                </a:solidFill>
                <a:effectLst/>
                <a:uLnTx/>
                <a:uFillTx/>
                <a:latin typeface="Arial"/>
                <a:ea typeface="+mn-ea"/>
                <a:cs typeface="Times New Roman" pitchFamily="18" charset="0"/>
              </a:rPr>
              <a:t>W</a:t>
            </a:r>
            <a:r>
              <a:rPr kumimoji="0" lang="en-US" sz="1800" b="1" i="0" u="none" strike="noStrike" kern="1200" cap="none" spc="0" normalizeH="0" baseline="-30000" noProof="0" dirty="0" err="1">
                <a:ln>
                  <a:noFill/>
                </a:ln>
                <a:solidFill>
                  <a:srgbClr val="336600"/>
                </a:solidFill>
                <a:effectLst/>
                <a:uLnTx/>
                <a:uFillTx/>
                <a:latin typeface="Arial"/>
                <a:ea typeface="+mn-ea"/>
                <a:cs typeface="Times New Roman" pitchFamily="18" charset="0"/>
              </a:rPr>
              <a:t>jk</a:t>
            </a:r>
            <a:r>
              <a:rPr kumimoji="0" lang="en-US" sz="1800" b="1" i="0" u="none" strike="noStrike" kern="1200" cap="none" spc="0" normalizeH="0" baseline="0" noProof="0" dirty="0">
                <a:ln>
                  <a:noFill/>
                </a:ln>
                <a:solidFill>
                  <a:srgbClr val="336600"/>
                </a:solidFill>
                <a:effectLst/>
                <a:uLnTx/>
                <a:uFillTx/>
                <a:latin typeface="Arial"/>
                <a:ea typeface="+mn-ea"/>
                <a:cs typeface="Times New Roman" pitchFamily="18" charset="0"/>
              </a:rPr>
              <a:t>:</a:t>
            </a:r>
            <a:endParaRPr kumimoji="0" lang="en-NZ" sz="1800" b="1" i="0" u="none" strike="noStrike" kern="1200" cap="none" spc="0" normalizeH="0" baseline="0" noProof="0" dirty="0">
              <a:ln>
                <a:noFill/>
              </a:ln>
              <a:solidFill>
                <a:srgbClr val="336600"/>
              </a:solidFill>
              <a:effectLst/>
              <a:uLnTx/>
              <a:uFillTx/>
              <a:latin typeface="Arial"/>
              <a:ea typeface="+mn-ea"/>
              <a:cs typeface="+mn-cs"/>
            </a:endParaRPr>
          </a:p>
        </p:txBody>
      </p:sp>
      <p:sp>
        <p:nvSpPr>
          <p:cNvPr id="265229" name="Rectangle 22"/>
          <p:cNvSpPr>
            <a:spLocks noChangeArrowheads="1"/>
          </p:cNvSpPr>
          <p:nvPr/>
        </p:nvSpPr>
        <p:spPr bwMode="auto">
          <a:xfrm>
            <a:off x="2873375" y="2870200"/>
            <a:ext cx="9144000" cy="457200"/>
          </a:xfrm>
          <a:prstGeom prst="rect">
            <a:avLst/>
          </a:prstGeom>
          <a:noFill/>
          <a:ln>
            <a:noFill/>
          </a:ln>
          <a:effectLst/>
          <a:extLst>
            <a:ext uri="{909E8E84-426E-40DD-AFC4-6F175D3DCCD1}">
              <a14:hiddenFill xmlns:a14="http://schemas.microsoft.com/office/drawing/2010/main">
                <a:solidFill>
                  <a:srgbClr val="3D22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a:ea typeface="+mn-ea"/>
                <a:cs typeface="Times New Roman" pitchFamily="18" charset="0"/>
              </a:rPr>
              <a:t>where:</a:t>
            </a:r>
            <a:endParaRPr kumimoji="0" lang="en-NZ" sz="400" b="0" i="0" u="none" strike="noStrike" kern="1200" cap="none" spc="0" normalizeH="0" baseline="0" noProof="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65230" name="Rectangle 23"/>
          <p:cNvSpPr>
            <a:spLocks noChangeArrowheads="1"/>
          </p:cNvSpPr>
          <p:nvPr/>
        </p:nvSpPr>
        <p:spPr bwMode="auto">
          <a:xfrm>
            <a:off x="2195737" y="4403725"/>
            <a:ext cx="6187851" cy="369888"/>
          </a:xfrm>
          <a:prstGeom prst="rect">
            <a:avLst/>
          </a:prstGeom>
          <a:noFill/>
          <a:ln>
            <a:noFill/>
          </a:ln>
          <a:effectLst/>
          <a:extLst>
            <a:ext uri="{909E8E84-426E-40DD-AFC4-6F175D3DCCD1}">
              <a14:hiddenFill xmlns:a14="http://schemas.microsoft.com/office/drawing/2010/main">
                <a:solidFill>
                  <a:srgbClr val="3D22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336600"/>
                </a:solidFill>
                <a:effectLst/>
                <a:uLnTx/>
                <a:uFillTx/>
                <a:latin typeface="Arial"/>
                <a:ea typeface="+mn-ea"/>
                <a:cs typeface="Times New Roman" pitchFamily="18" charset="0"/>
              </a:rPr>
              <a:t>To adjust weights leading into a hidden unit, </a:t>
            </a:r>
            <a:r>
              <a:rPr kumimoji="0" lang="en-US" sz="1800" b="1" i="0" u="none" strike="noStrike" kern="1200" cap="none" spc="0" normalizeH="0" baseline="0" noProof="0" dirty="0" err="1">
                <a:ln>
                  <a:noFill/>
                </a:ln>
                <a:solidFill>
                  <a:srgbClr val="336600"/>
                </a:solidFill>
                <a:effectLst/>
                <a:uLnTx/>
                <a:uFillTx/>
                <a:latin typeface="Arial"/>
                <a:ea typeface="+mn-ea"/>
                <a:cs typeface="Times New Roman" pitchFamily="18" charset="0"/>
              </a:rPr>
              <a:t>W</a:t>
            </a:r>
            <a:r>
              <a:rPr kumimoji="0" lang="en-US" sz="1800" b="1" i="0" u="none" strike="noStrike" kern="1200" cap="none" spc="0" normalizeH="0" baseline="-30000" noProof="0" dirty="0" err="1">
                <a:ln>
                  <a:noFill/>
                </a:ln>
                <a:solidFill>
                  <a:srgbClr val="336600"/>
                </a:solidFill>
                <a:effectLst/>
                <a:uLnTx/>
                <a:uFillTx/>
                <a:latin typeface="Arial"/>
                <a:ea typeface="+mn-ea"/>
                <a:cs typeface="Times New Roman" pitchFamily="18" charset="0"/>
              </a:rPr>
              <a:t>ij</a:t>
            </a:r>
            <a:r>
              <a:rPr kumimoji="0" lang="en-US" sz="1800" b="1" i="0" u="none" strike="noStrike" kern="1200" cap="none" spc="0" normalizeH="0" baseline="0" noProof="0" dirty="0">
                <a:ln>
                  <a:noFill/>
                </a:ln>
                <a:solidFill>
                  <a:srgbClr val="336600"/>
                </a:solidFill>
                <a:effectLst/>
                <a:uLnTx/>
                <a:uFillTx/>
                <a:latin typeface="Arial"/>
                <a:ea typeface="+mn-ea"/>
                <a:cs typeface="Times New Roman" pitchFamily="18" charset="0"/>
              </a:rPr>
              <a:t>:</a:t>
            </a:r>
            <a:endParaRPr kumimoji="0" lang="en-NZ" sz="1800" b="1" i="0" u="none" strike="noStrike" kern="1200" cap="none" spc="0" normalizeH="0" baseline="0" noProof="0" dirty="0">
              <a:ln>
                <a:noFill/>
              </a:ln>
              <a:solidFill>
                <a:srgbClr val="336600"/>
              </a:solidFill>
              <a:effectLst/>
              <a:uLnTx/>
              <a:uFillTx/>
              <a:latin typeface="Arial"/>
              <a:ea typeface="+mn-ea"/>
              <a:cs typeface="+mn-cs"/>
            </a:endParaRPr>
          </a:p>
        </p:txBody>
      </p:sp>
      <p:sp>
        <p:nvSpPr>
          <p:cNvPr id="265231" name="Rectangle 26"/>
          <p:cNvSpPr>
            <a:spLocks noChangeArrowheads="1"/>
          </p:cNvSpPr>
          <p:nvPr/>
        </p:nvSpPr>
        <p:spPr bwMode="auto">
          <a:xfrm>
            <a:off x="0" y="5826125"/>
            <a:ext cx="9144000" cy="457200"/>
          </a:xfrm>
          <a:prstGeom prst="rect">
            <a:avLst/>
          </a:prstGeom>
          <a:noFill/>
          <a:ln>
            <a:noFill/>
          </a:ln>
          <a:effectLst/>
          <a:extLst>
            <a:ext uri="{909E8E84-426E-40DD-AFC4-6F175D3DCCD1}">
              <a14:hiddenFill xmlns:a14="http://schemas.microsoft.com/office/drawing/2010/main">
                <a:solidFill>
                  <a:srgbClr val="3D22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65232" name="Rectangle 4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rgbClr val="3D22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65233" name="AutoShape 47"/>
          <p:cNvSpPr>
            <a:spLocks noChangeAspect="1" noChangeArrowheads="1" noTextEdit="1"/>
          </p:cNvSpPr>
          <p:nvPr/>
        </p:nvSpPr>
        <p:spPr bwMode="auto">
          <a:xfrm>
            <a:off x="6224588" y="1865313"/>
            <a:ext cx="2632075" cy="19097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srgbClr val="000000"/>
              </a:solidFill>
              <a:effectLst/>
              <a:uLnTx/>
              <a:uFillTx/>
              <a:latin typeface="Arial"/>
              <a:ea typeface="+mn-ea"/>
              <a:cs typeface="+mn-cs"/>
            </a:endParaRPr>
          </a:p>
        </p:txBody>
      </p:sp>
      <p:sp>
        <p:nvSpPr>
          <p:cNvPr id="265234" name="Oval 46"/>
          <p:cNvSpPr>
            <a:spLocks noChangeArrowheads="1"/>
          </p:cNvSpPr>
          <p:nvPr/>
        </p:nvSpPr>
        <p:spPr bwMode="auto">
          <a:xfrm>
            <a:off x="7081838" y="2036763"/>
            <a:ext cx="376237" cy="365125"/>
          </a:xfrm>
          <a:prstGeom prst="ellipse">
            <a:avLst/>
          </a:prstGeom>
          <a:solidFill>
            <a:srgbClr val="FFFFFF"/>
          </a:solidFill>
          <a:ln w="9525">
            <a:solidFill>
              <a:srgbClr val="000000"/>
            </a:solidFill>
            <a:round/>
            <a:headEnd/>
            <a:tailEnd/>
          </a:ln>
        </p:spPr>
        <p:txBody>
          <a:bodyPr lIns="50292" tIns="25146" rIns="50292" bIns="25146"/>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Arial"/>
                <a:ea typeface="+mn-ea"/>
                <a:cs typeface="Times New Roman" pitchFamily="18" charset="0"/>
              </a:rPr>
              <a:t>O</a:t>
            </a:r>
            <a:r>
              <a:rPr kumimoji="0" lang="en-US" sz="1100" b="0" i="0" u="none" strike="noStrike" kern="1200" cap="none" spc="0" normalizeH="0" baseline="-30000" noProof="0">
                <a:ln>
                  <a:noFill/>
                </a:ln>
                <a:solidFill>
                  <a:srgbClr val="000000"/>
                </a:solidFill>
                <a:effectLst/>
                <a:uLnTx/>
                <a:uFillTx/>
                <a:latin typeface="Arial"/>
                <a:ea typeface="+mn-ea"/>
                <a:cs typeface="Times New Roman" pitchFamily="18" charset="0"/>
              </a:rPr>
              <a:t>k</a:t>
            </a:r>
            <a:endParaRPr kumimoji="0" lang="en-US" sz="3200" b="0" i="0" u="none" strike="noStrike" kern="1200" cap="none" spc="0" normalizeH="0" baseline="0" noProof="0">
              <a:ln>
                <a:noFill/>
              </a:ln>
              <a:solidFill>
                <a:srgbClr val="000000"/>
              </a:solidFill>
              <a:effectLst/>
              <a:uLnTx/>
              <a:uFillTx/>
              <a:latin typeface="Arial"/>
              <a:ea typeface="+mn-ea"/>
              <a:cs typeface="+mn-cs"/>
            </a:endParaRPr>
          </a:p>
        </p:txBody>
      </p:sp>
      <p:sp>
        <p:nvSpPr>
          <p:cNvPr id="265235" name="Oval 45"/>
          <p:cNvSpPr>
            <a:spLocks noChangeArrowheads="1"/>
          </p:cNvSpPr>
          <p:nvPr/>
        </p:nvSpPr>
        <p:spPr bwMode="auto">
          <a:xfrm>
            <a:off x="7077075" y="2690813"/>
            <a:ext cx="376238" cy="366712"/>
          </a:xfrm>
          <a:prstGeom prst="ellipse">
            <a:avLst/>
          </a:prstGeom>
          <a:solidFill>
            <a:srgbClr val="FFFFFF"/>
          </a:solidFill>
          <a:ln w="9525">
            <a:solidFill>
              <a:srgbClr val="000000"/>
            </a:solidFill>
            <a:round/>
            <a:headEnd/>
            <a:tailEnd/>
          </a:ln>
        </p:spPr>
        <p:txBody>
          <a:bodyPr lIns="50292" tIns="25146" rIns="50292" bIns="25146"/>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ea typeface="+mn-ea"/>
                <a:cs typeface="Times New Roman" pitchFamily="18" charset="0"/>
              </a:rPr>
              <a:t>O</a:t>
            </a:r>
            <a:r>
              <a:rPr kumimoji="0" lang="en-US" sz="1200" b="0" i="0" u="none" strike="noStrike" kern="1200" cap="none" spc="0" normalizeH="0" baseline="-30000" noProof="0">
                <a:ln>
                  <a:noFill/>
                </a:ln>
                <a:solidFill>
                  <a:srgbClr val="000000"/>
                </a:solidFill>
                <a:effectLst/>
                <a:uLnTx/>
                <a:uFillTx/>
                <a:latin typeface="Arial"/>
                <a:ea typeface="+mn-ea"/>
                <a:cs typeface="Times New Roman" pitchFamily="18" charset="0"/>
              </a:rPr>
              <a:t>j</a:t>
            </a:r>
            <a:endParaRPr kumimoji="0" lang="en-US" sz="3600" b="0" i="0" u="none" strike="noStrike" kern="1200" cap="none" spc="0" normalizeH="0" baseline="0" noProof="0">
              <a:ln>
                <a:noFill/>
              </a:ln>
              <a:solidFill>
                <a:srgbClr val="000000"/>
              </a:solidFill>
              <a:effectLst/>
              <a:uLnTx/>
              <a:uFillTx/>
              <a:latin typeface="Arial"/>
              <a:ea typeface="+mn-ea"/>
              <a:cs typeface="+mn-cs"/>
            </a:endParaRPr>
          </a:p>
        </p:txBody>
      </p:sp>
      <p:sp>
        <p:nvSpPr>
          <p:cNvPr id="265236" name="Oval 44"/>
          <p:cNvSpPr>
            <a:spLocks noChangeArrowheads="1"/>
          </p:cNvSpPr>
          <p:nvPr/>
        </p:nvSpPr>
        <p:spPr bwMode="auto">
          <a:xfrm>
            <a:off x="6569075" y="3282950"/>
            <a:ext cx="377825" cy="365125"/>
          </a:xfrm>
          <a:prstGeom prst="ellipse">
            <a:avLst/>
          </a:prstGeom>
          <a:solidFill>
            <a:srgbClr val="FFFFFF"/>
          </a:solidFill>
          <a:ln w="9525">
            <a:solidFill>
              <a:srgbClr val="000000"/>
            </a:solidFill>
            <a:round/>
            <a:headEnd/>
            <a:tailEnd/>
          </a:ln>
        </p:spPr>
        <p:txBody>
          <a:bodyPr lIns="50292" tIns="25146" rIns="50292" bIns="25146"/>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ea typeface="+mn-ea"/>
                <a:cs typeface="Times New Roman" pitchFamily="18" charset="0"/>
              </a:rPr>
              <a:t>O</a:t>
            </a:r>
            <a:r>
              <a:rPr kumimoji="0" lang="en-US" sz="1200" b="0" i="0" u="none" strike="noStrike" kern="1200" cap="none" spc="0" normalizeH="0" baseline="-30000" noProof="0">
                <a:ln>
                  <a:noFill/>
                </a:ln>
                <a:solidFill>
                  <a:srgbClr val="000000"/>
                </a:solidFill>
                <a:effectLst/>
                <a:uLnTx/>
                <a:uFillTx/>
                <a:latin typeface="Arial"/>
                <a:ea typeface="+mn-ea"/>
                <a:cs typeface="Times New Roman" pitchFamily="18" charset="0"/>
              </a:rPr>
              <a:t>i</a:t>
            </a:r>
            <a:endParaRPr kumimoji="0" lang="en-US" sz="3600" b="0" i="0" u="none" strike="noStrike" kern="1200" cap="none" spc="0" normalizeH="0" baseline="0" noProof="0">
              <a:ln>
                <a:noFill/>
              </a:ln>
              <a:solidFill>
                <a:srgbClr val="000000"/>
              </a:solidFill>
              <a:effectLst/>
              <a:uLnTx/>
              <a:uFillTx/>
              <a:latin typeface="Arial"/>
              <a:ea typeface="+mn-ea"/>
              <a:cs typeface="+mn-cs"/>
            </a:endParaRPr>
          </a:p>
        </p:txBody>
      </p:sp>
      <p:sp>
        <p:nvSpPr>
          <p:cNvPr id="265237" name="Text Box 43"/>
          <p:cNvSpPr txBox="1">
            <a:spLocks noChangeArrowheads="1"/>
          </p:cNvSpPr>
          <p:nvPr/>
        </p:nvSpPr>
        <p:spPr bwMode="auto">
          <a:xfrm>
            <a:off x="7488238" y="3413125"/>
            <a:ext cx="1241425"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0292" tIns="25146" rIns="50292" bIns="25146"/>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t>i (INPUT)</a:t>
            </a: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65238" name="Text Box 42"/>
          <p:cNvSpPr txBox="1">
            <a:spLocks noChangeArrowheads="1"/>
          </p:cNvSpPr>
          <p:nvPr/>
        </p:nvSpPr>
        <p:spPr bwMode="auto">
          <a:xfrm>
            <a:off x="7580313" y="2768600"/>
            <a:ext cx="1122362"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0292" tIns="25146" rIns="50292" bIns="25146"/>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t>j (HIDDEN)</a:t>
            </a: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65239" name="Text Box 41"/>
          <p:cNvSpPr txBox="1">
            <a:spLocks noChangeArrowheads="1"/>
          </p:cNvSpPr>
          <p:nvPr/>
        </p:nvSpPr>
        <p:spPr bwMode="auto">
          <a:xfrm>
            <a:off x="7731125" y="2128838"/>
            <a:ext cx="939800"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0292" tIns="25146" rIns="50292" bIns="25146"/>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t>k (OUTPUT)</a:t>
            </a: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cxnSp>
        <p:nvCxnSpPr>
          <p:cNvPr id="265240" name="AutoShape 40"/>
          <p:cNvCxnSpPr>
            <a:cxnSpLocks noChangeShapeType="1"/>
          </p:cNvCxnSpPr>
          <p:nvPr/>
        </p:nvCxnSpPr>
        <p:spPr bwMode="auto">
          <a:xfrm flipV="1">
            <a:off x="6867525" y="2971800"/>
            <a:ext cx="287338" cy="3968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5241" name="AutoShape 39"/>
          <p:cNvCxnSpPr>
            <a:cxnSpLocks noChangeShapeType="1"/>
          </p:cNvCxnSpPr>
          <p:nvPr/>
        </p:nvCxnSpPr>
        <p:spPr bwMode="auto">
          <a:xfrm flipV="1">
            <a:off x="7264400" y="2355850"/>
            <a:ext cx="6350" cy="3810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65242" name="Text Box 38"/>
          <p:cNvSpPr txBox="1">
            <a:spLocks noChangeArrowheads="1"/>
          </p:cNvSpPr>
          <p:nvPr/>
        </p:nvSpPr>
        <p:spPr bwMode="auto">
          <a:xfrm>
            <a:off x="7315200" y="2401888"/>
            <a:ext cx="407988" cy="260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0292" tIns="25146" rIns="50292" bIns="25146"/>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008000"/>
                </a:solidFill>
                <a:effectLst/>
                <a:uLnTx/>
                <a:uFillTx/>
                <a:latin typeface="Times New Roman" pitchFamily="18" charset="0"/>
                <a:ea typeface="+mn-ea"/>
                <a:cs typeface="Times New Roman" pitchFamily="18" charset="0"/>
              </a:rPr>
              <a:t>W</a:t>
            </a:r>
            <a:r>
              <a:rPr kumimoji="0" lang="en-US" sz="1100" b="1" i="0" u="none" strike="noStrike" kern="1200" cap="none" spc="0" normalizeH="0" baseline="-30000" noProof="0">
                <a:ln>
                  <a:noFill/>
                </a:ln>
                <a:solidFill>
                  <a:srgbClr val="008000"/>
                </a:solidFill>
                <a:effectLst/>
                <a:uLnTx/>
                <a:uFillTx/>
                <a:latin typeface="Times New Roman" pitchFamily="18" charset="0"/>
                <a:ea typeface="+mn-ea"/>
                <a:cs typeface="Times New Roman" pitchFamily="18" charset="0"/>
              </a:rPr>
              <a:t>jk</a:t>
            </a:r>
            <a:endParaRPr kumimoji="0" lang="en-US" sz="36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65243" name="Text Box 37"/>
          <p:cNvSpPr txBox="1">
            <a:spLocks noChangeArrowheads="1"/>
          </p:cNvSpPr>
          <p:nvPr/>
        </p:nvSpPr>
        <p:spPr bwMode="auto">
          <a:xfrm>
            <a:off x="7061200" y="3138488"/>
            <a:ext cx="354013"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0292" tIns="25146" rIns="50292" bIns="25146"/>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008000"/>
                </a:solidFill>
                <a:effectLst/>
                <a:uLnTx/>
                <a:uFillTx/>
                <a:latin typeface="Times New Roman" pitchFamily="18" charset="0"/>
                <a:ea typeface="+mn-ea"/>
                <a:cs typeface="Times New Roman" pitchFamily="18" charset="0"/>
              </a:rPr>
              <a:t>W</a:t>
            </a:r>
            <a:r>
              <a:rPr kumimoji="0" lang="en-US" sz="1100" b="1" i="0" u="none" strike="noStrike" kern="1200" cap="none" spc="0" normalizeH="0" baseline="-30000" noProof="0">
                <a:ln>
                  <a:noFill/>
                </a:ln>
                <a:solidFill>
                  <a:srgbClr val="008000"/>
                </a:solidFill>
                <a:effectLst/>
                <a:uLnTx/>
                <a:uFillTx/>
                <a:latin typeface="Times New Roman" pitchFamily="18" charset="0"/>
                <a:ea typeface="+mn-ea"/>
                <a:cs typeface="Times New Roman" pitchFamily="18" charset="0"/>
              </a:rPr>
              <a:t>ij</a:t>
            </a:r>
            <a:endParaRPr kumimoji="0" lang="en-US" sz="36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cxnSp>
        <p:nvCxnSpPr>
          <p:cNvPr id="265244" name="AutoShape 36"/>
          <p:cNvCxnSpPr>
            <a:cxnSpLocks noChangeShapeType="1"/>
          </p:cNvCxnSpPr>
          <p:nvPr/>
        </p:nvCxnSpPr>
        <p:spPr bwMode="auto">
          <a:xfrm flipH="1">
            <a:off x="6757988" y="2316163"/>
            <a:ext cx="401637" cy="10128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65245" name="Text Box 35"/>
          <p:cNvSpPr txBox="1">
            <a:spLocks noChangeArrowheads="1"/>
          </p:cNvSpPr>
          <p:nvPr/>
        </p:nvSpPr>
        <p:spPr bwMode="auto">
          <a:xfrm>
            <a:off x="6600825" y="2541588"/>
            <a:ext cx="354013" cy="231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0292" tIns="25146" rIns="50292" bIns="25146"/>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8000"/>
                </a:solidFill>
                <a:effectLst/>
                <a:uLnTx/>
                <a:uFillTx/>
                <a:latin typeface="Times New Roman" pitchFamily="18" charset="0"/>
                <a:ea typeface="+mn-ea"/>
                <a:cs typeface="Times New Roman" pitchFamily="18" charset="0"/>
              </a:rPr>
              <a:t>W</a:t>
            </a:r>
            <a:r>
              <a:rPr kumimoji="0" lang="en-US" sz="1200" b="1" i="0" u="none" strike="noStrike" kern="1200" cap="none" spc="0" normalizeH="0" baseline="-30000" noProof="0">
                <a:ln>
                  <a:noFill/>
                </a:ln>
                <a:solidFill>
                  <a:srgbClr val="008000"/>
                </a:solidFill>
                <a:effectLst/>
                <a:uLnTx/>
                <a:uFillTx/>
                <a:latin typeface="Times New Roman" pitchFamily="18" charset="0"/>
                <a:ea typeface="+mn-ea"/>
                <a:cs typeface="Times New Roman" pitchFamily="18" charset="0"/>
              </a:rPr>
              <a:t>ik</a:t>
            </a:r>
            <a:endParaRPr kumimoji="0" lang="en-US" sz="40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3787885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220663" y="1711325"/>
            <a:ext cx="8788400" cy="1171575"/>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p:spPr>
        <p:txBody>
          <a:bodyPr anchor="ctr"/>
          <a:lstStyle/>
          <a:p>
            <a:pPr>
              <a:defRPr/>
            </a:pPr>
            <a:r>
              <a:rPr lang="en-US" sz="4800" dirty="0">
                <a:solidFill>
                  <a:srgbClr val="FFFFFF"/>
                </a:solidFill>
                <a:effectLst>
                  <a:outerShdw blurRad="38100" dist="38100" dir="2700000" algn="tl">
                    <a:srgbClr val="000000"/>
                  </a:outerShdw>
                </a:effectLst>
              </a:rPr>
              <a:t>Formula Variations</a:t>
            </a:r>
          </a:p>
        </p:txBody>
      </p:sp>
    </p:spTree>
    <p:extLst>
      <p:ext uri="{BB962C8B-B14F-4D97-AF65-F5344CB8AC3E}">
        <p14:creationId xmlns:p14="http://schemas.microsoft.com/office/powerpoint/2010/main" val="27851400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TextBox 9"/>
          <p:cNvSpPr txBox="1">
            <a:spLocks noChangeArrowheads="1"/>
          </p:cNvSpPr>
          <p:nvPr/>
        </p:nvSpPr>
        <p:spPr bwMode="auto">
          <a:xfrm>
            <a:off x="2305050" y="1449388"/>
            <a:ext cx="6553200" cy="461962"/>
          </a:xfrm>
          <a:prstGeom prst="rect">
            <a:avLst/>
          </a:prstGeom>
          <a:noFill/>
          <a:ln w="9525">
            <a:solidFill>
              <a:srgbClr val="000000"/>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a:defRPr/>
            </a:pPr>
            <a:r>
              <a:rPr lang="en-NZ" altLang="en-US" dirty="0">
                <a:solidFill>
                  <a:srgbClr val="000000"/>
                </a:solidFill>
              </a:rPr>
              <a:t>P = (-1/2) * ((</a:t>
            </a:r>
            <a:r>
              <a:rPr lang="en-NZ" altLang="en-US" dirty="0" err="1">
                <a:solidFill>
                  <a:srgbClr val="000000"/>
                </a:solidFill>
              </a:rPr>
              <a:t>desired_output</a:t>
            </a:r>
            <a:r>
              <a:rPr lang="en-NZ" altLang="en-US" dirty="0">
                <a:solidFill>
                  <a:srgbClr val="000000"/>
                </a:solidFill>
              </a:rPr>
              <a:t> – </a:t>
            </a:r>
            <a:r>
              <a:rPr lang="en-NZ" altLang="en-US" dirty="0" err="1">
                <a:solidFill>
                  <a:srgbClr val="000000"/>
                </a:solidFill>
              </a:rPr>
              <a:t>actual_output</a:t>
            </a:r>
            <a:r>
              <a:rPr lang="en-NZ" altLang="en-US" dirty="0">
                <a:solidFill>
                  <a:srgbClr val="000000"/>
                </a:solidFill>
              </a:rPr>
              <a:t>)^2)</a:t>
            </a:r>
          </a:p>
        </p:txBody>
      </p:sp>
      <p:graphicFrame>
        <p:nvGraphicFramePr>
          <p:cNvPr id="3" name="Table 2"/>
          <p:cNvGraphicFramePr>
            <a:graphicFrameLocks noGrp="1"/>
          </p:cNvGraphicFramePr>
          <p:nvPr/>
        </p:nvGraphicFramePr>
        <p:xfrm>
          <a:off x="1176338" y="2278063"/>
          <a:ext cx="3606800" cy="2476498"/>
        </p:xfrm>
        <a:graphic>
          <a:graphicData uri="http://schemas.openxmlformats.org/drawingml/2006/table">
            <a:tbl>
              <a:tblPr/>
              <a:tblGrid>
                <a:gridCol w="889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889000">
                  <a:extLst>
                    <a:ext uri="{9D8B030D-6E8A-4147-A177-3AD203B41FA5}">
                      <a16:colId xmlns:a16="http://schemas.microsoft.com/office/drawing/2014/main" val="20003"/>
                    </a:ext>
                  </a:extLst>
                </a:gridCol>
              </a:tblGrid>
              <a:tr h="381537">
                <a:tc>
                  <a:txBody>
                    <a:bodyPr/>
                    <a:lstStyle/>
                    <a:p>
                      <a:pPr algn="ctr" fontAlgn="ctr"/>
                      <a:r>
                        <a:rPr lang="en-NZ" sz="1100" b="0" i="0" u="none" strike="noStrike" dirty="0">
                          <a:solidFill>
                            <a:srgbClr val="000000"/>
                          </a:solidFill>
                          <a:effectLst/>
                          <a:latin typeface="Calibri"/>
                        </a:rPr>
                        <a:t>desired output</a:t>
                      </a:r>
                    </a:p>
                  </a:txBody>
                  <a:tcPr marL="5137" marR="5137" marT="5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1100" b="0" i="0" u="none" strike="noStrike">
                          <a:solidFill>
                            <a:srgbClr val="000000"/>
                          </a:solidFill>
                          <a:effectLst/>
                          <a:latin typeface="Calibri"/>
                        </a:rPr>
                        <a:t>actual output</a:t>
                      </a:r>
                    </a:p>
                  </a:txBody>
                  <a:tcPr marL="5137" marR="5137" marT="5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1100" b="0" i="0" u="none" strike="noStrike">
                          <a:solidFill>
                            <a:srgbClr val="000000"/>
                          </a:solidFill>
                          <a:effectLst/>
                          <a:latin typeface="Calibri"/>
                        </a:rPr>
                        <a:t>difference</a:t>
                      </a:r>
                    </a:p>
                  </a:txBody>
                  <a:tcPr marL="5137" marR="5137" marT="5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1100" b="0" i="0" u="none" strike="noStrike">
                          <a:solidFill>
                            <a:srgbClr val="000000"/>
                          </a:solidFill>
                          <a:effectLst/>
                          <a:latin typeface="Calibri"/>
                        </a:rPr>
                        <a:t>Performance</a:t>
                      </a:r>
                    </a:p>
                  </a:txBody>
                  <a:tcPr marL="5137" marR="5137" marT="5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451">
                <a:tc>
                  <a:txBody>
                    <a:bodyPr/>
                    <a:lstStyle/>
                    <a:p>
                      <a:pPr algn="r" fontAlgn="b"/>
                      <a:r>
                        <a:rPr lang="en-NZ" sz="1100" b="0" i="0" u="none" strike="noStrike">
                          <a:solidFill>
                            <a:srgbClr val="000000"/>
                          </a:solidFill>
                          <a:effectLst/>
                          <a:latin typeface="Calibri"/>
                        </a:rPr>
                        <a:t>1</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1</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451">
                <a:tc>
                  <a:txBody>
                    <a:bodyPr/>
                    <a:lstStyle/>
                    <a:p>
                      <a:pPr algn="r" fontAlgn="b"/>
                      <a:r>
                        <a:rPr lang="en-NZ" sz="1100" b="0" i="0" u="none" strike="noStrike">
                          <a:solidFill>
                            <a:srgbClr val="000000"/>
                          </a:solidFill>
                          <a:effectLst/>
                          <a:latin typeface="Calibri"/>
                        </a:rPr>
                        <a:t>1</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0.9</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0.1</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-0.005</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451">
                <a:tc>
                  <a:txBody>
                    <a:bodyPr/>
                    <a:lstStyle/>
                    <a:p>
                      <a:pPr algn="r" fontAlgn="b"/>
                      <a:r>
                        <a:rPr lang="en-NZ" sz="1100" b="0" i="0" u="none" strike="noStrike">
                          <a:solidFill>
                            <a:srgbClr val="000000"/>
                          </a:solidFill>
                          <a:effectLst/>
                          <a:latin typeface="Calibri"/>
                        </a:rPr>
                        <a:t>1</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0.8</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0.2</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-0.02</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451">
                <a:tc>
                  <a:txBody>
                    <a:bodyPr/>
                    <a:lstStyle/>
                    <a:p>
                      <a:pPr algn="r" fontAlgn="b"/>
                      <a:r>
                        <a:rPr lang="en-NZ" sz="1100" b="0" i="0" u="none" strike="noStrike">
                          <a:solidFill>
                            <a:srgbClr val="000000"/>
                          </a:solidFill>
                          <a:effectLst/>
                          <a:latin typeface="Calibri"/>
                        </a:rPr>
                        <a:t>1</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0.7</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0.3</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-0.045</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451">
                <a:tc>
                  <a:txBody>
                    <a:bodyPr/>
                    <a:lstStyle/>
                    <a:p>
                      <a:pPr algn="r" fontAlgn="b"/>
                      <a:r>
                        <a:rPr lang="en-NZ" sz="1100" b="0" i="0" u="none" strike="noStrike">
                          <a:solidFill>
                            <a:srgbClr val="000000"/>
                          </a:solidFill>
                          <a:effectLst/>
                          <a:latin typeface="Calibri"/>
                        </a:rPr>
                        <a:t>1</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0.6</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0.4</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-0.08</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451">
                <a:tc>
                  <a:txBody>
                    <a:bodyPr/>
                    <a:lstStyle/>
                    <a:p>
                      <a:pPr algn="r" fontAlgn="b"/>
                      <a:r>
                        <a:rPr lang="en-NZ" sz="1100" b="0" i="0" u="none" strike="noStrike">
                          <a:solidFill>
                            <a:srgbClr val="000000"/>
                          </a:solidFill>
                          <a:effectLst/>
                          <a:latin typeface="Calibri"/>
                        </a:rPr>
                        <a:t>1</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0.5</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0.5</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-0.125</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451">
                <a:tc>
                  <a:txBody>
                    <a:bodyPr/>
                    <a:lstStyle/>
                    <a:p>
                      <a:pPr algn="r" fontAlgn="b"/>
                      <a:r>
                        <a:rPr lang="en-NZ" sz="1100" b="0" i="0" u="none" strike="noStrike">
                          <a:solidFill>
                            <a:srgbClr val="000000"/>
                          </a:solidFill>
                          <a:effectLst/>
                          <a:latin typeface="Calibri"/>
                        </a:rPr>
                        <a:t>1</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0.4</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0.6</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-0.18</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0451">
                <a:tc>
                  <a:txBody>
                    <a:bodyPr/>
                    <a:lstStyle/>
                    <a:p>
                      <a:pPr algn="r" fontAlgn="b"/>
                      <a:r>
                        <a:rPr lang="en-NZ" sz="1100" b="0" i="0" u="none" strike="noStrike">
                          <a:solidFill>
                            <a:srgbClr val="000000"/>
                          </a:solidFill>
                          <a:effectLst/>
                          <a:latin typeface="Calibri"/>
                        </a:rPr>
                        <a:t>1</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0.3</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0.7</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-0.245</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90451">
                <a:tc>
                  <a:txBody>
                    <a:bodyPr/>
                    <a:lstStyle/>
                    <a:p>
                      <a:pPr algn="r" fontAlgn="b"/>
                      <a:r>
                        <a:rPr lang="en-NZ" sz="1100" b="0" i="0" u="none" strike="noStrike">
                          <a:solidFill>
                            <a:srgbClr val="000000"/>
                          </a:solidFill>
                          <a:effectLst/>
                          <a:latin typeface="Calibri"/>
                        </a:rPr>
                        <a:t>1</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0.2</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0.8</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-0.32</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90451">
                <a:tc>
                  <a:txBody>
                    <a:bodyPr/>
                    <a:lstStyle/>
                    <a:p>
                      <a:pPr algn="r" fontAlgn="b"/>
                      <a:r>
                        <a:rPr lang="en-NZ" sz="1100" b="0" i="0" u="none" strike="noStrike">
                          <a:solidFill>
                            <a:srgbClr val="000000"/>
                          </a:solidFill>
                          <a:effectLst/>
                          <a:latin typeface="Calibri"/>
                        </a:rPr>
                        <a:t>1</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0.1</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0.9</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-0.405</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90451">
                <a:tc>
                  <a:txBody>
                    <a:bodyPr/>
                    <a:lstStyle/>
                    <a:p>
                      <a:pPr algn="r" fontAlgn="b"/>
                      <a:r>
                        <a:rPr lang="en-NZ" sz="1100" b="0" i="0" u="none" strike="noStrike">
                          <a:solidFill>
                            <a:srgbClr val="000000"/>
                          </a:solidFill>
                          <a:effectLst/>
                          <a:latin typeface="Calibri"/>
                        </a:rPr>
                        <a:t>1</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dirty="0">
                          <a:solidFill>
                            <a:srgbClr val="000000"/>
                          </a:solidFill>
                          <a:effectLst/>
                          <a:latin typeface="Calibri"/>
                        </a:rPr>
                        <a:t>0</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1</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dirty="0">
                          <a:solidFill>
                            <a:srgbClr val="000000"/>
                          </a:solidFill>
                          <a:effectLst/>
                          <a:latin typeface="Calibri"/>
                        </a:rPr>
                        <a:t>-0.5</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graphicFrame>
        <p:nvGraphicFramePr>
          <p:cNvPr id="264262" name="Chart 9"/>
          <p:cNvGraphicFramePr>
            <a:graphicFrameLocks/>
          </p:cNvGraphicFramePr>
          <p:nvPr/>
        </p:nvGraphicFramePr>
        <p:xfrm>
          <a:off x="5133975" y="2917825"/>
          <a:ext cx="3724275" cy="2801938"/>
        </p:xfrm>
        <a:graphic>
          <a:graphicData uri="http://schemas.openxmlformats.org/presentationml/2006/ole">
            <mc:AlternateContent xmlns:mc="http://schemas.openxmlformats.org/markup-compatibility/2006">
              <mc:Choice xmlns:v="urn:schemas-microsoft-com:vml" Requires="v">
                <p:oleObj spid="_x0000_s339120" name="Chart" r:id="rId3" imgW="3719229" imgH="2794555" progId="Excel.Chart.8">
                  <p:embed/>
                </p:oleObj>
              </mc:Choice>
              <mc:Fallback>
                <p:oleObj name="Chart" r:id="rId3" imgW="3719229" imgH="2794555" progId="Excel.Char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3975" y="2917825"/>
                        <a:ext cx="3724275" cy="280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4263" name="TextBox 3"/>
          <p:cNvSpPr txBox="1">
            <a:spLocks noChangeArrowheads="1"/>
          </p:cNvSpPr>
          <p:nvPr/>
        </p:nvSpPr>
        <p:spPr bwMode="auto">
          <a:xfrm>
            <a:off x="5164138" y="5867400"/>
            <a:ext cx="3243262" cy="708025"/>
          </a:xfrm>
          <a:prstGeom prst="rect">
            <a:avLst/>
          </a:prstGeom>
          <a:solidFill>
            <a:srgbClr val="FFFFCC"/>
          </a:solidFill>
          <a:ln w="9525">
            <a:solidFill>
              <a:schemeClr val="accent1"/>
            </a:solidFill>
            <a:miter lim="800000"/>
            <a:headEnd/>
            <a:tailEnd/>
          </a:ln>
        </p:spPr>
        <p:txBody>
          <a:bodyP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r>
              <a:rPr lang="en-NZ" sz="2000" b="0">
                <a:solidFill>
                  <a:srgbClr val="000000"/>
                </a:solidFill>
              </a:rPr>
              <a:t>When training the network, we would like to </a:t>
            </a:r>
            <a:r>
              <a:rPr lang="en-NZ" sz="2000" b="0" u="sng">
                <a:solidFill>
                  <a:srgbClr val="FF0000"/>
                </a:solidFill>
              </a:rPr>
              <a:t>maximise P</a:t>
            </a:r>
          </a:p>
        </p:txBody>
      </p:sp>
      <p:graphicFrame>
        <p:nvGraphicFramePr>
          <p:cNvPr id="264264" name="Object 4"/>
          <p:cNvGraphicFramePr>
            <a:graphicFrameLocks noChangeAspect="1"/>
          </p:cNvGraphicFramePr>
          <p:nvPr/>
        </p:nvGraphicFramePr>
        <p:xfrm>
          <a:off x="1277938" y="4991100"/>
          <a:ext cx="1077912" cy="1533525"/>
        </p:xfrm>
        <a:graphic>
          <a:graphicData uri="http://schemas.openxmlformats.org/presentationml/2006/ole">
            <mc:AlternateContent xmlns:mc="http://schemas.openxmlformats.org/markup-compatibility/2006">
              <mc:Choice xmlns:v="urn:schemas-microsoft-com:vml" Requires="v">
                <p:oleObj spid="_x0000_s339121" name="Equation" r:id="rId5" imgW="838200" imgH="1219200" progId="Equation.3">
                  <p:embed/>
                </p:oleObj>
              </mc:Choice>
              <mc:Fallback>
                <p:oleObj name="Equation" r:id="rId5" imgW="838200" imgH="1219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7938" y="4991100"/>
                        <a:ext cx="1077912"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itle 1"/>
          <p:cNvSpPr>
            <a:spLocks noGrp="1"/>
          </p:cNvSpPr>
          <p:nvPr>
            <p:ph type="title"/>
          </p:nvPr>
        </p:nvSpPr>
        <p:spPr>
          <a:xfrm>
            <a:off x="1035050" y="920750"/>
            <a:ext cx="7772400" cy="558800"/>
          </a:xfrm>
        </p:spPr>
        <p:txBody>
          <a:bodyPr/>
          <a:lstStyle/>
          <a:p>
            <a:pPr>
              <a:defRPr/>
            </a:pPr>
            <a:r>
              <a:rPr lang="en-NZ" sz="2400" b="1" dirty="0">
                <a:solidFill>
                  <a:schemeClr val="tx1"/>
                </a:solidFill>
                <a:effectLst>
                  <a:outerShdw blurRad="38100" dist="38100" dir="2700000" algn="tl">
                    <a:srgbClr val="000000">
                      <a:alpha val="43137"/>
                    </a:srgbClr>
                  </a:outerShdw>
                </a:effectLst>
              </a:rPr>
              <a:t>Performance Function</a:t>
            </a:r>
          </a:p>
        </p:txBody>
      </p:sp>
      <p:sp>
        <p:nvSpPr>
          <p:cNvPr id="11" name="Title 1"/>
          <p:cNvSpPr txBox="1">
            <a:spLocks/>
          </p:cNvSpPr>
          <p:nvPr/>
        </p:nvSpPr>
        <p:spPr bwMode="auto">
          <a:xfrm>
            <a:off x="1089025" y="233363"/>
            <a:ext cx="77724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defRPr>
            </a:lvl2pPr>
            <a:lvl3pPr algn="l" rtl="0" eaLnBrk="0" fontAlgn="base" hangingPunct="0">
              <a:spcBef>
                <a:spcPct val="0"/>
              </a:spcBef>
              <a:spcAft>
                <a:spcPct val="0"/>
              </a:spcAft>
              <a:defRPr kumimoji="1" sz="4400">
                <a:solidFill>
                  <a:schemeClr val="tx2"/>
                </a:solidFill>
                <a:latin typeface="Times New Roman" pitchFamily="18" charset="0"/>
              </a:defRPr>
            </a:lvl3pPr>
            <a:lvl4pPr algn="l" rtl="0" eaLnBrk="0" fontAlgn="base" hangingPunct="0">
              <a:spcBef>
                <a:spcPct val="0"/>
              </a:spcBef>
              <a:spcAft>
                <a:spcPct val="0"/>
              </a:spcAft>
              <a:defRPr kumimoji="1" sz="4400">
                <a:solidFill>
                  <a:schemeClr val="tx2"/>
                </a:solidFill>
                <a:latin typeface="Times New Roman" pitchFamily="18" charset="0"/>
              </a:defRPr>
            </a:lvl4pPr>
            <a:lvl5pPr algn="l" rtl="0" eaLnBrk="0" fontAlgn="base" hangingPunct="0">
              <a:spcBef>
                <a:spcPct val="0"/>
              </a:spcBef>
              <a:spcAft>
                <a:spcPct val="0"/>
              </a:spcAft>
              <a:defRPr kumimoji="1" sz="4400">
                <a:solidFill>
                  <a:schemeClr val="tx2"/>
                </a:solidFill>
                <a:latin typeface="Times New Roman" pitchFamily="18" charset="0"/>
              </a:defRPr>
            </a:lvl5pPr>
            <a:lvl6pPr marL="457200" algn="l" rtl="0" eaLnBrk="0" fontAlgn="base" hangingPunct="0">
              <a:spcBef>
                <a:spcPct val="0"/>
              </a:spcBef>
              <a:spcAft>
                <a:spcPct val="0"/>
              </a:spcAft>
              <a:defRPr kumimoji="1" sz="4400">
                <a:solidFill>
                  <a:schemeClr val="tx2"/>
                </a:solidFill>
                <a:latin typeface="Times New Roman" pitchFamily="18" charset="0"/>
              </a:defRPr>
            </a:lvl6pPr>
            <a:lvl7pPr marL="914400" algn="l" rtl="0" eaLnBrk="0" fontAlgn="base" hangingPunct="0">
              <a:spcBef>
                <a:spcPct val="0"/>
              </a:spcBef>
              <a:spcAft>
                <a:spcPct val="0"/>
              </a:spcAft>
              <a:defRPr kumimoji="1" sz="4400">
                <a:solidFill>
                  <a:schemeClr val="tx2"/>
                </a:solidFill>
                <a:latin typeface="Times New Roman" pitchFamily="18" charset="0"/>
              </a:defRPr>
            </a:lvl7pPr>
            <a:lvl8pPr marL="1371600" algn="l" rtl="0" eaLnBrk="0" fontAlgn="base" hangingPunct="0">
              <a:spcBef>
                <a:spcPct val="0"/>
              </a:spcBef>
              <a:spcAft>
                <a:spcPct val="0"/>
              </a:spcAft>
              <a:defRPr kumimoji="1" sz="4400">
                <a:solidFill>
                  <a:schemeClr val="tx2"/>
                </a:solidFill>
                <a:latin typeface="Times New Roman" pitchFamily="18" charset="0"/>
              </a:defRPr>
            </a:lvl8pPr>
            <a:lvl9pPr marL="1828800" algn="l" rtl="0" eaLnBrk="0" fontAlgn="base" hangingPunct="0">
              <a:spcBef>
                <a:spcPct val="0"/>
              </a:spcBef>
              <a:spcAft>
                <a:spcPct val="0"/>
              </a:spcAft>
              <a:defRPr kumimoji="1" sz="4400">
                <a:solidFill>
                  <a:schemeClr val="tx2"/>
                </a:solidFill>
                <a:latin typeface="Times New Roman" pitchFamily="18" charset="0"/>
              </a:defRPr>
            </a:lvl9pPr>
          </a:lstStyle>
          <a:p>
            <a:pPr>
              <a:defRPr/>
            </a:pPr>
            <a:r>
              <a:rPr lang="en-NZ" sz="3200" dirty="0">
                <a:solidFill>
                  <a:srgbClr val="0066FF"/>
                </a:solidFill>
                <a:effectLst>
                  <a:outerShdw blurRad="38100" dist="38100" dir="2700000" algn="tl">
                    <a:srgbClr val="000000">
                      <a:alpha val="43137"/>
                    </a:srgbClr>
                  </a:outerShdw>
                </a:effectLst>
              </a:rPr>
              <a:t>Gradient Ascent</a:t>
            </a:r>
          </a:p>
        </p:txBody>
      </p:sp>
      <p:sp>
        <p:nvSpPr>
          <p:cNvPr id="264267" name="Line Callout 2 6"/>
          <p:cNvSpPr>
            <a:spLocks/>
          </p:cNvSpPr>
          <p:nvPr/>
        </p:nvSpPr>
        <p:spPr bwMode="auto">
          <a:xfrm>
            <a:off x="8083550" y="2547938"/>
            <a:ext cx="963613" cy="369887"/>
          </a:xfrm>
          <a:prstGeom prst="borderCallout2">
            <a:avLst>
              <a:gd name="adj1" fmla="val 16282"/>
              <a:gd name="adj2" fmla="val -468"/>
              <a:gd name="adj3" fmla="val 18750"/>
              <a:gd name="adj4" fmla="val -16667"/>
              <a:gd name="adj5" fmla="val 259380"/>
              <a:gd name="adj6" fmla="val -21949"/>
            </a:avLst>
          </a:prstGeom>
          <a:solidFill>
            <a:srgbClr val="FFFFCC"/>
          </a:solidFill>
          <a:ln w="9525" algn="ctr">
            <a:solidFill>
              <a:srgbClr val="FF0000"/>
            </a:solidFill>
            <a:round/>
            <a:headEnd/>
            <a:tailEnd type="arrow" w="med" len="med"/>
          </a:ln>
        </p:spPr>
        <p:txBody>
          <a:bodyPr>
            <a:spAutoFit/>
          </a:bodyPr>
          <a:lstStyle/>
          <a:p>
            <a:r>
              <a:rPr lang="en-NZ" sz="1800">
                <a:solidFill>
                  <a:srgbClr val="000000"/>
                </a:solidFill>
              </a:rPr>
              <a:t>(d-o)</a:t>
            </a:r>
          </a:p>
        </p:txBody>
      </p:sp>
      <p:sp>
        <p:nvSpPr>
          <p:cNvPr id="264268" name="Line Callout 2 12"/>
          <p:cNvSpPr>
            <a:spLocks/>
          </p:cNvSpPr>
          <p:nvPr/>
        </p:nvSpPr>
        <p:spPr bwMode="auto">
          <a:xfrm>
            <a:off x="2878138" y="4852988"/>
            <a:ext cx="1946275" cy="261937"/>
          </a:xfrm>
          <a:prstGeom prst="borderCallout2">
            <a:avLst>
              <a:gd name="adj1" fmla="val 16282"/>
              <a:gd name="adj2" fmla="val -468"/>
              <a:gd name="adj3" fmla="val 19569"/>
              <a:gd name="adj4" fmla="val -31106"/>
              <a:gd name="adj5" fmla="val 124065"/>
              <a:gd name="adj6" fmla="val -42056"/>
            </a:avLst>
          </a:prstGeom>
          <a:solidFill>
            <a:srgbClr val="FFFFCC"/>
          </a:solidFill>
          <a:ln w="9525" algn="ctr">
            <a:solidFill>
              <a:srgbClr val="FF0000"/>
            </a:solidFill>
            <a:round/>
            <a:headEnd/>
            <a:tailEnd type="arrow" w="med" len="med"/>
          </a:ln>
        </p:spPr>
        <p:txBody>
          <a:bodyPr>
            <a:spAutoFit/>
          </a:bodyPr>
          <a:lstStyle/>
          <a:p>
            <a:r>
              <a:rPr lang="en-NZ" sz="1100">
                <a:solidFill>
                  <a:srgbClr val="000000"/>
                </a:solidFill>
              </a:rPr>
              <a:t>desired output-actual output</a:t>
            </a:r>
          </a:p>
        </p:txBody>
      </p:sp>
    </p:spTree>
    <p:extLst>
      <p:ext uri="{BB962C8B-B14F-4D97-AF65-F5344CB8AC3E}">
        <p14:creationId xmlns:p14="http://schemas.microsoft.com/office/powerpoint/2010/main" val="1517332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4737" y="3429000"/>
            <a:ext cx="7674538" cy="461665"/>
          </a:xfrm>
          <a:prstGeom prst="rect">
            <a:avLst/>
          </a:prstGeom>
        </p:spPr>
        <p:txBody>
          <a:bodyPr wrap="none">
            <a:spAutoFit/>
          </a:bodyPr>
          <a:lstStyle/>
          <a:p>
            <a:r>
              <a:rPr lang="en-NZ" dirty="0">
                <a:solidFill>
                  <a:srgbClr val="3399FF"/>
                </a:solidFill>
              </a:rPr>
              <a:t>Let’s see a simple animation of the neurons in the brain</a:t>
            </a:r>
          </a:p>
        </p:txBody>
      </p:sp>
    </p:spTree>
    <p:extLst>
      <p:ext uri="{BB962C8B-B14F-4D97-AF65-F5344CB8AC3E}">
        <p14:creationId xmlns:p14="http://schemas.microsoft.com/office/powerpoint/2010/main" val="9512338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5218" name="Object 4"/>
          <p:cNvGraphicFramePr>
            <a:graphicFrameLocks noChangeAspect="1"/>
          </p:cNvGraphicFramePr>
          <p:nvPr/>
        </p:nvGraphicFramePr>
        <p:xfrm>
          <a:off x="1316038" y="1604963"/>
          <a:ext cx="1077912" cy="1533525"/>
        </p:xfrm>
        <a:graphic>
          <a:graphicData uri="http://schemas.openxmlformats.org/presentationml/2006/ole">
            <mc:AlternateContent xmlns:mc="http://schemas.openxmlformats.org/markup-compatibility/2006">
              <mc:Choice xmlns:v="urn:schemas-microsoft-com:vml" Requires="v">
                <p:oleObj spid="_x0000_s340515" name="Equation" r:id="rId3" imgW="838200" imgH="1219200" progId="Equation.3">
                  <p:embed/>
                </p:oleObj>
              </mc:Choice>
              <mc:Fallback>
                <p:oleObj name="Equation" r:id="rId3" imgW="838200" imgH="1219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038" y="1604963"/>
                        <a:ext cx="1077912" cy="15335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1"/>
          <p:cNvSpPr>
            <a:spLocks noGrp="1"/>
          </p:cNvSpPr>
          <p:nvPr>
            <p:ph type="title"/>
          </p:nvPr>
        </p:nvSpPr>
        <p:spPr>
          <a:xfrm>
            <a:off x="1035050" y="920750"/>
            <a:ext cx="7772400" cy="558800"/>
          </a:xfrm>
        </p:spPr>
        <p:txBody>
          <a:bodyPr/>
          <a:lstStyle/>
          <a:p>
            <a:pPr>
              <a:defRPr/>
            </a:pPr>
            <a:r>
              <a:rPr lang="en-NZ" sz="2400" b="1" dirty="0">
                <a:solidFill>
                  <a:schemeClr val="tx1"/>
                </a:solidFill>
                <a:effectLst>
                  <a:outerShdw blurRad="38100" dist="38100" dir="2700000" algn="tl">
                    <a:srgbClr val="000000">
                      <a:alpha val="43137"/>
                    </a:srgbClr>
                  </a:outerShdw>
                </a:effectLst>
              </a:rPr>
              <a:t>Summary of Weight Update Formulas</a:t>
            </a:r>
          </a:p>
        </p:txBody>
      </p:sp>
      <p:sp>
        <p:nvSpPr>
          <p:cNvPr id="11" name="Title 1"/>
          <p:cNvSpPr txBox="1">
            <a:spLocks/>
          </p:cNvSpPr>
          <p:nvPr/>
        </p:nvSpPr>
        <p:spPr bwMode="auto">
          <a:xfrm>
            <a:off x="1089025" y="233363"/>
            <a:ext cx="77724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defRPr>
            </a:lvl2pPr>
            <a:lvl3pPr algn="l" rtl="0" eaLnBrk="0" fontAlgn="base" hangingPunct="0">
              <a:spcBef>
                <a:spcPct val="0"/>
              </a:spcBef>
              <a:spcAft>
                <a:spcPct val="0"/>
              </a:spcAft>
              <a:defRPr kumimoji="1" sz="4400">
                <a:solidFill>
                  <a:schemeClr val="tx2"/>
                </a:solidFill>
                <a:latin typeface="Times New Roman" pitchFamily="18" charset="0"/>
              </a:defRPr>
            </a:lvl3pPr>
            <a:lvl4pPr algn="l" rtl="0" eaLnBrk="0" fontAlgn="base" hangingPunct="0">
              <a:spcBef>
                <a:spcPct val="0"/>
              </a:spcBef>
              <a:spcAft>
                <a:spcPct val="0"/>
              </a:spcAft>
              <a:defRPr kumimoji="1" sz="4400">
                <a:solidFill>
                  <a:schemeClr val="tx2"/>
                </a:solidFill>
                <a:latin typeface="Times New Roman" pitchFamily="18" charset="0"/>
              </a:defRPr>
            </a:lvl4pPr>
            <a:lvl5pPr algn="l" rtl="0" eaLnBrk="0" fontAlgn="base" hangingPunct="0">
              <a:spcBef>
                <a:spcPct val="0"/>
              </a:spcBef>
              <a:spcAft>
                <a:spcPct val="0"/>
              </a:spcAft>
              <a:defRPr kumimoji="1" sz="4400">
                <a:solidFill>
                  <a:schemeClr val="tx2"/>
                </a:solidFill>
                <a:latin typeface="Times New Roman" pitchFamily="18" charset="0"/>
              </a:defRPr>
            </a:lvl5pPr>
            <a:lvl6pPr marL="457200" algn="l" rtl="0" eaLnBrk="0" fontAlgn="base" hangingPunct="0">
              <a:spcBef>
                <a:spcPct val="0"/>
              </a:spcBef>
              <a:spcAft>
                <a:spcPct val="0"/>
              </a:spcAft>
              <a:defRPr kumimoji="1" sz="4400">
                <a:solidFill>
                  <a:schemeClr val="tx2"/>
                </a:solidFill>
                <a:latin typeface="Times New Roman" pitchFamily="18" charset="0"/>
              </a:defRPr>
            </a:lvl6pPr>
            <a:lvl7pPr marL="914400" algn="l" rtl="0" eaLnBrk="0" fontAlgn="base" hangingPunct="0">
              <a:spcBef>
                <a:spcPct val="0"/>
              </a:spcBef>
              <a:spcAft>
                <a:spcPct val="0"/>
              </a:spcAft>
              <a:defRPr kumimoji="1" sz="4400">
                <a:solidFill>
                  <a:schemeClr val="tx2"/>
                </a:solidFill>
                <a:latin typeface="Times New Roman" pitchFamily="18" charset="0"/>
              </a:defRPr>
            </a:lvl7pPr>
            <a:lvl8pPr marL="1371600" algn="l" rtl="0" eaLnBrk="0" fontAlgn="base" hangingPunct="0">
              <a:spcBef>
                <a:spcPct val="0"/>
              </a:spcBef>
              <a:spcAft>
                <a:spcPct val="0"/>
              </a:spcAft>
              <a:defRPr kumimoji="1" sz="4400">
                <a:solidFill>
                  <a:schemeClr val="tx2"/>
                </a:solidFill>
                <a:latin typeface="Times New Roman" pitchFamily="18" charset="0"/>
              </a:defRPr>
            </a:lvl8pPr>
            <a:lvl9pPr marL="1828800" algn="l" rtl="0" eaLnBrk="0" fontAlgn="base" hangingPunct="0">
              <a:spcBef>
                <a:spcPct val="0"/>
              </a:spcBef>
              <a:spcAft>
                <a:spcPct val="0"/>
              </a:spcAft>
              <a:defRPr kumimoji="1" sz="4400">
                <a:solidFill>
                  <a:schemeClr val="tx2"/>
                </a:solidFill>
                <a:latin typeface="Times New Roman" pitchFamily="18" charset="0"/>
              </a:defRPr>
            </a:lvl9pPr>
          </a:lstStyle>
          <a:p>
            <a:pPr>
              <a:defRPr/>
            </a:pPr>
            <a:r>
              <a:rPr lang="en-NZ" sz="3200" dirty="0">
                <a:solidFill>
                  <a:srgbClr val="0066FF"/>
                </a:solidFill>
                <a:effectLst>
                  <a:outerShdw blurRad="38100" dist="38100" dir="2700000" algn="tl">
                    <a:srgbClr val="000000">
                      <a:alpha val="43137"/>
                    </a:srgbClr>
                  </a:outerShdw>
                </a:effectLst>
              </a:rPr>
              <a:t>Gradient Ascent</a:t>
            </a:r>
          </a:p>
        </p:txBody>
      </p:sp>
      <p:graphicFrame>
        <p:nvGraphicFramePr>
          <p:cNvPr id="265221" name="Object 21"/>
          <p:cNvGraphicFramePr>
            <a:graphicFrameLocks noChangeAspect="1"/>
          </p:cNvGraphicFramePr>
          <p:nvPr/>
        </p:nvGraphicFramePr>
        <p:xfrm>
          <a:off x="3384550" y="2251075"/>
          <a:ext cx="2065338" cy="673100"/>
        </p:xfrm>
        <a:graphic>
          <a:graphicData uri="http://schemas.openxmlformats.org/presentationml/2006/ole">
            <mc:AlternateContent xmlns:mc="http://schemas.openxmlformats.org/markup-compatibility/2006">
              <mc:Choice xmlns:v="urn:schemas-microsoft-com:vml" Requires="v">
                <p:oleObj spid="_x0000_s340516" r:id="rId5" imgW="1485900" imgH="482600" progId="Equation.DSMT4">
                  <p:embed/>
                </p:oleObj>
              </mc:Choice>
              <mc:Fallback>
                <p:oleObj r:id="rId5" imgW="1485900" imgH="482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4550" y="2251075"/>
                        <a:ext cx="2065338"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265222" name="Object 22"/>
              <p:cNvSpPr txBox="1"/>
              <p:nvPr/>
            </p:nvSpPr>
            <p:spPr bwMode="auto">
              <a:xfrm>
                <a:off x="3375025" y="3024188"/>
                <a:ext cx="1808163" cy="381000"/>
              </a:xfrm>
              <a:prstGeom prst="rect">
                <a:avLst/>
              </a:prstGeom>
              <a:noFill/>
              <a:ln>
                <a:noFill/>
              </a:ln>
            </p:spPr>
            <p:txBody>
              <a:bodyPr>
                <a:normAutofit fontScale="62500" lnSpcReduction="20000"/>
              </a:bodyPr>
              <a:lstStyle/>
              <a:p>
                <a:pPr/>
                <a14:m>
                  <m:oMathPara xmlns:m="http://schemas.openxmlformats.org/officeDocument/2006/math">
                    <m:oMathParaPr>
                      <m:jc m:val="left"/>
                    </m:oMathParaPr>
                    <m:oMath xmlns:m="http://schemas.openxmlformats.org/officeDocument/2006/math">
                      <m:sSub>
                        <m:sSubPr>
                          <m:ctrlPr>
                            <a:rPr lang="en-NZ" i="1">
                              <a:solidFill>
                                <a:srgbClr val="000000"/>
                              </a:solidFill>
                              <a:latin typeface="Cambria Math" panose="02040503050406030204" pitchFamily="18" charset="0"/>
                            </a:rPr>
                          </m:ctrlPr>
                        </m:sSubPr>
                        <m:e>
                          <m:r>
                            <a:rPr lang="en-NZ" i="1">
                              <a:solidFill>
                                <a:srgbClr val="000000"/>
                              </a:solidFill>
                              <a:latin typeface="Cambria Math" panose="02040503050406030204" pitchFamily="18" charset="0"/>
                            </a:rPr>
                            <m:t>𝑊</m:t>
                          </m:r>
                        </m:e>
                        <m:sub>
                          <m:r>
                            <a:rPr lang="en-NZ" i="1">
                              <a:solidFill>
                                <a:srgbClr val="000000"/>
                              </a:solidFill>
                              <a:latin typeface="Cambria Math" panose="02040503050406030204" pitchFamily="18" charset="0"/>
                            </a:rPr>
                            <m:t>𝑖𝑘</m:t>
                          </m:r>
                        </m:sub>
                      </m:sSub>
                      <m:r>
                        <a:rPr lang="en-NZ" i="1">
                          <a:solidFill>
                            <a:srgbClr val="000000"/>
                          </a:solidFill>
                          <a:latin typeface="Cambria Math" panose="02040503050406030204" pitchFamily="18" charset="0"/>
                        </a:rPr>
                        <m:t>=</m:t>
                      </m:r>
                      <m:sSub>
                        <m:sSubPr>
                          <m:ctrlPr>
                            <a:rPr lang="en-NZ" i="1">
                              <a:solidFill>
                                <a:srgbClr val="000000"/>
                              </a:solidFill>
                              <a:latin typeface="Cambria Math" panose="02040503050406030204" pitchFamily="18" charset="0"/>
                            </a:rPr>
                          </m:ctrlPr>
                        </m:sSubPr>
                        <m:e>
                          <m:r>
                            <a:rPr lang="en-NZ" i="1">
                              <a:solidFill>
                                <a:srgbClr val="000000"/>
                              </a:solidFill>
                              <a:latin typeface="Cambria Math" panose="02040503050406030204" pitchFamily="18" charset="0"/>
                            </a:rPr>
                            <m:t>𝑊</m:t>
                          </m:r>
                        </m:e>
                        <m:sub>
                          <m:r>
                            <a:rPr lang="en-NZ" i="1">
                              <a:solidFill>
                                <a:srgbClr val="000000"/>
                              </a:solidFill>
                              <a:latin typeface="Cambria Math" panose="02040503050406030204" pitchFamily="18" charset="0"/>
                            </a:rPr>
                            <m:t>𝑖𝑘</m:t>
                          </m:r>
                        </m:sub>
                      </m:sSub>
                      <m:r>
                        <a:rPr lang="en-NZ" i="1">
                          <a:solidFill>
                            <a:srgbClr val="000000"/>
                          </a:solidFill>
                          <a:latin typeface="Cambria Math" panose="02040503050406030204" pitchFamily="18" charset="0"/>
                        </a:rPr>
                        <m:t>+</m:t>
                      </m:r>
                      <m:r>
                        <a:rPr lang="en-NZ" i="1">
                          <a:solidFill>
                            <a:srgbClr val="000000"/>
                          </a:solidFill>
                          <a:latin typeface="Cambria Math" panose="02040503050406030204" pitchFamily="18" charset="0"/>
                        </a:rPr>
                        <m:t>𝜂</m:t>
                      </m:r>
                      <m:sSub>
                        <m:sSubPr>
                          <m:ctrlPr>
                            <a:rPr lang="en-NZ" i="1">
                              <a:solidFill>
                                <a:srgbClr val="000000"/>
                              </a:solidFill>
                              <a:latin typeface="Cambria Math" panose="02040503050406030204" pitchFamily="18" charset="0"/>
                            </a:rPr>
                          </m:ctrlPr>
                        </m:sSubPr>
                        <m:e>
                          <m:r>
                            <a:rPr lang="en-NZ" i="1">
                              <a:solidFill>
                                <a:srgbClr val="000000"/>
                              </a:solidFill>
                              <a:latin typeface="Cambria Math" panose="02040503050406030204" pitchFamily="18" charset="0"/>
                            </a:rPr>
                            <m:t>𝛿</m:t>
                          </m:r>
                        </m:e>
                        <m:sub>
                          <m:r>
                            <a:rPr lang="en-NZ" i="1">
                              <a:solidFill>
                                <a:srgbClr val="000000"/>
                              </a:solidFill>
                              <a:latin typeface="Cambria Math" panose="02040503050406030204" pitchFamily="18" charset="0"/>
                            </a:rPr>
                            <m:t>𝑘</m:t>
                          </m:r>
                        </m:sub>
                      </m:sSub>
                      <m:sSub>
                        <m:sSubPr>
                          <m:ctrlPr>
                            <a:rPr lang="en-NZ" i="1">
                              <a:solidFill>
                                <a:srgbClr val="000000"/>
                              </a:solidFill>
                              <a:latin typeface="Cambria Math" panose="02040503050406030204" pitchFamily="18" charset="0"/>
                            </a:rPr>
                          </m:ctrlPr>
                        </m:sSubPr>
                        <m:e>
                          <m:r>
                            <a:rPr lang="en-NZ" i="1">
                              <a:solidFill>
                                <a:srgbClr val="000000"/>
                              </a:solidFill>
                              <a:latin typeface="Cambria Math" panose="02040503050406030204" pitchFamily="18" charset="0"/>
                            </a:rPr>
                            <m:t>𝑂</m:t>
                          </m:r>
                        </m:e>
                        <m:sub>
                          <m:r>
                            <a:rPr lang="en-NZ" i="1">
                              <a:solidFill>
                                <a:srgbClr val="000000"/>
                              </a:solidFill>
                              <a:latin typeface="Cambria Math" panose="02040503050406030204" pitchFamily="18" charset="0"/>
                            </a:rPr>
                            <m:t>𝑖</m:t>
                          </m:r>
                        </m:sub>
                      </m:sSub>
                    </m:oMath>
                  </m:oMathPara>
                </a14:m>
                <a:endParaRPr lang="en-NZ" dirty="0"/>
              </a:p>
            </p:txBody>
          </p:sp>
        </mc:Choice>
        <mc:Fallback xmlns="">
          <p:sp>
            <p:nvSpPr>
              <p:cNvPr id="265222" name="Object 22"/>
              <p:cNvSpPr txBox="1">
                <a:spLocks noRot="1" noChangeAspect="1" noMove="1" noResize="1" noEditPoints="1" noAdjustHandles="1" noChangeArrowheads="1" noChangeShapeType="1" noTextEdit="1"/>
              </p:cNvSpPr>
              <p:nvPr/>
            </p:nvSpPr>
            <p:spPr bwMode="auto">
              <a:xfrm>
                <a:off x="3375025" y="3024188"/>
                <a:ext cx="1808163" cy="381000"/>
              </a:xfrm>
              <a:prstGeom prst="rect">
                <a:avLst/>
              </a:prstGeom>
              <a:blipFill>
                <a:blip r:embed="rId7"/>
                <a:stretch>
                  <a:fillRect/>
                </a:stretch>
              </a:blipFill>
              <a:ln>
                <a:noFill/>
              </a:ln>
              <a:extLst/>
            </p:spPr>
            <p:txBody>
              <a:bodyPr/>
              <a:lstStyle/>
              <a:p>
                <a:r>
                  <a:rPr lang="en-NZ">
                    <a:noFill/>
                  </a:rPr>
                  <a:t> </a:t>
                </a:r>
              </a:p>
            </p:txBody>
          </p:sp>
        </mc:Fallback>
      </mc:AlternateContent>
      <p:graphicFrame>
        <p:nvGraphicFramePr>
          <p:cNvPr id="265223" name="Object 23"/>
          <p:cNvGraphicFramePr>
            <a:graphicFrameLocks noChangeAspect="1"/>
          </p:cNvGraphicFramePr>
          <p:nvPr/>
        </p:nvGraphicFramePr>
        <p:xfrm>
          <a:off x="4079875" y="3605213"/>
          <a:ext cx="2003425" cy="615950"/>
        </p:xfrm>
        <a:graphic>
          <a:graphicData uri="http://schemas.openxmlformats.org/presentationml/2006/ole">
            <mc:AlternateContent xmlns:mc="http://schemas.openxmlformats.org/markup-compatibility/2006">
              <mc:Choice xmlns:v="urn:schemas-microsoft-com:vml" Requires="v">
                <p:oleObj spid="_x0000_s340517" r:id="rId8" imgW="1600200" imgH="685800" progId="Equation.DSMT4">
                  <p:embed/>
                </p:oleObj>
              </mc:Choice>
              <mc:Fallback>
                <p:oleObj r:id="rId8" imgW="1600200" imgH="6858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79875" y="3605213"/>
                        <a:ext cx="20034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265224" name="Object 24"/>
              <p:cNvSpPr txBox="1"/>
              <p:nvPr/>
            </p:nvSpPr>
            <p:spPr bwMode="auto">
              <a:xfrm>
                <a:off x="3371850" y="4918075"/>
                <a:ext cx="2160270" cy="538163"/>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sSub>
                        <m:sSubPr>
                          <m:ctrlPr>
                            <a:rPr lang="en-NZ" sz="1400" i="1">
                              <a:solidFill>
                                <a:srgbClr val="000000"/>
                              </a:solidFill>
                              <a:latin typeface="Cambria Math" panose="02040503050406030204" pitchFamily="18" charset="0"/>
                            </a:rPr>
                          </m:ctrlPr>
                        </m:sSubPr>
                        <m:e>
                          <m:r>
                            <a:rPr lang="en-NZ" sz="1400" i="1">
                              <a:solidFill>
                                <a:srgbClr val="000000"/>
                              </a:solidFill>
                              <a:latin typeface="Cambria Math" panose="02040503050406030204" pitchFamily="18" charset="0"/>
                            </a:rPr>
                            <m:t>𝛿</m:t>
                          </m:r>
                        </m:e>
                        <m:sub>
                          <m:r>
                            <a:rPr lang="en-NZ" sz="1400" i="1">
                              <a:solidFill>
                                <a:srgbClr val="000000"/>
                              </a:solidFill>
                              <a:latin typeface="Cambria Math" panose="02040503050406030204" pitchFamily="18" charset="0"/>
                            </a:rPr>
                            <m:t>𝑗</m:t>
                          </m:r>
                        </m:sub>
                      </m:sSub>
                      <m:r>
                        <a:rPr lang="en-NZ" sz="1400" i="1">
                          <a:solidFill>
                            <a:srgbClr val="000000"/>
                          </a:solidFill>
                          <a:latin typeface="Cambria Math" panose="02040503050406030204" pitchFamily="18" charset="0"/>
                        </a:rPr>
                        <m:t>=</m:t>
                      </m:r>
                      <m:r>
                        <a:rPr lang="en-NZ" sz="1400" i="1">
                          <a:solidFill>
                            <a:srgbClr val="000000"/>
                          </a:solidFill>
                          <a:latin typeface="Cambria Math" panose="02040503050406030204" pitchFamily="18" charset="0"/>
                        </a:rPr>
                        <m:t>𝑂𝑗</m:t>
                      </m:r>
                      <m:r>
                        <a:rPr lang="en-NZ" sz="1400" i="1">
                          <a:solidFill>
                            <a:srgbClr val="000000"/>
                          </a:solidFill>
                          <a:latin typeface="Cambria Math" panose="02040503050406030204" pitchFamily="18" charset="0"/>
                        </a:rPr>
                        <m:t>(1−</m:t>
                      </m:r>
                      <m:sSub>
                        <m:sSubPr>
                          <m:ctrlPr>
                            <a:rPr lang="en-NZ" sz="1400" i="1">
                              <a:solidFill>
                                <a:srgbClr val="000000"/>
                              </a:solidFill>
                              <a:latin typeface="Cambria Math" panose="02040503050406030204" pitchFamily="18" charset="0"/>
                            </a:rPr>
                          </m:ctrlPr>
                        </m:sSubPr>
                        <m:e>
                          <m:r>
                            <a:rPr lang="en-NZ" sz="1400" i="1">
                              <a:solidFill>
                                <a:srgbClr val="000000"/>
                              </a:solidFill>
                              <a:latin typeface="Cambria Math" panose="02040503050406030204" pitchFamily="18" charset="0"/>
                            </a:rPr>
                            <m:t>𝑂</m:t>
                          </m:r>
                        </m:e>
                        <m:sub>
                          <m:r>
                            <a:rPr lang="en-NZ" sz="1400" i="1">
                              <a:solidFill>
                                <a:srgbClr val="000000"/>
                              </a:solidFill>
                              <a:latin typeface="Cambria Math" panose="02040503050406030204" pitchFamily="18" charset="0"/>
                            </a:rPr>
                            <m:t>𝑗</m:t>
                          </m:r>
                        </m:sub>
                      </m:sSub>
                      <m:r>
                        <a:rPr lang="en-NZ" sz="1400" i="1">
                          <a:solidFill>
                            <a:srgbClr val="000000"/>
                          </a:solidFill>
                          <a:latin typeface="Cambria Math" panose="02040503050406030204" pitchFamily="18" charset="0"/>
                        </a:rPr>
                        <m:t>)</m:t>
                      </m:r>
                      <m:nary>
                        <m:naryPr>
                          <m:chr m:val="∑"/>
                          <m:supHide m:val="on"/>
                          <m:ctrlPr>
                            <a:rPr lang="en-NZ" sz="1400" i="1">
                              <a:solidFill>
                                <a:srgbClr val="000000"/>
                              </a:solidFill>
                              <a:latin typeface="Cambria Math" panose="02040503050406030204" pitchFamily="18" charset="0"/>
                            </a:rPr>
                          </m:ctrlPr>
                        </m:naryPr>
                        <m:sub>
                          <m:r>
                            <a:rPr lang="en-NZ" sz="1400" i="1">
                              <a:solidFill>
                                <a:srgbClr val="000000"/>
                              </a:solidFill>
                              <a:latin typeface="Cambria Math" panose="02040503050406030204" pitchFamily="18" charset="0"/>
                            </a:rPr>
                            <m:t>𝑘</m:t>
                          </m:r>
                        </m:sub>
                        <m:sup/>
                        <m:e>
                          <m:sSub>
                            <m:sSubPr>
                              <m:ctrlPr>
                                <a:rPr lang="en-NZ" sz="1400" i="1">
                                  <a:solidFill>
                                    <a:srgbClr val="000000"/>
                                  </a:solidFill>
                                  <a:latin typeface="Cambria Math" panose="02040503050406030204" pitchFamily="18" charset="0"/>
                                </a:rPr>
                              </m:ctrlPr>
                            </m:sSubPr>
                            <m:e>
                              <m:r>
                                <a:rPr lang="en-NZ" sz="1400" i="1">
                                  <a:solidFill>
                                    <a:srgbClr val="000000"/>
                                  </a:solidFill>
                                  <a:latin typeface="Cambria Math" panose="02040503050406030204" pitchFamily="18" charset="0"/>
                                </a:rPr>
                                <m:t>𝛿</m:t>
                              </m:r>
                            </m:e>
                            <m:sub>
                              <m:r>
                                <a:rPr lang="en-NZ" sz="1400" i="1">
                                  <a:solidFill>
                                    <a:srgbClr val="000000"/>
                                  </a:solidFill>
                                  <a:latin typeface="Cambria Math" panose="02040503050406030204" pitchFamily="18" charset="0"/>
                                </a:rPr>
                                <m:t>𝑘</m:t>
                              </m:r>
                            </m:sub>
                          </m:sSub>
                        </m:e>
                      </m:nary>
                      <m:sSub>
                        <m:sSubPr>
                          <m:ctrlPr>
                            <a:rPr lang="en-NZ" sz="1400" i="1">
                              <a:solidFill>
                                <a:srgbClr val="000000"/>
                              </a:solidFill>
                              <a:latin typeface="Cambria Math" panose="02040503050406030204" pitchFamily="18" charset="0"/>
                            </a:rPr>
                          </m:ctrlPr>
                        </m:sSubPr>
                        <m:e>
                          <m:r>
                            <a:rPr lang="en-NZ" sz="1400" i="1">
                              <a:solidFill>
                                <a:srgbClr val="000000"/>
                              </a:solidFill>
                              <a:latin typeface="Cambria Math" panose="02040503050406030204" pitchFamily="18" charset="0"/>
                            </a:rPr>
                            <m:t>𝑊</m:t>
                          </m:r>
                        </m:e>
                        <m:sub>
                          <m:r>
                            <a:rPr lang="en-NZ" sz="1400" i="1">
                              <a:solidFill>
                                <a:srgbClr val="000000"/>
                              </a:solidFill>
                              <a:latin typeface="Cambria Math" panose="02040503050406030204" pitchFamily="18" charset="0"/>
                            </a:rPr>
                            <m:t>𝑗𝑘</m:t>
                          </m:r>
                        </m:sub>
                      </m:sSub>
                    </m:oMath>
                  </m:oMathPara>
                </a14:m>
                <a:endParaRPr lang="en-NZ" sz="900" dirty="0"/>
              </a:p>
            </p:txBody>
          </p:sp>
        </mc:Choice>
        <mc:Fallback xmlns="">
          <p:sp>
            <p:nvSpPr>
              <p:cNvPr id="265224" name="Object 24"/>
              <p:cNvSpPr txBox="1">
                <a:spLocks noRot="1" noChangeAspect="1" noMove="1" noResize="1" noEditPoints="1" noAdjustHandles="1" noChangeArrowheads="1" noChangeShapeType="1" noTextEdit="1"/>
              </p:cNvSpPr>
              <p:nvPr/>
            </p:nvSpPr>
            <p:spPr bwMode="auto">
              <a:xfrm>
                <a:off x="3371850" y="4918075"/>
                <a:ext cx="2160270" cy="538163"/>
              </a:xfrm>
              <a:prstGeom prst="rect">
                <a:avLst/>
              </a:prstGeom>
              <a:blipFill>
                <a:blip r:embed="rId10"/>
                <a:stretch>
                  <a:fillRect t="-132955" r="-32394" b="-205682"/>
                </a:stretch>
              </a:blipFill>
              <a:ln>
                <a:noFill/>
              </a:ln>
              <a:extLst/>
            </p:spPr>
            <p:txBody>
              <a:bodyPr/>
              <a:lstStyle/>
              <a:p>
                <a:r>
                  <a:rPr lang="en-NZ">
                    <a:noFill/>
                  </a:rPr>
                  <a:t> </a:t>
                </a:r>
              </a:p>
            </p:txBody>
          </p:sp>
        </mc:Fallback>
      </mc:AlternateContent>
      <p:graphicFrame>
        <p:nvGraphicFramePr>
          <p:cNvPr id="265225" name="Object 25"/>
          <p:cNvGraphicFramePr>
            <a:graphicFrameLocks noChangeAspect="1"/>
          </p:cNvGraphicFramePr>
          <p:nvPr/>
        </p:nvGraphicFramePr>
        <p:xfrm>
          <a:off x="3368675" y="5535613"/>
          <a:ext cx="1509713" cy="349250"/>
        </p:xfrm>
        <a:graphic>
          <a:graphicData uri="http://schemas.openxmlformats.org/presentationml/2006/ole">
            <mc:AlternateContent xmlns:mc="http://schemas.openxmlformats.org/markup-compatibility/2006">
              <mc:Choice xmlns:v="urn:schemas-microsoft-com:vml" Requires="v">
                <p:oleObj spid="_x0000_s340518" r:id="rId11" imgW="1028254" imgH="241195" progId="Equation.DSMT4">
                  <p:embed/>
                </p:oleObj>
              </mc:Choice>
              <mc:Fallback>
                <p:oleObj r:id="rId11" imgW="1028254" imgH="241195"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68675" y="5535613"/>
                        <a:ext cx="15097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5226" name="Object 26"/>
          <p:cNvGraphicFramePr>
            <a:graphicFrameLocks noChangeAspect="1"/>
          </p:cNvGraphicFramePr>
          <p:nvPr/>
        </p:nvGraphicFramePr>
        <p:xfrm>
          <a:off x="4425950" y="6054725"/>
          <a:ext cx="2079625" cy="615950"/>
        </p:xfrm>
        <a:graphic>
          <a:graphicData uri="http://schemas.openxmlformats.org/presentationml/2006/ole">
            <mc:AlternateContent xmlns:mc="http://schemas.openxmlformats.org/markup-compatibility/2006">
              <mc:Choice xmlns:v="urn:schemas-microsoft-com:vml" Requires="v">
                <p:oleObj spid="_x0000_s340519" r:id="rId13" imgW="1663700" imgH="685800" progId="Equation.DSMT4">
                  <p:embed/>
                </p:oleObj>
              </mc:Choice>
              <mc:Fallback>
                <p:oleObj r:id="rId13" imgW="1663700" imgH="6858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25950" y="6054725"/>
                        <a:ext cx="20796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5227" name="Rectangle 20"/>
          <p:cNvSpPr>
            <a:spLocks noChangeArrowheads="1"/>
          </p:cNvSpPr>
          <p:nvPr/>
        </p:nvSpPr>
        <p:spPr bwMode="auto">
          <a:xfrm>
            <a:off x="2873375" y="1506538"/>
            <a:ext cx="3687763" cy="646112"/>
          </a:xfrm>
          <a:prstGeom prst="rect">
            <a:avLst/>
          </a:prstGeom>
          <a:noFill/>
          <a:ln>
            <a:noFill/>
          </a:ln>
          <a:effectLst/>
          <a:extLst>
            <a:ext uri="{909E8E84-426E-40DD-AFC4-6F175D3DCCD1}">
              <a14:hiddenFill xmlns:a14="http://schemas.microsoft.com/office/drawing/2010/main">
                <a:solidFill>
                  <a:srgbClr val="3D22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sz="1800">
                <a:solidFill>
                  <a:srgbClr val="339966"/>
                </a:solidFill>
                <a:cs typeface="Times New Roman" pitchFamily="18" charset="0"/>
              </a:rPr>
              <a:t>To adjust weights leading into an output unit, W</a:t>
            </a:r>
            <a:r>
              <a:rPr lang="en-US" sz="1800" baseline="-30000">
                <a:solidFill>
                  <a:srgbClr val="339966"/>
                </a:solidFill>
                <a:cs typeface="Times New Roman" pitchFamily="18" charset="0"/>
              </a:rPr>
              <a:t>jk</a:t>
            </a:r>
            <a:r>
              <a:rPr lang="en-US" sz="1800">
                <a:solidFill>
                  <a:srgbClr val="339966"/>
                </a:solidFill>
                <a:cs typeface="Times New Roman" pitchFamily="18" charset="0"/>
              </a:rPr>
              <a:t>:</a:t>
            </a:r>
            <a:endParaRPr lang="en-NZ">
              <a:solidFill>
                <a:srgbClr val="FFFFFF"/>
              </a:solidFill>
            </a:endParaRPr>
          </a:p>
        </p:txBody>
      </p:sp>
      <p:sp>
        <p:nvSpPr>
          <p:cNvPr id="265228" name="Rectangle 21"/>
          <p:cNvSpPr>
            <a:spLocks noChangeArrowheads="1"/>
          </p:cNvSpPr>
          <p:nvPr/>
        </p:nvSpPr>
        <p:spPr bwMode="auto">
          <a:xfrm>
            <a:off x="0" y="1130300"/>
            <a:ext cx="9144000" cy="457200"/>
          </a:xfrm>
          <a:prstGeom prst="rect">
            <a:avLst/>
          </a:prstGeom>
          <a:noFill/>
          <a:ln>
            <a:noFill/>
          </a:ln>
          <a:effectLst/>
          <a:extLst>
            <a:ext uri="{909E8E84-426E-40DD-AFC4-6F175D3DCCD1}">
              <a14:hiddenFill xmlns:a14="http://schemas.microsoft.com/office/drawing/2010/main">
                <a:solidFill>
                  <a:srgbClr val="3D22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NZ">
              <a:solidFill>
                <a:srgbClr val="FFFFFF"/>
              </a:solidFill>
            </a:endParaRPr>
          </a:p>
        </p:txBody>
      </p:sp>
      <p:sp>
        <p:nvSpPr>
          <p:cNvPr id="265229" name="Rectangle 22"/>
          <p:cNvSpPr>
            <a:spLocks noChangeArrowheads="1"/>
          </p:cNvSpPr>
          <p:nvPr/>
        </p:nvSpPr>
        <p:spPr bwMode="auto">
          <a:xfrm>
            <a:off x="2873375" y="2870200"/>
            <a:ext cx="9144000" cy="457200"/>
          </a:xfrm>
          <a:prstGeom prst="rect">
            <a:avLst/>
          </a:prstGeom>
          <a:noFill/>
          <a:ln>
            <a:noFill/>
          </a:ln>
          <a:effectLst/>
          <a:extLst>
            <a:ext uri="{909E8E84-426E-40DD-AFC4-6F175D3DCCD1}">
              <a14:hiddenFill xmlns:a14="http://schemas.microsoft.com/office/drawing/2010/main">
                <a:solidFill>
                  <a:srgbClr val="3D22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sz="1400">
                <a:solidFill>
                  <a:srgbClr val="FFFFFF"/>
                </a:solidFill>
                <a:cs typeface="Times New Roman" pitchFamily="18" charset="0"/>
              </a:rPr>
              <a:t>where:</a:t>
            </a:r>
            <a:endParaRPr lang="en-NZ" sz="400">
              <a:solidFill>
                <a:srgbClr val="FFFFFF"/>
              </a:solidFill>
            </a:endParaRPr>
          </a:p>
          <a:p>
            <a:pPr algn="l"/>
            <a:endParaRPr lang="en-NZ">
              <a:solidFill>
                <a:srgbClr val="FFFFFF"/>
              </a:solidFill>
            </a:endParaRPr>
          </a:p>
        </p:txBody>
      </p:sp>
      <p:sp>
        <p:nvSpPr>
          <p:cNvPr id="265230" name="Rectangle 23"/>
          <p:cNvSpPr>
            <a:spLocks noChangeArrowheads="1"/>
          </p:cNvSpPr>
          <p:nvPr/>
        </p:nvSpPr>
        <p:spPr bwMode="auto">
          <a:xfrm>
            <a:off x="2873375" y="4403725"/>
            <a:ext cx="5510213" cy="369888"/>
          </a:xfrm>
          <a:prstGeom prst="rect">
            <a:avLst/>
          </a:prstGeom>
          <a:noFill/>
          <a:ln>
            <a:noFill/>
          </a:ln>
          <a:effectLst/>
          <a:extLst>
            <a:ext uri="{909E8E84-426E-40DD-AFC4-6F175D3DCCD1}">
              <a14:hiddenFill xmlns:a14="http://schemas.microsoft.com/office/drawing/2010/main">
                <a:solidFill>
                  <a:srgbClr val="3D22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sz="1800">
                <a:solidFill>
                  <a:srgbClr val="339966"/>
                </a:solidFill>
                <a:cs typeface="Times New Roman" pitchFamily="18" charset="0"/>
              </a:rPr>
              <a:t>To adjust weights leading into a hidden unit, W</a:t>
            </a:r>
            <a:r>
              <a:rPr lang="en-US" sz="1800" baseline="-30000">
                <a:solidFill>
                  <a:srgbClr val="339966"/>
                </a:solidFill>
                <a:cs typeface="Times New Roman" pitchFamily="18" charset="0"/>
              </a:rPr>
              <a:t>ij</a:t>
            </a:r>
            <a:r>
              <a:rPr lang="en-US" sz="1800">
                <a:solidFill>
                  <a:srgbClr val="339966"/>
                </a:solidFill>
                <a:cs typeface="Times New Roman" pitchFamily="18" charset="0"/>
              </a:rPr>
              <a:t>:</a:t>
            </a:r>
            <a:endParaRPr lang="en-NZ">
              <a:solidFill>
                <a:srgbClr val="FFFFFF"/>
              </a:solidFill>
            </a:endParaRPr>
          </a:p>
        </p:txBody>
      </p:sp>
      <p:sp>
        <p:nvSpPr>
          <p:cNvPr id="265231" name="Rectangle 26"/>
          <p:cNvSpPr>
            <a:spLocks noChangeArrowheads="1"/>
          </p:cNvSpPr>
          <p:nvPr/>
        </p:nvSpPr>
        <p:spPr bwMode="auto">
          <a:xfrm>
            <a:off x="0" y="5826125"/>
            <a:ext cx="9144000" cy="457200"/>
          </a:xfrm>
          <a:prstGeom prst="rect">
            <a:avLst/>
          </a:prstGeom>
          <a:noFill/>
          <a:ln>
            <a:noFill/>
          </a:ln>
          <a:effectLst/>
          <a:extLst>
            <a:ext uri="{909E8E84-426E-40DD-AFC4-6F175D3DCCD1}">
              <a14:hiddenFill xmlns:a14="http://schemas.microsoft.com/office/drawing/2010/main">
                <a:solidFill>
                  <a:srgbClr val="3D22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solidFill>
                <a:srgbClr val="FFFFFF"/>
              </a:solidFill>
            </a:endParaRPr>
          </a:p>
        </p:txBody>
      </p:sp>
      <p:sp>
        <p:nvSpPr>
          <p:cNvPr id="265232" name="Rectangle 4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rgbClr val="3D22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NZ">
              <a:solidFill>
                <a:srgbClr val="FFFFFF"/>
              </a:solidFill>
            </a:endParaRPr>
          </a:p>
        </p:txBody>
      </p:sp>
      <p:sp>
        <p:nvSpPr>
          <p:cNvPr id="265233" name="AutoShape 47"/>
          <p:cNvSpPr>
            <a:spLocks noChangeAspect="1" noChangeArrowheads="1" noTextEdit="1"/>
          </p:cNvSpPr>
          <p:nvPr/>
        </p:nvSpPr>
        <p:spPr bwMode="auto">
          <a:xfrm>
            <a:off x="6224588" y="1865313"/>
            <a:ext cx="2632075" cy="19097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NZ">
              <a:solidFill>
                <a:srgbClr val="FFFFFF"/>
              </a:solidFill>
            </a:endParaRPr>
          </a:p>
        </p:txBody>
      </p:sp>
      <p:sp>
        <p:nvSpPr>
          <p:cNvPr id="265234" name="Oval 46"/>
          <p:cNvSpPr>
            <a:spLocks noChangeArrowheads="1"/>
          </p:cNvSpPr>
          <p:nvPr/>
        </p:nvSpPr>
        <p:spPr bwMode="auto">
          <a:xfrm>
            <a:off x="7081838" y="2036763"/>
            <a:ext cx="376237" cy="365125"/>
          </a:xfrm>
          <a:prstGeom prst="ellipse">
            <a:avLst/>
          </a:prstGeom>
          <a:solidFill>
            <a:srgbClr val="FFFFFF"/>
          </a:solidFill>
          <a:ln w="9525">
            <a:solidFill>
              <a:srgbClr val="000000"/>
            </a:solidFill>
            <a:round/>
            <a:headEnd/>
            <a:tailEnd/>
          </a:ln>
        </p:spPr>
        <p:txBody>
          <a:bodyPr lIns="50292" tIns="25146" rIns="50292" bIns="25146"/>
          <a:lstStyle/>
          <a:p>
            <a:r>
              <a:rPr lang="en-US" sz="1100">
                <a:solidFill>
                  <a:srgbClr val="000000"/>
                </a:solidFill>
                <a:cs typeface="Times New Roman" pitchFamily="18" charset="0"/>
              </a:rPr>
              <a:t>O</a:t>
            </a:r>
            <a:r>
              <a:rPr lang="en-US" sz="1100" baseline="-30000">
                <a:solidFill>
                  <a:srgbClr val="000000"/>
                </a:solidFill>
                <a:cs typeface="Times New Roman" pitchFamily="18" charset="0"/>
              </a:rPr>
              <a:t>k</a:t>
            </a:r>
            <a:endParaRPr lang="en-US" sz="3200">
              <a:solidFill>
                <a:srgbClr val="000000"/>
              </a:solidFill>
            </a:endParaRPr>
          </a:p>
        </p:txBody>
      </p:sp>
      <p:sp>
        <p:nvSpPr>
          <p:cNvPr id="265235" name="Oval 45"/>
          <p:cNvSpPr>
            <a:spLocks noChangeArrowheads="1"/>
          </p:cNvSpPr>
          <p:nvPr/>
        </p:nvSpPr>
        <p:spPr bwMode="auto">
          <a:xfrm>
            <a:off x="7077075" y="2690813"/>
            <a:ext cx="376238" cy="366712"/>
          </a:xfrm>
          <a:prstGeom prst="ellipse">
            <a:avLst/>
          </a:prstGeom>
          <a:solidFill>
            <a:srgbClr val="FFFFFF"/>
          </a:solidFill>
          <a:ln w="9525">
            <a:solidFill>
              <a:srgbClr val="000000"/>
            </a:solidFill>
            <a:round/>
            <a:headEnd/>
            <a:tailEnd/>
          </a:ln>
        </p:spPr>
        <p:txBody>
          <a:bodyPr lIns="50292" tIns="25146" rIns="50292" bIns="25146"/>
          <a:lstStyle/>
          <a:p>
            <a:r>
              <a:rPr lang="en-US" sz="1200">
                <a:solidFill>
                  <a:srgbClr val="000000"/>
                </a:solidFill>
                <a:cs typeface="Times New Roman" pitchFamily="18" charset="0"/>
              </a:rPr>
              <a:t>O</a:t>
            </a:r>
            <a:r>
              <a:rPr lang="en-US" sz="1200" baseline="-30000">
                <a:solidFill>
                  <a:srgbClr val="000000"/>
                </a:solidFill>
                <a:cs typeface="Times New Roman" pitchFamily="18" charset="0"/>
              </a:rPr>
              <a:t>j</a:t>
            </a:r>
            <a:endParaRPr lang="en-US" sz="3600">
              <a:solidFill>
                <a:srgbClr val="000000"/>
              </a:solidFill>
            </a:endParaRPr>
          </a:p>
        </p:txBody>
      </p:sp>
      <p:sp>
        <p:nvSpPr>
          <p:cNvPr id="265236" name="Oval 44"/>
          <p:cNvSpPr>
            <a:spLocks noChangeArrowheads="1"/>
          </p:cNvSpPr>
          <p:nvPr/>
        </p:nvSpPr>
        <p:spPr bwMode="auto">
          <a:xfrm>
            <a:off x="6569075" y="3282950"/>
            <a:ext cx="377825" cy="365125"/>
          </a:xfrm>
          <a:prstGeom prst="ellipse">
            <a:avLst/>
          </a:prstGeom>
          <a:solidFill>
            <a:srgbClr val="FFFFFF"/>
          </a:solidFill>
          <a:ln w="9525">
            <a:solidFill>
              <a:srgbClr val="000000"/>
            </a:solidFill>
            <a:round/>
            <a:headEnd/>
            <a:tailEnd/>
          </a:ln>
        </p:spPr>
        <p:txBody>
          <a:bodyPr lIns="50292" tIns="25146" rIns="50292" bIns="25146"/>
          <a:lstStyle/>
          <a:p>
            <a:r>
              <a:rPr lang="en-US" sz="1200">
                <a:solidFill>
                  <a:srgbClr val="000000"/>
                </a:solidFill>
                <a:cs typeface="Times New Roman" pitchFamily="18" charset="0"/>
              </a:rPr>
              <a:t>O</a:t>
            </a:r>
            <a:r>
              <a:rPr lang="en-US" sz="1200" baseline="-30000">
                <a:solidFill>
                  <a:srgbClr val="000000"/>
                </a:solidFill>
                <a:cs typeface="Times New Roman" pitchFamily="18" charset="0"/>
              </a:rPr>
              <a:t>i</a:t>
            </a:r>
            <a:endParaRPr lang="en-US" sz="3600">
              <a:solidFill>
                <a:srgbClr val="000000"/>
              </a:solidFill>
            </a:endParaRPr>
          </a:p>
        </p:txBody>
      </p:sp>
      <p:sp>
        <p:nvSpPr>
          <p:cNvPr id="265237" name="Text Box 43"/>
          <p:cNvSpPr txBox="1">
            <a:spLocks noChangeArrowheads="1"/>
          </p:cNvSpPr>
          <p:nvPr/>
        </p:nvSpPr>
        <p:spPr bwMode="auto">
          <a:xfrm>
            <a:off x="7488238" y="3413125"/>
            <a:ext cx="1241425"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0292" tIns="25146" rIns="50292" bIns="25146"/>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r>
              <a:rPr lang="en-US" sz="900">
                <a:solidFill>
                  <a:srgbClr val="000000"/>
                </a:solidFill>
                <a:cs typeface="Times New Roman" pitchFamily="18" charset="0"/>
              </a:rPr>
              <a:t>i (INPUT)</a:t>
            </a:r>
            <a:endParaRPr lang="en-US">
              <a:solidFill>
                <a:srgbClr val="000000"/>
              </a:solidFill>
            </a:endParaRPr>
          </a:p>
        </p:txBody>
      </p:sp>
      <p:sp>
        <p:nvSpPr>
          <p:cNvPr id="265238" name="Text Box 42"/>
          <p:cNvSpPr txBox="1">
            <a:spLocks noChangeArrowheads="1"/>
          </p:cNvSpPr>
          <p:nvPr/>
        </p:nvSpPr>
        <p:spPr bwMode="auto">
          <a:xfrm>
            <a:off x="7580313" y="2768600"/>
            <a:ext cx="1122362"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0292" tIns="25146" rIns="50292" bIns="25146"/>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r>
              <a:rPr lang="en-US" sz="900">
                <a:solidFill>
                  <a:srgbClr val="000000"/>
                </a:solidFill>
                <a:cs typeface="Times New Roman" pitchFamily="18" charset="0"/>
              </a:rPr>
              <a:t>j (HIDDEN)</a:t>
            </a:r>
            <a:endParaRPr lang="en-US">
              <a:solidFill>
                <a:srgbClr val="000000"/>
              </a:solidFill>
            </a:endParaRPr>
          </a:p>
        </p:txBody>
      </p:sp>
      <p:sp>
        <p:nvSpPr>
          <p:cNvPr id="265239" name="Text Box 41"/>
          <p:cNvSpPr txBox="1">
            <a:spLocks noChangeArrowheads="1"/>
          </p:cNvSpPr>
          <p:nvPr/>
        </p:nvSpPr>
        <p:spPr bwMode="auto">
          <a:xfrm>
            <a:off x="7731125" y="2128838"/>
            <a:ext cx="939800"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0292" tIns="25146" rIns="50292" bIns="25146"/>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r>
              <a:rPr lang="en-US" sz="900">
                <a:solidFill>
                  <a:srgbClr val="000000"/>
                </a:solidFill>
                <a:cs typeface="Times New Roman" pitchFamily="18" charset="0"/>
              </a:rPr>
              <a:t>k (OUTPUT)</a:t>
            </a:r>
            <a:endParaRPr lang="en-US">
              <a:solidFill>
                <a:srgbClr val="000000"/>
              </a:solidFill>
            </a:endParaRPr>
          </a:p>
        </p:txBody>
      </p:sp>
      <p:cxnSp>
        <p:nvCxnSpPr>
          <p:cNvPr id="265240" name="AutoShape 40"/>
          <p:cNvCxnSpPr>
            <a:cxnSpLocks noChangeShapeType="1"/>
          </p:cNvCxnSpPr>
          <p:nvPr/>
        </p:nvCxnSpPr>
        <p:spPr bwMode="auto">
          <a:xfrm flipV="1">
            <a:off x="6867525" y="2971800"/>
            <a:ext cx="287338" cy="3968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5241" name="AutoShape 39"/>
          <p:cNvCxnSpPr>
            <a:cxnSpLocks noChangeShapeType="1"/>
          </p:cNvCxnSpPr>
          <p:nvPr/>
        </p:nvCxnSpPr>
        <p:spPr bwMode="auto">
          <a:xfrm flipV="1">
            <a:off x="7264400" y="2355850"/>
            <a:ext cx="6350" cy="3810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65242" name="Text Box 38"/>
          <p:cNvSpPr txBox="1">
            <a:spLocks noChangeArrowheads="1"/>
          </p:cNvSpPr>
          <p:nvPr/>
        </p:nvSpPr>
        <p:spPr bwMode="auto">
          <a:xfrm>
            <a:off x="7315200" y="2401888"/>
            <a:ext cx="407988" cy="260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0292" tIns="25146" rIns="50292" bIns="25146"/>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r>
              <a:rPr lang="en-US" sz="1100">
                <a:solidFill>
                  <a:srgbClr val="008000"/>
                </a:solidFill>
                <a:cs typeface="Times New Roman" pitchFamily="18" charset="0"/>
              </a:rPr>
              <a:t>W</a:t>
            </a:r>
            <a:r>
              <a:rPr lang="en-US" sz="1100" baseline="-30000">
                <a:solidFill>
                  <a:srgbClr val="008000"/>
                </a:solidFill>
                <a:cs typeface="Times New Roman" pitchFamily="18" charset="0"/>
              </a:rPr>
              <a:t>jk</a:t>
            </a:r>
            <a:endParaRPr lang="en-US" sz="3600">
              <a:solidFill>
                <a:srgbClr val="FFFFFF"/>
              </a:solidFill>
            </a:endParaRPr>
          </a:p>
        </p:txBody>
      </p:sp>
      <p:sp>
        <p:nvSpPr>
          <p:cNvPr id="265243" name="Text Box 37"/>
          <p:cNvSpPr txBox="1">
            <a:spLocks noChangeArrowheads="1"/>
          </p:cNvSpPr>
          <p:nvPr/>
        </p:nvSpPr>
        <p:spPr bwMode="auto">
          <a:xfrm>
            <a:off x="7061200" y="3138488"/>
            <a:ext cx="354013"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0292" tIns="25146" rIns="50292" bIns="25146"/>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r>
              <a:rPr lang="en-US" sz="1100">
                <a:solidFill>
                  <a:srgbClr val="008000"/>
                </a:solidFill>
                <a:cs typeface="Times New Roman" pitchFamily="18" charset="0"/>
              </a:rPr>
              <a:t>W</a:t>
            </a:r>
            <a:r>
              <a:rPr lang="en-US" sz="1100" baseline="-30000">
                <a:solidFill>
                  <a:srgbClr val="008000"/>
                </a:solidFill>
                <a:cs typeface="Times New Roman" pitchFamily="18" charset="0"/>
              </a:rPr>
              <a:t>ij</a:t>
            </a:r>
            <a:endParaRPr lang="en-US" sz="3600">
              <a:solidFill>
                <a:srgbClr val="FFFFFF"/>
              </a:solidFill>
            </a:endParaRPr>
          </a:p>
        </p:txBody>
      </p:sp>
      <p:cxnSp>
        <p:nvCxnSpPr>
          <p:cNvPr id="265244" name="AutoShape 36"/>
          <p:cNvCxnSpPr>
            <a:cxnSpLocks noChangeShapeType="1"/>
          </p:cNvCxnSpPr>
          <p:nvPr/>
        </p:nvCxnSpPr>
        <p:spPr bwMode="auto">
          <a:xfrm flipH="1">
            <a:off x="6757988" y="2316163"/>
            <a:ext cx="401637" cy="10128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65245" name="Text Box 35"/>
          <p:cNvSpPr txBox="1">
            <a:spLocks noChangeArrowheads="1"/>
          </p:cNvSpPr>
          <p:nvPr/>
        </p:nvSpPr>
        <p:spPr bwMode="auto">
          <a:xfrm>
            <a:off x="6600825" y="2541588"/>
            <a:ext cx="354013" cy="231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0292" tIns="25146" rIns="50292" bIns="25146"/>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r>
              <a:rPr lang="en-US" sz="1200">
                <a:solidFill>
                  <a:srgbClr val="008000"/>
                </a:solidFill>
                <a:cs typeface="Times New Roman" pitchFamily="18" charset="0"/>
              </a:rPr>
              <a:t>W</a:t>
            </a:r>
            <a:r>
              <a:rPr lang="en-US" sz="1200" baseline="-30000">
                <a:solidFill>
                  <a:srgbClr val="008000"/>
                </a:solidFill>
                <a:cs typeface="Times New Roman" pitchFamily="18" charset="0"/>
              </a:rPr>
              <a:t>ik</a:t>
            </a:r>
            <a:endParaRPr lang="en-US" sz="4000">
              <a:solidFill>
                <a:srgbClr val="FFFFFF"/>
              </a:solidFill>
            </a:endParaRPr>
          </a:p>
        </p:txBody>
      </p:sp>
    </p:spTree>
    <p:extLst>
      <p:ext uri="{BB962C8B-B14F-4D97-AF65-F5344CB8AC3E}">
        <p14:creationId xmlns:p14="http://schemas.microsoft.com/office/powerpoint/2010/main" val="36002545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050" y="920750"/>
            <a:ext cx="7772400" cy="558800"/>
          </a:xfrm>
        </p:spPr>
        <p:txBody>
          <a:bodyPr/>
          <a:lstStyle/>
          <a:p>
            <a:pPr>
              <a:defRPr/>
            </a:pPr>
            <a:r>
              <a:rPr lang="en-NZ" sz="2400" b="1" dirty="0">
                <a:solidFill>
                  <a:schemeClr val="tx1"/>
                </a:solidFill>
                <a:effectLst>
                  <a:outerShdw blurRad="38100" dist="38100" dir="2700000" algn="tl">
                    <a:srgbClr val="000000">
                      <a:alpha val="43137"/>
                    </a:srgbClr>
                  </a:outerShdw>
                </a:effectLst>
              </a:rPr>
              <a:t>Performance Function</a:t>
            </a:r>
          </a:p>
        </p:txBody>
      </p:sp>
      <p:sp>
        <p:nvSpPr>
          <p:cNvPr id="149507" name="TextBox 9"/>
          <p:cNvSpPr txBox="1">
            <a:spLocks noChangeArrowheads="1"/>
          </p:cNvSpPr>
          <p:nvPr/>
        </p:nvSpPr>
        <p:spPr bwMode="auto">
          <a:xfrm>
            <a:off x="2355850" y="1476375"/>
            <a:ext cx="6451600" cy="461963"/>
          </a:xfrm>
          <a:prstGeom prst="rect">
            <a:avLst/>
          </a:prstGeom>
          <a:noFill/>
          <a:ln w="9525">
            <a:solidFill>
              <a:srgbClr val="000000"/>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a:defRPr/>
            </a:pPr>
            <a:r>
              <a:rPr lang="en-NZ" altLang="en-US" dirty="0">
                <a:solidFill>
                  <a:srgbClr val="000000"/>
                </a:solidFill>
              </a:rPr>
              <a:t>P = (1/2) * ((</a:t>
            </a:r>
            <a:r>
              <a:rPr lang="en-NZ" altLang="en-US" dirty="0" err="1">
                <a:solidFill>
                  <a:srgbClr val="000000"/>
                </a:solidFill>
              </a:rPr>
              <a:t>desired_output</a:t>
            </a:r>
            <a:r>
              <a:rPr lang="en-NZ" altLang="en-US" dirty="0">
                <a:solidFill>
                  <a:srgbClr val="000000"/>
                </a:solidFill>
              </a:rPr>
              <a:t> – </a:t>
            </a:r>
            <a:r>
              <a:rPr lang="en-NZ" altLang="en-US" dirty="0" err="1">
                <a:solidFill>
                  <a:srgbClr val="000000"/>
                </a:solidFill>
              </a:rPr>
              <a:t>actual_output</a:t>
            </a:r>
            <a:r>
              <a:rPr lang="en-NZ" altLang="en-US" dirty="0">
                <a:solidFill>
                  <a:srgbClr val="000000"/>
                </a:solidFill>
              </a:rPr>
              <a:t>)^2)</a:t>
            </a:r>
          </a:p>
        </p:txBody>
      </p:sp>
      <p:sp>
        <p:nvSpPr>
          <p:cNvPr id="8" name="Title 1"/>
          <p:cNvSpPr txBox="1">
            <a:spLocks/>
          </p:cNvSpPr>
          <p:nvPr/>
        </p:nvSpPr>
        <p:spPr bwMode="auto">
          <a:xfrm>
            <a:off x="1089025" y="233363"/>
            <a:ext cx="77724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defRPr>
            </a:lvl2pPr>
            <a:lvl3pPr algn="l" rtl="0" eaLnBrk="0" fontAlgn="base" hangingPunct="0">
              <a:spcBef>
                <a:spcPct val="0"/>
              </a:spcBef>
              <a:spcAft>
                <a:spcPct val="0"/>
              </a:spcAft>
              <a:defRPr kumimoji="1" sz="4400">
                <a:solidFill>
                  <a:schemeClr val="tx2"/>
                </a:solidFill>
                <a:latin typeface="Times New Roman" pitchFamily="18" charset="0"/>
              </a:defRPr>
            </a:lvl3pPr>
            <a:lvl4pPr algn="l" rtl="0" eaLnBrk="0" fontAlgn="base" hangingPunct="0">
              <a:spcBef>
                <a:spcPct val="0"/>
              </a:spcBef>
              <a:spcAft>
                <a:spcPct val="0"/>
              </a:spcAft>
              <a:defRPr kumimoji="1" sz="4400">
                <a:solidFill>
                  <a:schemeClr val="tx2"/>
                </a:solidFill>
                <a:latin typeface="Times New Roman" pitchFamily="18" charset="0"/>
              </a:defRPr>
            </a:lvl4pPr>
            <a:lvl5pPr algn="l" rtl="0" eaLnBrk="0" fontAlgn="base" hangingPunct="0">
              <a:spcBef>
                <a:spcPct val="0"/>
              </a:spcBef>
              <a:spcAft>
                <a:spcPct val="0"/>
              </a:spcAft>
              <a:defRPr kumimoji="1" sz="4400">
                <a:solidFill>
                  <a:schemeClr val="tx2"/>
                </a:solidFill>
                <a:latin typeface="Times New Roman" pitchFamily="18" charset="0"/>
              </a:defRPr>
            </a:lvl5pPr>
            <a:lvl6pPr marL="457200" algn="l" rtl="0" eaLnBrk="0" fontAlgn="base" hangingPunct="0">
              <a:spcBef>
                <a:spcPct val="0"/>
              </a:spcBef>
              <a:spcAft>
                <a:spcPct val="0"/>
              </a:spcAft>
              <a:defRPr kumimoji="1" sz="4400">
                <a:solidFill>
                  <a:schemeClr val="tx2"/>
                </a:solidFill>
                <a:latin typeface="Times New Roman" pitchFamily="18" charset="0"/>
              </a:defRPr>
            </a:lvl6pPr>
            <a:lvl7pPr marL="914400" algn="l" rtl="0" eaLnBrk="0" fontAlgn="base" hangingPunct="0">
              <a:spcBef>
                <a:spcPct val="0"/>
              </a:spcBef>
              <a:spcAft>
                <a:spcPct val="0"/>
              </a:spcAft>
              <a:defRPr kumimoji="1" sz="4400">
                <a:solidFill>
                  <a:schemeClr val="tx2"/>
                </a:solidFill>
                <a:latin typeface="Times New Roman" pitchFamily="18" charset="0"/>
              </a:defRPr>
            </a:lvl7pPr>
            <a:lvl8pPr marL="1371600" algn="l" rtl="0" eaLnBrk="0" fontAlgn="base" hangingPunct="0">
              <a:spcBef>
                <a:spcPct val="0"/>
              </a:spcBef>
              <a:spcAft>
                <a:spcPct val="0"/>
              </a:spcAft>
              <a:defRPr kumimoji="1" sz="4400">
                <a:solidFill>
                  <a:schemeClr val="tx2"/>
                </a:solidFill>
                <a:latin typeface="Times New Roman" pitchFamily="18" charset="0"/>
              </a:defRPr>
            </a:lvl8pPr>
            <a:lvl9pPr marL="1828800" algn="l" rtl="0" eaLnBrk="0" fontAlgn="base" hangingPunct="0">
              <a:spcBef>
                <a:spcPct val="0"/>
              </a:spcBef>
              <a:spcAft>
                <a:spcPct val="0"/>
              </a:spcAft>
              <a:defRPr kumimoji="1" sz="4400">
                <a:solidFill>
                  <a:schemeClr val="tx2"/>
                </a:solidFill>
                <a:latin typeface="Times New Roman" pitchFamily="18" charset="0"/>
              </a:defRPr>
            </a:lvl9pPr>
          </a:lstStyle>
          <a:p>
            <a:pPr>
              <a:defRPr/>
            </a:pPr>
            <a:r>
              <a:rPr lang="en-NZ" sz="3200" dirty="0">
                <a:solidFill>
                  <a:srgbClr val="0066FF"/>
                </a:solidFill>
                <a:effectLst>
                  <a:outerShdw blurRad="38100" dist="38100" dir="2700000" algn="tl">
                    <a:srgbClr val="000000">
                      <a:alpha val="43137"/>
                    </a:srgbClr>
                  </a:outerShdw>
                </a:effectLst>
              </a:rPr>
              <a:t>Gradient Descent</a:t>
            </a:r>
          </a:p>
        </p:txBody>
      </p:sp>
      <p:graphicFrame>
        <p:nvGraphicFramePr>
          <p:cNvPr id="4" name="Table 3"/>
          <p:cNvGraphicFramePr>
            <a:graphicFrameLocks noGrp="1"/>
          </p:cNvGraphicFramePr>
          <p:nvPr/>
        </p:nvGraphicFramePr>
        <p:xfrm>
          <a:off x="1084263" y="2233613"/>
          <a:ext cx="3606800" cy="2476498"/>
        </p:xfrm>
        <a:graphic>
          <a:graphicData uri="http://schemas.openxmlformats.org/drawingml/2006/table">
            <a:tbl>
              <a:tblPr>
                <a:tableStyleId>{5C22544A-7EE6-4342-B048-85BDC9FD1C3A}</a:tableStyleId>
              </a:tblPr>
              <a:tblGrid>
                <a:gridCol w="889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889000">
                  <a:extLst>
                    <a:ext uri="{9D8B030D-6E8A-4147-A177-3AD203B41FA5}">
                      <a16:colId xmlns:a16="http://schemas.microsoft.com/office/drawing/2014/main" val="20003"/>
                    </a:ext>
                  </a:extLst>
                </a:gridCol>
              </a:tblGrid>
              <a:tr h="381537">
                <a:tc>
                  <a:txBody>
                    <a:bodyPr/>
                    <a:lstStyle/>
                    <a:p>
                      <a:pPr algn="ctr" fontAlgn="ctr"/>
                      <a:r>
                        <a:rPr lang="en-NZ" sz="1100" u="none" strike="noStrike" dirty="0">
                          <a:effectLst/>
                        </a:rPr>
                        <a:t>desired output</a:t>
                      </a:r>
                      <a:endParaRPr lang="en-NZ" sz="1100" b="0" i="0" u="none" strike="noStrike" dirty="0">
                        <a:solidFill>
                          <a:srgbClr val="000000"/>
                        </a:solidFill>
                        <a:effectLst/>
                        <a:latin typeface="Calibri"/>
                      </a:endParaRPr>
                    </a:p>
                  </a:txBody>
                  <a:tcPr marL="5137" marR="5137" marT="5136" marB="0" anchor="ctr"/>
                </a:tc>
                <a:tc>
                  <a:txBody>
                    <a:bodyPr/>
                    <a:lstStyle/>
                    <a:p>
                      <a:pPr algn="ctr" fontAlgn="ctr"/>
                      <a:r>
                        <a:rPr lang="en-NZ" sz="1100" u="none" strike="noStrike">
                          <a:effectLst/>
                        </a:rPr>
                        <a:t>actual output</a:t>
                      </a:r>
                      <a:endParaRPr lang="en-NZ" sz="1100" b="0" i="0" u="none" strike="noStrike">
                        <a:solidFill>
                          <a:srgbClr val="000000"/>
                        </a:solidFill>
                        <a:effectLst/>
                        <a:latin typeface="Calibri"/>
                      </a:endParaRPr>
                    </a:p>
                  </a:txBody>
                  <a:tcPr marL="5137" marR="5137" marT="5136" marB="0" anchor="ctr"/>
                </a:tc>
                <a:tc>
                  <a:txBody>
                    <a:bodyPr/>
                    <a:lstStyle/>
                    <a:p>
                      <a:pPr algn="ctr" fontAlgn="ctr"/>
                      <a:r>
                        <a:rPr lang="en-NZ" sz="1100" u="none" strike="noStrike">
                          <a:effectLst/>
                        </a:rPr>
                        <a:t>difference</a:t>
                      </a:r>
                      <a:endParaRPr lang="en-NZ" sz="1100" b="0" i="0" u="none" strike="noStrike">
                        <a:solidFill>
                          <a:srgbClr val="000000"/>
                        </a:solidFill>
                        <a:effectLst/>
                        <a:latin typeface="Calibri"/>
                      </a:endParaRPr>
                    </a:p>
                  </a:txBody>
                  <a:tcPr marL="5137" marR="5137" marT="5136" marB="0" anchor="ctr"/>
                </a:tc>
                <a:tc>
                  <a:txBody>
                    <a:bodyPr/>
                    <a:lstStyle/>
                    <a:p>
                      <a:pPr algn="ctr" fontAlgn="ctr"/>
                      <a:r>
                        <a:rPr lang="en-NZ" sz="1100" u="none" strike="noStrike">
                          <a:effectLst/>
                        </a:rPr>
                        <a:t>Performance</a:t>
                      </a:r>
                      <a:endParaRPr lang="en-NZ" sz="1100" b="0" i="0" u="none" strike="noStrike">
                        <a:solidFill>
                          <a:srgbClr val="000000"/>
                        </a:solidFill>
                        <a:effectLst/>
                        <a:latin typeface="Calibri"/>
                      </a:endParaRPr>
                    </a:p>
                  </a:txBody>
                  <a:tcPr marL="5137" marR="5137" marT="5136" marB="0" anchor="ctr"/>
                </a:tc>
                <a:extLst>
                  <a:ext uri="{0D108BD9-81ED-4DB2-BD59-A6C34878D82A}">
                    <a16:rowId xmlns:a16="http://schemas.microsoft.com/office/drawing/2014/main" val="10000"/>
                  </a:ext>
                </a:extLst>
              </a:tr>
              <a:tr h="190451">
                <a:tc>
                  <a:txBody>
                    <a:bodyPr/>
                    <a:lstStyle/>
                    <a:p>
                      <a:pPr algn="r" fontAlgn="b"/>
                      <a:r>
                        <a:rPr lang="en-NZ" sz="1100" u="none" strike="noStrike">
                          <a:effectLst/>
                        </a:rPr>
                        <a:t>1</a:t>
                      </a:r>
                      <a:endParaRPr lang="en-NZ" sz="1100" b="0" i="0" u="none" strike="noStrike">
                        <a:solidFill>
                          <a:srgbClr val="000000"/>
                        </a:solidFill>
                        <a:effectLst/>
                        <a:latin typeface="Calibri"/>
                      </a:endParaRPr>
                    </a:p>
                  </a:txBody>
                  <a:tcPr marL="5137" marR="5137" marT="5136" marB="0" anchor="b"/>
                </a:tc>
                <a:tc>
                  <a:txBody>
                    <a:bodyPr/>
                    <a:lstStyle/>
                    <a:p>
                      <a:pPr algn="r" fontAlgn="b"/>
                      <a:r>
                        <a:rPr lang="en-NZ" sz="1100" u="none" strike="noStrike">
                          <a:effectLst/>
                        </a:rPr>
                        <a:t>1</a:t>
                      </a:r>
                      <a:endParaRPr lang="en-NZ" sz="1100" b="0" i="0" u="none" strike="noStrike">
                        <a:solidFill>
                          <a:srgbClr val="000000"/>
                        </a:solidFill>
                        <a:effectLst/>
                        <a:latin typeface="Calibri"/>
                      </a:endParaRPr>
                    </a:p>
                  </a:txBody>
                  <a:tcPr marL="5137" marR="5137" marT="5136" marB="0" anchor="b"/>
                </a:tc>
                <a:tc>
                  <a:txBody>
                    <a:bodyPr/>
                    <a:lstStyle/>
                    <a:p>
                      <a:pPr algn="r" fontAlgn="b"/>
                      <a:r>
                        <a:rPr lang="en-NZ" sz="1100" u="none" strike="noStrike">
                          <a:effectLst/>
                        </a:rPr>
                        <a:t>0</a:t>
                      </a:r>
                      <a:endParaRPr lang="en-NZ" sz="1100" b="0" i="0" u="none" strike="noStrike">
                        <a:solidFill>
                          <a:srgbClr val="000000"/>
                        </a:solidFill>
                        <a:effectLst/>
                        <a:latin typeface="Calibri"/>
                      </a:endParaRPr>
                    </a:p>
                  </a:txBody>
                  <a:tcPr marL="5137" marR="5137" marT="5136" marB="0" anchor="b"/>
                </a:tc>
                <a:tc>
                  <a:txBody>
                    <a:bodyPr/>
                    <a:lstStyle/>
                    <a:p>
                      <a:pPr algn="r" fontAlgn="b"/>
                      <a:r>
                        <a:rPr lang="en-NZ" sz="1100" u="none" strike="noStrike">
                          <a:effectLst/>
                        </a:rPr>
                        <a:t>0</a:t>
                      </a:r>
                      <a:endParaRPr lang="en-NZ" sz="1100" b="0" i="0" u="none" strike="noStrike">
                        <a:solidFill>
                          <a:srgbClr val="000000"/>
                        </a:solidFill>
                        <a:effectLst/>
                        <a:latin typeface="Calibri"/>
                      </a:endParaRPr>
                    </a:p>
                  </a:txBody>
                  <a:tcPr marL="5137" marR="5137" marT="5136" marB="0" anchor="b"/>
                </a:tc>
                <a:extLst>
                  <a:ext uri="{0D108BD9-81ED-4DB2-BD59-A6C34878D82A}">
                    <a16:rowId xmlns:a16="http://schemas.microsoft.com/office/drawing/2014/main" val="10001"/>
                  </a:ext>
                </a:extLst>
              </a:tr>
              <a:tr h="190451">
                <a:tc>
                  <a:txBody>
                    <a:bodyPr/>
                    <a:lstStyle/>
                    <a:p>
                      <a:pPr algn="r" fontAlgn="b"/>
                      <a:r>
                        <a:rPr lang="en-NZ" sz="1100" u="none" strike="noStrike">
                          <a:effectLst/>
                        </a:rPr>
                        <a:t>1</a:t>
                      </a:r>
                      <a:endParaRPr lang="en-NZ" sz="1100" b="0" i="0" u="none" strike="noStrike">
                        <a:solidFill>
                          <a:srgbClr val="000000"/>
                        </a:solidFill>
                        <a:effectLst/>
                        <a:latin typeface="Calibri"/>
                      </a:endParaRPr>
                    </a:p>
                  </a:txBody>
                  <a:tcPr marL="5137" marR="5137" marT="5136" marB="0" anchor="b"/>
                </a:tc>
                <a:tc>
                  <a:txBody>
                    <a:bodyPr/>
                    <a:lstStyle/>
                    <a:p>
                      <a:pPr algn="r" fontAlgn="b"/>
                      <a:r>
                        <a:rPr lang="en-NZ" sz="1100" u="none" strike="noStrike">
                          <a:effectLst/>
                        </a:rPr>
                        <a:t>0.9</a:t>
                      </a:r>
                      <a:endParaRPr lang="en-NZ" sz="1100" b="0" i="0" u="none" strike="noStrike">
                        <a:solidFill>
                          <a:srgbClr val="000000"/>
                        </a:solidFill>
                        <a:effectLst/>
                        <a:latin typeface="Calibri"/>
                      </a:endParaRPr>
                    </a:p>
                  </a:txBody>
                  <a:tcPr marL="5137" marR="5137" marT="5136" marB="0" anchor="b"/>
                </a:tc>
                <a:tc>
                  <a:txBody>
                    <a:bodyPr/>
                    <a:lstStyle/>
                    <a:p>
                      <a:pPr algn="r" fontAlgn="b"/>
                      <a:r>
                        <a:rPr lang="en-NZ" sz="1100" u="none" strike="noStrike">
                          <a:effectLst/>
                        </a:rPr>
                        <a:t>0.1</a:t>
                      </a:r>
                      <a:endParaRPr lang="en-NZ" sz="1100" b="0" i="0" u="none" strike="noStrike">
                        <a:solidFill>
                          <a:srgbClr val="000000"/>
                        </a:solidFill>
                        <a:effectLst/>
                        <a:latin typeface="Calibri"/>
                      </a:endParaRPr>
                    </a:p>
                  </a:txBody>
                  <a:tcPr marL="5137" marR="5137" marT="5136" marB="0" anchor="b"/>
                </a:tc>
                <a:tc>
                  <a:txBody>
                    <a:bodyPr/>
                    <a:lstStyle/>
                    <a:p>
                      <a:pPr algn="r" fontAlgn="b"/>
                      <a:r>
                        <a:rPr lang="en-NZ" sz="1100" u="none" strike="noStrike">
                          <a:effectLst/>
                        </a:rPr>
                        <a:t>0.005</a:t>
                      </a:r>
                      <a:endParaRPr lang="en-NZ" sz="1100" b="0" i="0" u="none" strike="noStrike">
                        <a:solidFill>
                          <a:srgbClr val="000000"/>
                        </a:solidFill>
                        <a:effectLst/>
                        <a:latin typeface="Calibri"/>
                      </a:endParaRPr>
                    </a:p>
                  </a:txBody>
                  <a:tcPr marL="5137" marR="5137" marT="5136" marB="0" anchor="b"/>
                </a:tc>
                <a:extLst>
                  <a:ext uri="{0D108BD9-81ED-4DB2-BD59-A6C34878D82A}">
                    <a16:rowId xmlns:a16="http://schemas.microsoft.com/office/drawing/2014/main" val="10002"/>
                  </a:ext>
                </a:extLst>
              </a:tr>
              <a:tr h="190451">
                <a:tc>
                  <a:txBody>
                    <a:bodyPr/>
                    <a:lstStyle/>
                    <a:p>
                      <a:pPr algn="r" fontAlgn="b"/>
                      <a:r>
                        <a:rPr lang="en-NZ" sz="1100" u="none" strike="noStrike">
                          <a:effectLst/>
                        </a:rPr>
                        <a:t>1</a:t>
                      </a:r>
                      <a:endParaRPr lang="en-NZ" sz="1100" b="0" i="0" u="none" strike="noStrike">
                        <a:solidFill>
                          <a:srgbClr val="000000"/>
                        </a:solidFill>
                        <a:effectLst/>
                        <a:latin typeface="Calibri"/>
                      </a:endParaRPr>
                    </a:p>
                  </a:txBody>
                  <a:tcPr marL="5137" marR="5137" marT="5136" marB="0" anchor="b"/>
                </a:tc>
                <a:tc>
                  <a:txBody>
                    <a:bodyPr/>
                    <a:lstStyle/>
                    <a:p>
                      <a:pPr algn="r" fontAlgn="b"/>
                      <a:r>
                        <a:rPr lang="en-NZ" sz="1100" u="none" strike="noStrike">
                          <a:effectLst/>
                        </a:rPr>
                        <a:t>0.8</a:t>
                      </a:r>
                      <a:endParaRPr lang="en-NZ" sz="1100" b="0" i="0" u="none" strike="noStrike">
                        <a:solidFill>
                          <a:srgbClr val="000000"/>
                        </a:solidFill>
                        <a:effectLst/>
                        <a:latin typeface="Calibri"/>
                      </a:endParaRPr>
                    </a:p>
                  </a:txBody>
                  <a:tcPr marL="5137" marR="5137" marT="5136" marB="0" anchor="b"/>
                </a:tc>
                <a:tc>
                  <a:txBody>
                    <a:bodyPr/>
                    <a:lstStyle/>
                    <a:p>
                      <a:pPr algn="r" fontAlgn="b"/>
                      <a:r>
                        <a:rPr lang="en-NZ" sz="1100" u="none" strike="noStrike">
                          <a:effectLst/>
                        </a:rPr>
                        <a:t>0.2</a:t>
                      </a:r>
                      <a:endParaRPr lang="en-NZ" sz="1100" b="0" i="0" u="none" strike="noStrike">
                        <a:solidFill>
                          <a:srgbClr val="000000"/>
                        </a:solidFill>
                        <a:effectLst/>
                        <a:latin typeface="Calibri"/>
                      </a:endParaRPr>
                    </a:p>
                  </a:txBody>
                  <a:tcPr marL="5137" marR="5137" marT="5136" marB="0" anchor="b"/>
                </a:tc>
                <a:tc>
                  <a:txBody>
                    <a:bodyPr/>
                    <a:lstStyle/>
                    <a:p>
                      <a:pPr algn="r" fontAlgn="b"/>
                      <a:r>
                        <a:rPr lang="en-NZ" sz="1100" u="none" strike="noStrike">
                          <a:effectLst/>
                        </a:rPr>
                        <a:t>0.02</a:t>
                      </a:r>
                      <a:endParaRPr lang="en-NZ" sz="1100" b="0" i="0" u="none" strike="noStrike">
                        <a:solidFill>
                          <a:srgbClr val="000000"/>
                        </a:solidFill>
                        <a:effectLst/>
                        <a:latin typeface="Calibri"/>
                      </a:endParaRPr>
                    </a:p>
                  </a:txBody>
                  <a:tcPr marL="5137" marR="5137" marT="5136" marB="0" anchor="b"/>
                </a:tc>
                <a:extLst>
                  <a:ext uri="{0D108BD9-81ED-4DB2-BD59-A6C34878D82A}">
                    <a16:rowId xmlns:a16="http://schemas.microsoft.com/office/drawing/2014/main" val="10003"/>
                  </a:ext>
                </a:extLst>
              </a:tr>
              <a:tr h="190451">
                <a:tc>
                  <a:txBody>
                    <a:bodyPr/>
                    <a:lstStyle/>
                    <a:p>
                      <a:pPr algn="r" fontAlgn="b"/>
                      <a:r>
                        <a:rPr lang="en-NZ" sz="1100" u="none" strike="noStrike">
                          <a:effectLst/>
                        </a:rPr>
                        <a:t>1</a:t>
                      </a:r>
                      <a:endParaRPr lang="en-NZ" sz="1100" b="0" i="0" u="none" strike="noStrike">
                        <a:solidFill>
                          <a:srgbClr val="000000"/>
                        </a:solidFill>
                        <a:effectLst/>
                        <a:latin typeface="Calibri"/>
                      </a:endParaRPr>
                    </a:p>
                  </a:txBody>
                  <a:tcPr marL="5137" marR="5137" marT="5136" marB="0" anchor="b"/>
                </a:tc>
                <a:tc>
                  <a:txBody>
                    <a:bodyPr/>
                    <a:lstStyle/>
                    <a:p>
                      <a:pPr algn="r" fontAlgn="b"/>
                      <a:r>
                        <a:rPr lang="en-NZ" sz="1100" u="none" strike="noStrike">
                          <a:effectLst/>
                        </a:rPr>
                        <a:t>0.7</a:t>
                      </a:r>
                      <a:endParaRPr lang="en-NZ" sz="1100" b="0" i="0" u="none" strike="noStrike">
                        <a:solidFill>
                          <a:srgbClr val="000000"/>
                        </a:solidFill>
                        <a:effectLst/>
                        <a:latin typeface="Calibri"/>
                      </a:endParaRPr>
                    </a:p>
                  </a:txBody>
                  <a:tcPr marL="5137" marR="5137" marT="5136" marB="0" anchor="b"/>
                </a:tc>
                <a:tc>
                  <a:txBody>
                    <a:bodyPr/>
                    <a:lstStyle/>
                    <a:p>
                      <a:pPr algn="r" fontAlgn="b"/>
                      <a:r>
                        <a:rPr lang="en-NZ" sz="1100" u="none" strike="noStrike">
                          <a:effectLst/>
                        </a:rPr>
                        <a:t>0.3</a:t>
                      </a:r>
                      <a:endParaRPr lang="en-NZ" sz="1100" b="0" i="0" u="none" strike="noStrike">
                        <a:solidFill>
                          <a:srgbClr val="000000"/>
                        </a:solidFill>
                        <a:effectLst/>
                        <a:latin typeface="Calibri"/>
                      </a:endParaRPr>
                    </a:p>
                  </a:txBody>
                  <a:tcPr marL="5137" marR="5137" marT="5136" marB="0" anchor="b"/>
                </a:tc>
                <a:tc>
                  <a:txBody>
                    <a:bodyPr/>
                    <a:lstStyle/>
                    <a:p>
                      <a:pPr algn="r" fontAlgn="b"/>
                      <a:r>
                        <a:rPr lang="en-NZ" sz="1100" u="none" strike="noStrike">
                          <a:effectLst/>
                        </a:rPr>
                        <a:t>0.045</a:t>
                      </a:r>
                      <a:endParaRPr lang="en-NZ" sz="1100" b="0" i="0" u="none" strike="noStrike">
                        <a:solidFill>
                          <a:srgbClr val="000000"/>
                        </a:solidFill>
                        <a:effectLst/>
                        <a:latin typeface="Calibri"/>
                      </a:endParaRPr>
                    </a:p>
                  </a:txBody>
                  <a:tcPr marL="5137" marR="5137" marT="5136" marB="0" anchor="b"/>
                </a:tc>
                <a:extLst>
                  <a:ext uri="{0D108BD9-81ED-4DB2-BD59-A6C34878D82A}">
                    <a16:rowId xmlns:a16="http://schemas.microsoft.com/office/drawing/2014/main" val="10004"/>
                  </a:ext>
                </a:extLst>
              </a:tr>
              <a:tr h="190451">
                <a:tc>
                  <a:txBody>
                    <a:bodyPr/>
                    <a:lstStyle/>
                    <a:p>
                      <a:pPr algn="r" fontAlgn="b"/>
                      <a:r>
                        <a:rPr lang="en-NZ" sz="1100" u="none" strike="noStrike">
                          <a:effectLst/>
                        </a:rPr>
                        <a:t>1</a:t>
                      </a:r>
                      <a:endParaRPr lang="en-NZ" sz="1100" b="0" i="0" u="none" strike="noStrike">
                        <a:solidFill>
                          <a:srgbClr val="000000"/>
                        </a:solidFill>
                        <a:effectLst/>
                        <a:latin typeface="Calibri"/>
                      </a:endParaRPr>
                    </a:p>
                  </a:txBody>
                  <a:tcPr marL="5137" marR="5137" marT="5136" marB="0" anchor="b"/>
                </a:tc>
                <a:tc>
                  <a:txBody>
                    <a:bodyPr/>
                    <a:lstStyle/>
                    <a:p>
                      <a:pPr algn="r" fontAlgn="b"/>
                      <a:r>
                        <a:rPr lang="en-NZ" sz="1100" u="none" strike="noStrike">
                          <a:effectLst/>
                        </a:rPr>
                        <a:t>0.6</a:t>
                      </a:r>
                      <a:endParaRPr lang="en-NZ" sz="1100" b="0" i="0" u="none" strike="noStrike">
                        <a:solidFill>
                          <a:srgbClr val="000000"/>
                        </a:solidFill>
                        <a:effectLst/>
                        <a:latin typeface="Calibri"/>
                      </a:endParaRPr>
                    </a:p>
                  </a:txBody>
                  <a:tcPr marL="5137" marR="5137" marT="5136" marB="0" anchor="b"/>
                </a:tc>
                <a:tc>
                  <a:txBody>
                    <a:bodyPr/>
                    <a:lstStyle/>
                    <a:p>
                      <a:pPr algn="r" fontAlgn="b"/>
                      <a:r>
                        <a:rPr lang="en-NZ" sz="1100" u="none" strike="noStrike">
                          <a:effectLst/>
                        </a:rPr>
                        <a:t>0.4</a:t>
                      </a:r>
                      <a:endParaRPr lang="en-NZ" sz="1100" b="0" i="0" u="none" strike="noStrike">
                        <a:solidFill>
                          <a:srgbClr val="000000"/>
                        </a:solidFill>
                        <a:effectLst/>
                        <a:latin typeface="Calibri"/>
                      </a:endParaRPr>
                    </a:p>
                  </a:txBody>
                  <a:tcPr marL="5137" marR="5137" marT="5136" marB="0" anchor="b"/>
                </a:tc>
                <a:tc>
                  <a:txBody>
                    <a:bodyPr/>
                    <a:lstStyle/>
                    <a:p>
                      <a:pPr algn="r" fontAlgn="b"/>
                      <a:r>
                        <a:rPr lang="en-NZ" sz="1100" u="none" strike="noStrike">
                          <a:effectLst/>
                        </a:rPr>
                        <a:t>0.08</a:t>
                      </a:r>
                      <a:endParaRPr lang="en-NZ" sz="1100" b="0" i="0" u="none" strike="noStrike">
                        <a:solidFill>
                          <a:srgbClr val="000000"/>
                        </a:solidFill>
                        <a:effectLst/>
                        <a:latin typeface="Calibri"/>
                      </a:endParaRPr>
                    </a:p>
                  </a:txBody>
                  <a:tcPr marL="5137" marR="5137" marT="5136" marB="0" anchor="b"/>
                </a:tc>
                <a:extLst>
                  <a:ext uri="{0D108BD9-81ED-4DB2-BD59-A6C34878D82A}">
                    <a16:rowId xmlns:a16="http://schemas.microsoft.com/office/drawing/2014/main" val="10005"/>
                  </a:ext>
                </a:extLst>
              </a:tr>
              <a:tr h="190451">
                <a:tc>
                  <a:txBody>
                    <a:bodyPr/>
                    <a:lstStyle/>
                    <a:p>
                      <a:pPr algn="r" fontAlgn="b"/>
                      <a:r>
                        <a:rPr lang="en-NZ" sz="1100" u="none" strike="noStrike">
                          <a:effectLst/>
                        </a:rPr>
                        <a:t>1</a:t>
                      </a:r>
                      <a:endParaRPr lang="en-NZ" sz="1100" b="0" i="0" u="none" strike="noStrike">
                        <a:solidFill>
                          <a:srgbClr val="000000"/>
                        </a:solidFill>
                        <a:effectLst/>
                        <a:latin typeface="Calibri"/>
                      </a:endParaRPr>
                    </a:p>
                  </a:txBody>
                  <a:tcPr marL="5137" marR="5137" marT="5136" marB="0" anchor="b"/>
                </a:tc>
                <a:tc>
                  <a:txBody>
                    <a:bodyPr/>
                    <a:lstStyle/>
                    <a:p>
                      <a:pPr algn="r" fontAlgn="b"/>
                      <a:r>
                        <a:rPr lang="en-NZ" sz="1100" u="none" strike="noStrike">
                          <a:effectLst/>
                        </a:rPr>
                        <a:t>0.5</a:t>
                      </a:r>
                      <a:endParaRPr lang="en-NZ" sz="1100" b="0" i="0" u="none" strike="noStrike">
                        <a:solidFill>
                          <a:srgbClr val="000000"/>
                        </a:solidFill>
                        <a:effectLst/>
                        <a:latin typeface="Calibri"/>
                      </a:endParaRPr>
                    </a:p>
                  </a:txBody>
                  <a:tcPr marL="5137" marR="5137" marT="5136" marB="0" anchor="b"/>
                </a:tc>
                <a:tc>
                  <a:txBody>
                    <a:bodyPr/>
                    <a:lstStyle/>
                    <a:p>
                      <a:pPr algn="r" fontAlgn="b"/>
                      <a:r>
                        <a:rPr lang="en-NZ" sz="1100" u="none" strike="noStrike">
                          <a:effectLst/>
                        </a:rPr>
                        <a:t>0.5</a:t>
                      </a:r>
                      <a:endParaRPr lang="en-NZ" sz="1100" b="0" i="0" u="none" strike="noStrike">
                        <a:solidFill>
                          <a:srgbClr val="000000"/>
                        </a:solidFill>
                        <a:effectLst/>
                        <a:latin typeface="Calibri"/>
                      </a:endParaRPr>
                    </a:p>
                  </a:txBody>
                  <a:tcPr marL="5137" marR="5137" marT="5136" marB="0" anchor="b"/>
                </a:tc>
                <a:tc>
                  <a:txBody>
                    <a:bodyPr/>
                    <a:lstStyle/>
                    <a:p>
                      <a:pPr algn="r" fontAlgn="b"/>
                      <a:r>
                        <a:rPr lang="en-NZ" sz="1100" u="none" strike="noStrike">
                          <a:effectLst/>
                        </a:rPr>
                        <a:t>0.125</a:t>
                      </a:r>
                      <a:endParaRPr lang="en-NZ" sz="1100" b="0" i="0" u="none" strike="noStrike">
                        <a:solidFill>
                          <a:srgbClr val="000000"/>
                        </a:solidFill>
                        <a:effectLst/>
                        <a:latin typeface="Calibri"/>
                      </a:endParaRPr>
                    </a:p>
                  </a:txBody>
                  <a:tcPr marL="5137" marR="5137" marT="5136" marB="0" anchor="b"/>
                </a:tc>
                <a:extLst>
                  <a:ext uri="{0D108BD9-81ED-4DB2-BD59-A6C34878D82A}">
                    <a16:rowId xmlns:a16="http://schemas.microsoft.com/office/drawing/2014/main" val="10006"/>
                  </a:ext>
                </a:extLst>
              </a:tr>
              <a:tr h="190451">
                <a:tc>
                  <a:txBody>
                    <a:bodyPr/>
                    <a:lstStyle/>
                    <a:p>
                      <a:pPr algn="r" fontAlgn="b"/>
                      <a:r>
                        <a:rPr lang="en-NZ" sz="1100" u="none" strike="noStrike">
                          <a:effectLst/>
                        </a:rPr>
                        <a:t>1</a:t>
                      </a:r>
                      <a:endParaRPr lang="en-NZ" sz="1100" b="0" i="0" u="none" strike="noStrike">
                        <a:solidFill>
                          <a:srgbClr val="000000"/>
                        </a:solidFill>
                        <a:effectLst/>
                        <a:latin typeface="Calibri"/>
                      </a:endParaRPr>
                    </a:p>
                  </a:txBody>
                  <a:tcPr marL="5137" marR="5137" marT="5136" marB="0" anchor="b"/>
                </a:tc>
                <a:tc>
                  <a:txBody>
                    <a:bodyPr/>
                    <a:lstStyle/>
                    <a:p>
                      <a:pPr algn="r" fontAlgn="b"/>
                      <a:r>
                        <a:rPr lang="en-NZ" sz="1100" u="none" strike="noStrike">
                          <a:effectLst/>
                        </a:rPr>
                        <a:t>0.4</a:t>
                      </a:r>
                      <a:endParaRPr lang="en-NZ" sz="1100" b="0" i="0" u="none" strike="noStrike">
                        <a:solidFill>
                          <a:srgbClr val="000000"/>
                        </a:solidFill>
                        <a:effectLst/>
                        <a:latin typeface="Calibri"/>
                      </a:endParaRPr>
                    </a:p>
                  </a:txBody>
                  <a:tcPr marL="5137" marR="5137" marT="5136" marB="0" anchor="b"/>
                </a:tc>
                <a:tc>
                  <a:txBody>
                    <a:bodyPr/>
                    <a:lstStyle/>
                    <a:p>
                      <a:pPr algn="r" fontAlgn="b"/>
                      <a:r>
                        <a:rPr lang="en-NZ" sz="1100" u="none" strike="noStrike">
                          <a:effectLst/>
                        </a:rPr>
                        <a:t>0.6</a:t>
                      </a:r>
                      <a:endParaRPr lang="en-NZ" sz="1100" b="0" i="0" u="none" strike="noStrike">
                        <a:solidFill>
                          <a:srgbClr val="000000"/>
                        </a:solidFill>
                        <a:effectLst/>
                        <a:latin typeface="Calibri"/>
                      </a:endParaRPr>
                    </a:p>
                  </a:txBody>
                  <a:tcPr marL="5137" marR="5137" marT="5136" marB="0" anchor="b"/>
                </a:tc>
                <a:tc>
                  <a:txBody>
                    <a:bodyPr/>
                    <a:lstStyle/>
                    <a:p>
                      <a:pPr algn="r" fontAlgn="b"/>
                      <a:r>
                        <a:rPr lang="en-NZ" sz="1100" u="none" strike="noStrike">
                          <a:effectLst/>
                        </a:rPr>
                        <a:t>0.18</a:t>
                      </a:r>
                      <a:endParaRPr lang="en-NZ" sz="1100" b="0" i="0" u="none" strike="noStrike">
                        <a:solidFill>
                          <a:srgbClr val="000000"/>
                        </a:solidFill>
                        <a:effectLst/>
                        <a:latin typeface="Calibri"/>
                      </a:endParaRPr>
                    </a:p>
                  </a:txBody>
                  <a:tcPr marL="5137" marR="5137" marT="5136" marB="0" anchor="b"/>
                </a:tc>
                <a:extLst>
                  <a:ext uri="{0D108BD9-81ED-4DB2-BD59-A6C34878D82A}">
                    <a16:rowId xmlns:a16="http://schemas.microsoft.com/office/drawing/2014/main" val="10007"/>
                  </a:ext>
                </a:extLst>
              </a:tr>
              <a:tr h="190451">
                <a:tc>
                  <a:txBody>
                    <a:bodyPr/>
                    <a:lstStyle/>
                    <a:p>
                      <a:pPr algn="r" fontAlgn="b"/>
                      <a:r>
                        <a:rPr lang="en-NZ" sz="1100" u="none" strike="noStrike">
                          <a:effectLst/>
                        </a:rPr>
                        <a:t>1</a:t>
                      </a:r>
                      <a:endParaRPr lang="en-NZ" sz="1100" b="0" i="0" u="none" strike="noStrike">
                        <a:solidFill>
                          <a:srgbClr val="000000"/>
                        </a:solidFill>
                        <a:effectLst/>
                        <a:latin typeface="Calibri"/>
                      </a:endParaRPr>
                    </a:p>
                  </a:txBody>
                  <a:tcPr marL="5137" marR="5137" marT="5136" marB="0" anchor="b"/>
                </a:tc>
                <a:tc>
                  <a:txBody>
                    <a:bodyPr/>
                    <a:lstStyle/>
                    <a:p>
                      <a:pPr algn="r" fontAlgn="b"/>
                      <a:r>
                        <a:rPr lang="en-NZ" sz="1100" u="none" strike="noStrike">
                          <a:effectLst/>
                        </a:rPr>
                        <a:t>0.3</a:t>
                      </a:r>
                      <a:endParaRPr lang="en-NZ" sz="1100" b="0" i="0" u="none" strike="noStrike">
                        <a:solidFill>
                          <a:srgbClr val="000000"/>
                        </a:solidFill>
                        <a:effectLst/>
                        <a:latin typeface="Calibri"/>
                      </a:endParaRPr>
                    </a:p>
                  </a:txBody>
                  <a:tcPr marL="5137" marR="5137" marT="5136" marB="0" anchor="b"/>
                </a:tc>
                <a:tc>
                  <a:txBody>
                    <a:bodyPr/>
                    <a:lstStyle/>
                    <a:p>
                      <a:pPr algn="r" fontAlgn="b"/>
                      <a:r>
                        <a:rPr lang="en-NZ" sz="1100" u="none" strike="noStrike">
                          <a:effectLst/>
                        </a:rPr>
                        <a:t>0.7</a:t>
                      </a:r>
                      <a:endParaRPr lang="en-NZ" sz="1100" b="0" i="0" u="none" strike="noStrike">
                        <a:solidFill>
                          <a:srgbClr val="000000"/>
                        </a:solidFill>
                        <a:effectLst/>
                        <a:latin typeface="Calibri"/>
                      </a:endParaRPr>
                    </a:p>
                  </a:txBody>
                  <a:tcPr marL="5137" marR="5137" marT="5136" marB="0" anchor="b"/>
                </a:tc>
                <a:tc>
                  <a:txBody>
                    <a:bodyPr/>
                    <a:lstStyle/>
                    <a:p>
                      <a:pPr algn="r" fontAlgn="b"/>
                      <a:r>
                        <a:rPr lang="en-NZ" sz="1100" u="none" strike="noStrike">
                          <a:effectLst/>
                        </a:rPr>
                        <a:t>0.245</a:t>
                      </a:r>
                      <a:endParaRPr lang="en-NZ" sz="1100" b="0" i="0" u="none" strike="noStrike">
                        <a:solidFill>
                          <a:srgbClr val="000000"/>
                        </a:solidFill>
                        <a:effectLst/>
                        <a:latin typeface="Calibri"/>
                      </a:endParaRPr>
                    </a:p>
                  </a:txBody>
                  <a:tcPr marL="5137" marR="5137" marT="5136" marB="0" anchor="b"/>
                </a:tc>
                <a:extLst>
                  <a:ext uri="{0D108BD9-81ED-4DB2-BD59-A6C34878D82A}">
                    <a16:rowId xmlns:a16="http://schemas.microsoft.com/office/drawing/2014/main" val="10008"/>
                  </a:ext>
                </a:extLst>
              </a:tr>
              <a:tr h="190451">
                <a:tc>
                  <a:txBody>
                    <a:bodyPr/>
                    <a:lstStyle/>
                    <a:p>
                      <a:pPr algn="r" fontAlgn="b"/>
                      <a:r>
                        <a:rPr lang="en-NZ" sz="1100" u="none" strike="noStrike" dirty="0">
                          <a:effectLst/>
                        </a:rPr>
                        <a:t>1</a:t>
                      </a:r>
                      <a:endParaRPr lang="en-NZ" sz="1100" b="0" i="0" u="none" strike="noStrike" dirty="0">
                        <a:solidFill>
                          <a:srgbClr val="000000"/>
                        </a:solidFill>
                        <a:effectLst/>
                        <a:latin typeface="Calibri"/>
                      </a:endParaRPr>
                    </a:p>
                  </a:txBody>
                  <a:tcPr marL="5137" marR="5137" marT="5136" marB="0" anchor="b"/>
                </a:tc>
                <a:tc>
                  <a:txBody>
                    <a:bodyPr/>
                    <a:lstStyle/>
                    <a:p>
                      <a:pPr algn="r" fontAlgn="b"/>
                      <a:r>
                        <a:rPr lang="en-NZ" sz="1100" u="none" strike="noStrike">
                          <a:effectLst/>
                        </a:rPr>
                        <a:t>0.2</a:t>
                      </a:r>
                      <a:endParaRPr lang="en-NZ" sz="1100" b="0" i="0" u="none" strike="noStrike">
                        <a:solidFill>
                          <a:srgbClr val="000000"/>
                        </a:solidFill>
                        <a:effectLst/>
                        <a:latin typeface="Calibri"/>
                      </a:endParaRPr>
                    </a:p>
                  </a:txBody>
                  <a:tcPr marL="5137" marR="5137" marT="5136" marB="0" anchor="b"/>
                </a:tc>
                <a:tc>
                  <a:txBody>
                    <a:bodyPr/>
                    <a:lstStyle/>
                    <a:p>
                      <a:pPr algn="r" fontAlgn="b"/>
                      <a:r>
                        <a:rPr lang="en-NZ" sz="1100" u="none" strike="noStrike">
                          <a:effectLst/>
                        </a:rPr>
                        <a:t>0.8</a:t>
                      </a:r>
                      <a:endParaRPr lang="en-NZ" sz="1100" b="0" i="0" u="none" strike="noStrike">
                        <a:solidFill>
                          <a:srgbClr val="000000"/>
                        </a:solidFill>
                        <a:effectLst/>
                        <a:latin typeface="Calibri"/>
                      </a:endParaRPr>
                    </a:p>
                  </a:txBody>
                  <a:tcPr marL="5137" marR="5137" marT="5136" marB="0" anchor="b"/>
                </a:tc>
                <a:tc>
                  <a:txBody>
                    <a:bodyPr/>
                    <a:lstStyle/>
                    <a:p>
                      <a:pPr algn="r" fontAlgn="b"/>
                      <a:r>
                        <a:rPr lang="en-NZ" sz="1100" u="none" strike="noStrike">
                          <a:effectLst/>
                        </a:rPr>
                        <a:t>0.32</a:t>
                      </a:r>
                      <a:endParaRPr lang="en-NZ" sz="1100" b="0" i="0" u="none" strike="noStrike">
                        <a:solidFill>
                          <a:srgbClr val="000000"/>
                        </a:solidFill>
                        <a:effectLst/>
                        <a:latin typeface="Calibri"/>
                      </a:endParaRPr>
                    </a:p>
                  </a:txBody>
                  <a:tcPr marL="5137" marR="5137" marT="5136" marB="0" anchor="b"/>
                </a:tc>
                <a:extLst>
                  <a:ext uri="{0D108BD9-81ED-4DB2-BD59-A6C34878D82A}">
                    <a16:rowId xmlns:a16="http://schemas.microsoft.com/office/drawing/2014/main" val="10009"/>
                  </a:ext>
                </a:extLst>
              </a:tr>
              <a:tr h="190451">
                <a:tc>
                  <a:txBody>
                    <a:bodyPr/>
                    <a:lstStyle/>
                    <a:p>
                      <a:pPr algn="r" fontAlgn="b"/>
                      <a:r>
                        <a:rPr lang="en-NZ" sz="1100" u="none" strike="noStrike">
                          <a:effectLst/>
                        </a:rPr>
                        <a:t>1</a:t>
                      </a:r>
                      <a:endParaRPr lang="en-NZ" sz="1100" b="0" i="0" u="none" strike="noStrike">
                        <a:solidFill>
                          <a:srgbClr val="000000"/>
                        </a:solidFill>
                        <a:effectLst/>
                        <a:latin typeface="Calibri"/>
                      </a:endParaRPr>
                    </a:p>
                  </a:txBody>
                  <a:tcPr marL="5137" marR="5137" marT="5136" marB="0" anchor="b"/>
                </a:tc>
                <a:tc>
                  <a:txBody>
                    <a:bodyPr/>
                    <a:lstStyle/>
                    <a:p>
                      <a:pPr algn="r" fontAlgn="b"/>
                      <a:r>
                        <a:rPr lang="en-NZ" sz="1100" u="none" strike="noStrike">
                          <a:effectLst/>
                        </a:rPr>
                        <a:t>0.1</a:t>
                      </a:r>
                      <a:endParaRPr lang="en-NZ" sz="1100" b="0" i="0" u="none" strike="noStrike">
                        <a:solidFill>
                          <a:srgbClr val="000000"/>
                        </a:solidFill>
                        <a:effectLst/>
                        <a:latin typeface="Calibri"/>
                      </a:endParaRPr>
                    </a:p>
                  </a:txBody>
                  <a:tcPr marL="5137" marR="5137" marT="5136" marB="0" anchor="b"/>
                </a:tc>
                <a:tc>
                  <a:txBody>
                    <a:bodyPr/>
                    <a:lstStyle/>
                    <a:p>
                      <a:pPr algn="r" fontAlgn="b"/>
                      <a:r>
                        <a:rPr lang="en-NZ" sz="1100" u="none" strike="noStrike">
                          <a:effectLst/>
                        </a:rPr>
                        <a:t>0.9</a:t>
                      </a:r>
                      <a:endParaRPr lang="en-NZ" sz="1100" b="0" i="0" u="none" strike="noStrike">
                        <a:solidFill>
                          <a:srgbClr val="000000"/>
                        </a:solidFill>
                        <a:effectLst/>
                        <a:latin typeface="Calibri"/>
                      </a:endParaRPr>
                    </a:p>
                  </a:txBody>
                  <a:tcPr marL="5137" marR="5137" marT="5136" marB="0" anchor="b"/>
                </a:tc>
                <a:tc>
                  <a:txBody>
                    <a:bodyPr/>
                    <a:lstStyle/>
                    <a:p>
                      <a:pPr algn="r" fontAlgn="b"/>
                      <a:r>
                        <a:rPr lang="en-NZ" sz="1100" u="none" strike="noStrike">
                          <a:effectLst/>
                        </a:rPr>
                        <a:t>0.405</a:t>
                      </a:r>
                      <a:endParaRPr lang="en-NZ" sz="1100" b="0" i="0" u="none" strike="noStrike">
                        <a:solidFill>
                          <a:srgbClr val="000000"/>
                        </a:solidFill>
                        <a:effectLst/>
                        <a:latin typeface="Calibri"/>
                      </a:endParaRPr>
                    </a:p>
                  </a:txBody>
                  <a:tcPr marL="5137" marR="5137" marT="5136" marB="0" anchor="b"/>
                </a:tc>
                <a:extLst>
                  <a:ext uri="{0D108BD9-81ED-4DB2-BD59-A6C34878D82A}">
                    <a16:rowId xmlns:a16="http://schemas.microsoft.com/office/drawing/2014/main" val="10010"/>
                  </a:ext>
                </a:extLst>
              </a:tr>
              <a:tr h="190451">
                <a:tc>
                  <a:txBody>
                    <a:bodyPr/>
                    <a:lstStyle/>
                    <a:p>
                      <a:pPr algn="r" fontAlgn="b"/>
                      <a:r>
                        <a:rPr lang="en-NZ" sz="1100" u="none" strike="noStrike">
                          <a:effectLst/>
                        </a:rPr>
                        <a:t>1</a:t>
                      </a:r>
                      <a:endParaRPr lang="en-NZ" sz="1100" b="0" i="0" u="none" strike="noStrike">
                        <a:solidFill>
                          <a:srgbClr val="000000"/>
                        </a:solidFill>
                        <a:effectLst/>
                        <a:latin typeface="Calibri"/>
                      </a:endParaRPr>
                    </a:p>
                  </a:txBody>
                  <a:tcPr marL="5137" marR="5137" marT="5136" marB="0" anchor="b"/>
                </a:tc>
                <a:tc>
                  <a:txBody>
                    <a:bodyPr/>
                    <a:lstStyle/>
                    <a:p>
                      <a:pPr algn="r" fontAlgn="b"/>
                      <a:r>
                        <a:rPr lang="en-NZ" sz="1100" u="none" strike="noStrike">
                          <a:effectLst/>
                        </a:rPr>
                        <a:t>0</a:t>
                      </a:r>
                      <a:endParaRPr lang="en-NZ" sz="1100" b="0" i="0" u="none" strike="noStrike">
                        <a:solidFill>
                          <a:srgbClr val="000000"/>
                        </a:solidFill>
                        <a:effectLst/>
                        <a:latin typeface="Calibri"/>
                      </a:endParaRPr>
                    </a:p>
                  </a:txBody>
                  <a:tcPr marL="5137" marR="5137" marT="5136" marB="0" anchor="b"/>
                </a:tc>
                <a:tc>
                  <a:txBody>
                    <a:bodyPr/>
                    <a:lstStyle/>
                    <a:p>
                      <a:pPr algn="r" fontAlgn="b"/>
                      <a:r>
                        <a:rPr lang="en-NZ" sz="1100" u="none" strike="noStrike">
                          <a:effectLst/>
                        </a:rPr>
                        <a:t>1</a:t>
                      </a:r>
                      <a:endParaRPr lang="en-NZ" sz="1100" b="0" i="0" u="none" strike="noStrike">
                        <a:solidFill>
                          <a:srgbClr val="000000"/>
                        </a:solidFill>
                        <a:effectLst/>
                        <a:latin typeface="Calibri"/>
                      </a:endParaRPr>
                    </a:p>
                  </a:txBody>
                  <a:tcPr marL="5137" marR="5137" marT="5136" marB="0" anchor="b"/>
                </a:tc>
                <a:tc>
                  <a:txBody>
                    <a:bodyPr/>
                    <a:lstStyle/>
                    <a:p>
                      <a:pPr algn="r" fontAlgn="b"/>
                      <a:r>
                        <a:rPr lang="en-NZ" sz="1100" u="none" strike="noStrike" dirty="0">
                          <a:effectLst/>
                        </a:rPr>
                        <a:t>0.5</a:t>
                      </a:r>
                      <a:endParaRPr lang="en-NZ" sz="1100" b="0" i="0" u="none" strike="noStrike" dirty="0">
                        <a:solidFill>
                          <a:srgbClr val="000000"/>
                        </a:solidFill>
                        <a:effectLst/>
                        <a:latin typeface="Calibri"/>
                      </a:endParaRPr>
                    </a:p>
                  </a:txBody>
                  <a:tcPr marL="5137" marR="5137" marT="5136" marB="0" anchor="b"/>
                </a:tc>
                <a:extLst>
                  <a:ext uri="{0D108BD9-81ED-4DB2-BD59-A6C34878D82A}">
                    <a16:rowId xmlns:a16="http://schemas.microsoft.com/office/drawing/2014/main" val="10011"/>
                  </a:ext>
                </a:extLst>
              </a:tr>
            </a:tbl>
          </a:graphicData>
        </a:graphic>
      </p:graphicFrame>
      <p:graphicFrame>
        <p:nvGraphicFramePr>
          <p:cNvPr id="9" name="Chart 8"/>
          <p:cNvGraphicFramePr>
            <a:graphicFrameLocks/>
          </p:cNvGraphicFramePr>
          <p:nvPr/>
        </p:nvGraphicFramePr>
        <p:xfrm>
          <a:off x="5164137" y="2827451"/>
          <a:ext cx="3780931" cy="2841957"/>
        </p:xfrm>
        <a:graphic>
          <a:graphicData uri="http://schemas.openxmlformats.org/drawingml/2006/chart">
            <c:chart xmlns:c="http://schemas.openxmlformats.org/drawingml/2006/chart" xmlns:r="http://schemas.openxmlformats.org/officeDocument/2006/relationships" r:id="rId2"/>
          </a:graphicData>
        </a:graphic>
      </p:graphicFrame>
      <p:sp>
        <p:nvSpPr>
          <p:cNvPr id="266313" name="TextBox 6"/>
          <p:cNvSpPr txBox="1">
            <a:spLocks noChangeArrowheads="1"/>
          </p:cNvSpPr>
          <p:nvPr/>
        </p:nvSpPr>
        <p:spPr bwMode="auto">
          <a:xfrm>
            <a:off x="5164138" y="5867400"/>
            <a:ext cx="3243262" cy="708025"/>
          </a:xfrm>
          <a:prstGeom prst="rect">
            <a:avLst/>
          </a:prstGeom>
          <a:solidFill>
            <a:srgbClr val="FFFFCC"/>
          </a:solidFill>
          <a:ln w="9525">
            <a:solidFill>
              <a:schemeClr val="accent1"/>
            </a:solidFill>
            <a:miter lim="800000"/>
            <a:headEnd/>
            <a:tailEnd/>
          </a:ln>
        </p:spPr>
        <p:txBody>
          <a:bodyP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r>
              <a:rPr lang="en-NZ" sz="2000" b="0">
                <a:solidFill>
                  <a:srgbClr val="000000"/>
                </a:solidFill>
              </a:rPr>
              <a:t>When training the network, we would like to </a:t>
            </a:r>
            <a:r>
              <a:rPr lang="en-NZ" sz="2000" b="0" u="sng">
                <a:solidFill>
                  <a:srgbClr val="FF0000"/>
                </a:solidFill>
              </a:rPr>
              <a:t>minimise P</a:t>
            </a:r>
          </a:p>
        </p:txBody>
      </p:sp>
      <mc:AlternateContent xmlns:mc="http://schemas.openxmlformats.org/markup-compatibility/2006" xmlns:a14="http://schemas.microsoft.com/office/drawing/2010/main">
        <mc:Choice Requires="a14">
          <p:sp>
            <p:nvSpPr>
              <p:cNvPr id="266314" name="Object 2"/>
              <p:cNvSpPr txBox="1"/>
              <p:nvPr/>
            </p:nvSpPr>
            <p:spPr bwMode="auto">
              <a:xfrm>
                <a:off x="1277938" y="4991100"/>
                <a:ext cx="1077912" cy="1533525"/>
              </a:xfrm>
              <a:prstGeom prst="rect">
                <a:avLst/>
              </a:prstGeom>
              <a:noFill/>
              <a:ln>
                <a:noFill/>
              </a:ln>
            </p:spPr>
            <p:txBody>
              <a:bodyPr>
                <a:normAutofit fontScale="47500" lnSpcReduction="20000"/>
              </a:bodyPr>
              <a:lstStyle/>
              <a:p>
                <a:pPr/>
                <a14:m>
                  <m:oMathPara xmlns:m="http://schemas.openxmlformats.org/officeDocument/2006/math">
                    <m:oMathParaPr>
                      <m:jc m:val="left"/>
                    </m:oMathParaPr>
                    <m:oMath xmlns:m="http://schemas.openxmlformats.org/officeDocument/2006/math">
                      <m:f>
                        <m:fPr>
                          <m:ctrlPr>
                            <a:rPr lang="en-NZ" i="1">
                              <a:solidFill>
                                <a:srgbClr val="000000"/>
                              </a:solidFill>
                              <a:latin typeface="Cambria Math" panose="02040503050406030204" pitchFamily="18" charset="0"/>
                            </a:rPr>
                          </m:ctrlPr>
                        </m:fPr>
                        <m:num>
                          <m:r>
                            <a:rPr lang="en-NZ" i="1">
                              <a:solidFill>
                                <a:srgbClr val="000000"/>
                              </a:solidFill>
                              <a:latin typeface="Cambria Math" panose="02040503050406030204" pitchFamily="18" charset="0"/>
                            </a:rPr>
                            <m:t>𝑑𝑃</m:t>
                          </m:r>
                        </m:num>
                        <m:den>
                          <m:r>
                            <a:rPr lang="en-NZ" i="1">
                              <a:solidFill>
                                <a:srgbClr val="000000"/>
                              </a:solidFill>
                              <a:latin typeface="Cambria Math" panose="02040503050406030204" pitchFamily="18" charset="0"/>
                            </a:rPr>
                            <m:t>𝑑𝑜</m:t>
                          </m:r>
                        </m:den>
                      </m:f>
                      <m:r>
                        <a:rPr lang="en-NZ" i="1">
                          <a:solidFill>
                            <a:srgbClr val="000000"/>
                          </a:solidFill>
                          <a:latin typeface="Cambria Math" panose="02040503050406030204" pitchFamily="18" charset="0"/>
                        </a:rPr>
                        <m:t>=(</m:t>
                      </m:r>
                      <m:r>
                        <a:rPr lang="en-NZ" i="1">
                          <a:solidFill>
                            <a:srgbClr val="000000"/>
                          </a:solidFill>
                          <a:latin typeface="Cambria Math" panose="02040503050406030204" pitchFamily="18" charset="0"/>
                        </a:rPr>
                        <m:t>𝑜</m:t>
                      </m:r>
                      <m:r>
                        <a:rPr lang="en-NZ" i="1">
                          <a:solidFill>
                            <a:srgbClr val="000000"/>
                          </a:solidFill>
                          <a:latin typeface="Cambria Math" panose="02040503050406030204" pitchFamily="18" charset="0"/>
                        </a:rPr>
                        <m:t>−</m:t>
                      </m:r>
                      <m:r>
                        <a:rPr lang="en-NZ" i="1">
                          <a:solidFill>
                            <a:srgbClr val="000000"/>
                          </a:solidFill>
                          <a:latin typeface="Cambria Math" panose="02040503050406030204" pitchFamily="18" charset="0"/>
                        </a:rPr>
                        <m:t>𝑑</m:t>
                      </m:r>
                      <m:r>
                        <a:rPr lang="en-NZ" i="1">
                          <a:solidFill>
                            <a:srgbClr val="000000"/>
                          </a:solidFill>
                          <a:latin typeface="Cambria Math" panose="02040503050406030204" pitchFamily="18" charset="0"/>
                        </a:rPr>
                        <m:t>)</m:t>
                      </m:r>
                    </m:oMath>
                    <m:oMath xmlns:m="http://schemas.openxmlformats.org/officeDocument/2006/math">
                      <m:r>
                        <m:rPr>
                          <m:sty m:val="p"/>
                        </m:rPr>
                        <a:rPr lang="en-NZ" i="1">
                          <a:solidFill>
                            <a:srgbClr val="000000"/>
                          </a:solidFill>
                          <a:latin typeface="Cambria Math" panose="02040503050406030204" pitchFamily="18" charset="0"/>
                        </a:rPr>
                        <m:t>Δ</m:t>
                      </m:r>
                      <m:r>
                        <a:rPr lang="en-NZ" i="1">
                          <a:solidFill>
                            <a:srgbClr val="000000"/>
                          </a:solidFill>
                          <a:latin typeface="Cambria Math" panose="02040503050406030204" pitchFamily="18" charset="0"/>
                        </a:rPr>
                        <m:t>𝑤</m:t>
                      </m:r>
                      <m:r>
                        <m:rPr>
                          <m:nor/>
                        </m:rPr>
                        <a:rPr lang="en-NZ" i="0">
                          <a:solidFill>
                            <a:srgbClr val="000000"/>
                          </a:solidFill>
                          <a:latin typeface="Cambria Math" panose="02040503050406030204" pitchFamily="18" charset="0"/>
                        </a:rPr>
                        <m:t>  </m:t>
                      </m:r>
                      <m:r>
                        <m:rPr>
                          <m:nor/>
                        </m:rPr>
                        <a:rPr lang="en-NZ" i="0">
                          <a:solidFill>
                            <a:srgbClr val="000000"/>
                          </a:solidFill>
                          <a:latin typeface="Cambria Math" panose="02040503050406030204" pitchFamily="18" charset="0"/>
                        </a:rPr>
                        <m:t>α</m:t>
                      </m:r>
                      <m:r>
                        <m:rPr>
                          <m:nor/>
                        </m:rPr>
                        <a:rPr lang="en-NZ" i="0">
                          <a:solidFill>
                            <a:srgbClr val="000000"/>
                          </a:solidFill>
                          <a:latin typeface="Cambria Math" panose="02040503050406030204" pitchFamily="18" charset="0"/>
                        </a:rPr>
                        <m:t>  </m:t>
                      </m:r>
                      <m:f>
                        <m:fPr>
                          <m:ctrlPr>
                            <a:rPr lang="en-NZ" i="1">
                              <a:solidFill>
                                <a:srgbClr val="000000"/>
                              </a:solidFill>
                              <a:latin typeface="Cambria Math" panose="02040503050406030204" pitchFamily="18" charset="0"/>
                            </a:rPr>
                          </m:ctrlPr>
                        </m:fPr>
                        <m:num>
                          <m:r>
                            <a:rPr lang="en-NZ" i="1">
                              <a:solidFill>
                                <a:srgbClr val="000000"/>
                              </a:solidFill>
                              <a:latin typeface="Cambria Math" panose="02040503050406030204" pitchFamily="18" charset="0"/>
                            </a:rPr>
                            <m:t>𝜕</m:t>
                          </m:r>
                          <m:r>
                            <m:rPr>
                              <m:sty m:val="p"/>
                            </m:rPr>
                            <a:rPr lang="en-NZ" i="0">
                              <a:solidFill>
                                <a:srgbClr val="000000"/>
                              </a:solidFill>
                              <a:latin typeface="Cambria Math" panose="02040503050406030204" pitchFamily="18" charset="0"/>
                            </a:rPr>
                            <m:t>P</m:t>
                          </m:r>
                        </m:num>
                        <m:den>
                          <m:r>
                            <a:rPr lang="en-NZ" i="1">
                              <a:solidFill>
                                <a:srgbClr val="000000"/>
                              </a:solidFill>
                              <a:latin typeface="Cambria Math" panose="02040503050406030204" pitchFamily="18" charset="0"/>
                            </a:rPr>
                            <m:t>𝜕</m:t>
                          </m:r>
                          <m:r>
                            <a:rPr lang="en-NZ" i="1">
                              <a:solidFill>
                                <a:srgbClr val="000000"/>
                              </a:solidFill>
                              <a:latin typeface="Cambria Math" panose="02040503050406030204" pitchFamily="18" charset="0"/>
                            </a:rPr>
                            <m:t>𝑤</m:t>
                          </m:r>
                        </m:den>
                      </m:f>
                    </m:oMath>
                    <m:oMath xmlns:m="http://schemas.openxmlformats.org/officeDocument/2006/math">
                      <m:r>
                        <a:rPr lang="en-NZ" i="1">
                          <a:solidFill>
                            <a:srgbClr val="000000"/>
                          </a:solidFill>
                          <a:latin typeface="Cambria Math" panose="02040503050406030204" pitchFamily="18" charset="0"/>
                        </a:rPr>
                        <m:t>𝑤</m:t>
                      </m:r>
                      <m:r>
                        <a:rPr lang="en-NZ" i="1">
                          <a:solidFill>
                            <a:srgbClr val="000000"/>
                          </a:solidFill>
                          <a:latin typeface="Cambria Math" panose="02040503050406030204" pitchFamily="18" charset="0"/>
                        </a:rPr>
                        <m:t>=</m:t>
                      </m:r>
                      <m:r>
                        <a:rPr lang="en-NZ" i="1">
                          <a:solidFill>
                            <a:srgbClr val="000000"/>
                          </a:solidFill>
                          <a:latin typeface="Cambria Math" panose="02040503050406030204" pitchFamily="18" charset="0"/>
                        </a:rPr>
                        <m:t>𝑤</m:t>
                      </m:r>
                      <m:r>
                        <a:rPr lang="en-NZ" i="1">
                          <a:solidFill>
                            <a:srgbClr val="000000"/>
                          </a:solidFill>
                          <a:latin typeface="Cambria Math" panose="02040503050406030204" pitchFamily="18" charset="0"/>
                        </a:rPr>
                        <m:t>−</m:t>
                      </m:r>
                      <m:r>
                        <a:rPr lang="en-NZ" i="1">
                          <a:solidFill>
                            <a:srgbClr val="000000"/>
                          </a:solidFill>
                          <a:latin typeface="Cambria Math" panose="02040503050406030204" pitchFamily="18" charset="0"/>
                        </a:rPr>
                        <m:t>𝜂</m:t>
                      </m:r>
                      <m:f>
                        <m:fPr>
                          <m:ctrlPr>
                            <a:rPr lang="en-NZ" i="1">
                              <a:solidFill>
                                <a:srgbClr val="000000"/>
                              </a:solidFill>
                              <a:latin typeface="Cambria Math" panose="02040503050406030204" pitchFamily="18" charset="0"/>
                            </a:rPr>
                          </m:ctrlPr>
                        </m:fPr>
                        <m:num>
                          <m:r>
                            <a:rPr lang="en-NZ" i="1">
                              <a:solidFill>
                                <a:srgbClr val="000000"/>
                              </a:solidFill>
                              <a:latin typeface="Cambria Math" panose="02040503050406030204" pitchFamily="18" charset="0"/>
                            </a:rPr>
                            <m:t>𝜕</m:t>
                          </m:r>
                          <m:r>
                            <m:rPr>
                              <m:sty m:val="p"/>
                            </m:rPr>
                            <a:rPr lang="en-NZ" i="0">
                              <a:solidFill>
                                <a:srgbClr val="000000"/>
                              </a:solidFill>
                              <a:latin typeface="Cambria Math" panose="02040503050406030204" pitchFamily="18" charset="0"/>
                            </a:rPr>
                            <m:t>P</m:t>
                          </m:r>
                        </m:num>
                        <m:den>
                          <m:r>
                            <a:rPr lang="en-NZ" i="1">
                              <a:solidFill>
                                <a:srgbClr val="000000"/>
                              </a:solidFill>
                              <a:latin typeface="Cambria Math" panose="02040503050406030204" pitchFamily="18" charset="0"/>
                            </a:rPr>
                            <m:t>𝜕</m:t>
                          </m:r>
                          <m:r>
                            <a:rPr lang="en-NZ" i="1">
                              <a:solidFill>
                                <a:srgbClr val="000000"/>
                              </a:solidFill>
                              <a:latin typeface="Cambria Math" panose="02040503050406030204" pitchFamily="18" charset="0"/>
                            </a:rPr>
                            <m:t>𝑤</m:t>
                          </m:r>
                        </m:den>
                      </m:f>
                    </m:oMath>
                  </m:oMathPara>
                </a14:m>
                <a:endParaRPr lang="en-NZ" dirty="0"/>
              </a:p>
            </p:txBody>
          </p:sp>
        </mc:Choice>
        <mc:Fallback xmlns="">
          <p:sp>
            <p:nvSpPr>
              <p:cNvPr id="266314" name="Object 2"/>
              <p:cNvSpPr txBox="1">
                <a:spLocks noRot="1" noChangeAspect="1" noMove="1" noResize="1" noEditPoints="1" noAdjustHandles="1" noChangeArrowheads="1" noChangeShapeType="1" noTextEdit="1"/>
              </p:cNvSpPr>
              <p:nvPr/>
            </p:nvSpPr>
            <p:spPr bwMode="auto">
              <a:xfrm>
                <a:off x="1277938" y="4991100"/>
                <a:ext cx="1077912" cy="1533525"/>
              </a:xfrm>
              <a:prstGeom prst="rect">
                <a:avLst/>
              </a:prstGeom>
              <a:blipFill>
                <a:blip r:embed="rId3"/>
                <a:stretch>
                  <a:fillRect/>
                </a:stretch>
              </a:blipFill>
              <a:ln>
                <a:noFill/>
              </a:ln>
              <a:extLst/>
            </p:spPr>
            <p:txBody>
              <a:bodyPr/>
              <a:lstStyle/>
              <a:p>
                <a:r>
                  <a:rPr lang="en-NZ">
                    <a:noFill/>
                  </a:rPr>
                  <a:t> </a:t>
                </a:r>
              </a:p>
            </p:txBody>
          </p:sp>
        </mc:Fallback>
      </mc:AlternateContent>
      <p:sp>
        <p:nvSpPr>
          <p:cNvPr id="266315" name="Line Callout 2 9"/>
          <p:cNvSpPr>
            <a:spLocks/>
          </p:cNvSpPr>
          <p:nvPr/>
        </p:nvSpPr>
        <p:spPr bwMode="auto">
          <a:xfrm>
            <a:off x="2752725" y="4852988"/>
            <a:ext cx="2071688" cy="261937"/>
          </a:xfrm>
          <a:prstGeom prst="borderCallout2">
            <a:avLst>
              <a:gd name="adj1" fmla="val 16282"/>
              <a:gd name="adj2" fmla="val -468"/>
              <a:gd name="adj3" fmla="val 19569"/>
              <a:gd name="adj4" fmla="val -31106"/>
              <a:gd name="adj5" fmla="val 126028"/>
              <a:gd name="adj6" fmla="val -37338"/>
            </a:avLst>
          </a:prstGeom>
          <a:solidFill>
            <a:srgbClr val="FFFFCC"/>
          </a:solidFill>
          <a:ln w="9525" algn="ctr">
            <a:solidFill>
              <a:srgbClr val="FF0000"/>
            </a:solidFill>
            <a:round/>
            <a:headEnd/>
            <a:tailEnd type="arrow" w="med" len="med"/>
          </a:ln>
        </p:spPr>
        <p:txBody>
          <a:bodyPr>
            <a:spAutoFit/>
          </a:bodyPr>
          <a:lstStyle/>
          <a:p>
            <a:r>
              <a:rPr lang="en-NZ" sz="1100">
                <a:solidFill>
                  <a:srgbClr val="000000"/>
                </a:solidFill>
              </a:rPr>
              <a:t>actual output - desired output</a:t>
            </a:r>
          </a:p>
        </p:txBody>
      </p:sp>
    </p:spTree>
    <p:extLst>
      <p:ext uri="{BB962C8B-B14F-4D97-AF65-F5344CB8AC3E}">
        <p14:creationId xmlns:p14="http://schemas.microsoft.com/office/powerpoint/2010/main" val="10733215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035050" y="920750"/>
            <a:ext cx="7772400" cy="558800"/>
          </a:xfrm>
        </p:spPr>
        <p:txBody>
          <a:bodyPr/>
          <a:lstStyle/>
          <a:p>
            <a:pPr>
              <a:defRPr/>
            </a:pPr>
            <a:r>
              <a:rPr lang="en-NZ" sz="2400" b="1" dirty="0">
                <a:solidFill>
                  <a:schemeClr val="tx1"/>
                </a:solidFill>
                <a:effectLst>
                  <a:outerShdw blurRad="38100" dist="38100" dir="2700000" algn="tl">
                    <a:srgbClr val="000000">
                      <a:alpha val="43137"/>
                    </a:srgbClr>
                  </a:outerShdw>
                </a:effectLst>
              </a:rPr>
              <a:t>Summary of Weight Update Formulas</a:t>
            </a:r>
          </a:p>
        </p:txBody>
      </p:sp>
      <p:sp>
        <p:nvSpPr>
          <p:cNvPr id="11" name="Title 1"/>
          <p:cNvSpPr txBox="1">
            <a:spLocks/>
          </p:cNvSpPr>
          <p:nvPr/>
        </p:nvSpPr>
        <p:spPr bwMode="auto">
          <a:xfrm>
            <a:off x="1089025" y="233363"/>
            <a:ext cx="77724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defRPr>
            </a:lvl2pPr>
            <a:lvl3pPr algn="l" rtl="0" eaLnBrk="0" fontAlgn="base" hangingPunct="0">
              <a:spcBef>
                <a:spcPct val="0"/>
              </a:spcBef>
              <a:spcAft>
                <a:spcPct val="0"/>
              </a:spcAft>
              <a:defRPr kumimoji="1" sz="4400">
                <a:solidFill>
                  <a:schemeClr val="tx2"/>
                </a:solidFill>
                <a:latin typeface="Times New Roman" pitchFamily="18" charset="0"/>
              </a:defRPr>
            </a:lvl3pPr>
            <a:lvl4pPr algn="l" rtl="0" eaLnBrk="0" fontAlgn="base" hangingPunct="0">
              <a:spcBef>
                <a:spcPct val="0"/>
              </a:spcBef>
              <a:spcAft>
                <a:spcPct val="0"/>
              </a:spcAft>
              <a:defRPr kumimoji="1" sz="4400">
                <a:solidFill>
                  <a:schemeClr val="tx2"/>
                </a:solidFill>
                <a:latin typeface="Times New Roman" pitchFamily="18" charset="0"/>
              </a:defRPr>
            </a:lvl4pPr>
            <a:lvl5pPr algn="l" rtl="0" eaLnBrk="0" fontAlgn="base" hangingPunct="0">
              <a:spcBef>
                <a:spcPct val="0"/>
              </a:spcBef>
              <a:spcAft>
                <a:spcPct val="0"/>
              </a:spcAft>
              <a:defRPr kumimoji="1" sz="4400">
                <a:solidFill>
                  <a:schemeClr val="tx2"/>
                </a:solidFill>
                <a:latin typeface="Times New Roman" pitchFamily="18" charset="0"/>
              </a:defRPr>
            </a:lvl5pPr>
            <a:lvl6pPr marL="457200" algn="l" rtl="0" eaLnBrk="0" fontAlgn="base" hangingPunct="0">
              <a:spcBef>
                <a:spcPct val="0"/>
              </a:spcBef>
              <a:spcAft>
                <a:spcPct val="0"/>
              </a:spcAft>
              <a:defRPr kumimoji="1" sz="4400">
                <a:solidFill>
                  <a:schemeClr val="tx2"/>
                </a:solidFill>
                <a:latin typeface="Times New Roman" pitchFamily="18" charset="0"/>
              </a:defRPr>
            </a:lvl6pPr>
            <a:lvl7pPr marL="914400" algn="l" rtl="0" eaLnBrk="0" fontAlgn="base" hangingPunct="0">
              <a:spcBef>
                <a:spcPct val="0"/>
              </a:spcBef>
              <a:spcAft>
                <a:spcPct val="0"/>
              </a:spcAft>
              <a:defRPr kumimoji="1" sz="4400">
                <a:solidFill>
                  <a:schemeClr val="tx2"/>
                </a:solidFill>
                <a:latin typeface="Times New Roman" pitchFamily="18" charset="0"/>
              </a:defRPr>
            </a:lvl7pPr>
            <a:lvl8pPr marL="1371600" algn="l" rtl="0" eaLnBrk="0" fontAlgn="base" hangingPunct="0">
              <a:spcBef>
                <a:spcPct val="0"/>
              </a:spcBef>
              <a:spcAft>
                <a:spcPct val="0"/>
              </a:spcAft>
              <a:defRPr kumimoji="1" sz="4400">
                <a:solidFill>
                  <a:schemeClr val="tx2"/>
                </a:solidFill>
                <a:latin typeface="Times New Roman" pitchFamily="18" charset="0"/>
              </a:defRPr>
            </a:lvl8pPr>
            <a:lvl9pPr marL="1828800" algn="l" rtl="0" eaLnBrk="0" fontAlgn="base" hangingPunct="0">
              <a:spcBef>
                <a:spcPct val="0"/>
              </a:spcBef>
              <a:spcAft>
                <a:spcPct val="0"/>
              </a:spcAft>
              <a:defRPr kumimoji="1" sz="4400">
                <a:solidFill>
                  <a:schemeClr val="tx2"/>
                </a:solidFill>
                <a:latin typeface="Times New Roman" pitchFamily="18" charset="0"/>
              </a:defRPr>
            </a:lvl9pPr>
          </a:lstStyle>
          <a:p>
            <a:pPr>
              <a:defRPr/>
            </a:pPr>
            <a:r>
              <a:rPr lang="en-NZ" sz="3200" dirty="0">
                <a:solidFill>
                  <a:srgbClr val="0066FF"/>
                </a:solidFill>
                <a:effectLst>
                  <a:outerShdw blurRad="38100" dist="38100" dir="2700000" algn="tl">
                    <a:srgbClr val="000000">
                      <a:alpha val="43137"/>
                    </a:srgbClr>
                  </a:outerShdw>
                </a:effectLst>
              </a:rPr>
              <a:t>Gradient Descent</a:t>
            </a:r>
          </a:p>
        </p:txBody>
      </p:sp>
      <mc:AlternateContent xmlns:mc="http://schemas.openxmlformats.org/markup-compatibility/2006" xmlns:a14="http://schemas.microsoft.com/office/drawing/2010/main">
        <mc:Choice Requires="a14">
          <p:sp>
            <p:nvSpPr>
              <p:cNvPr id="267268" name="Object 21"/>
              <p:cNvSpPr txBox="1"/>
              <p:nvPr/>
            </p:nvSpPr>
            <p:spPr bwMode="auto">
              <a:xfrm>
                <a:off x="3384550" y="2251074"/>
                <a:ext cx="2065338" cy="758825"/>
              </a:xfrm>
              <a:prstGeom prst="rect">
                <a:avLst/>
              </a:prstGeom>
              <a:noFill/>
              <a:ln>
                <a:noFill/>
              </a:ln>
            </p:spPr>
            <p:txBody>
              <a:bodyPr>
                <a:normAutofit fontScale="55000" lnSpcReduction="20000"/>
              </a:bodyPr>
              <a:lstStyle/>
              <a:p>
                <a:pPr/>
                <a14:m>
                  <m:oMathPara xmlns:m="http://schemas.openxmlformats.org/officeDocument/2006/math">
                    <m:oMathParaPr>
                      <m:jc m:val="left"/>
                    </m:oMathParaPr>
                    <m:oMath xmlns:m="http://schemas.openxmlformats.org/officeDocument/2006/math">
                      <m:sSub>
                        <m:sSubPr>
                          <m:ctrlPr>
                            <a:rPr lang="en-NZ" i="1" smtClean="0">
                              <a:solidFill>
                                <a:srgbClr val="000000"/>
                              </a:solidFill>
                              <a:latin typeface="Cambria Math" panose="02040503050406030204" pitchFamily="18" charset="0"/>
                            </a:rPr>
                          </m:ctrlPr>
                        </m:sSubPr>
                        <m:e>
                          <m:r>
                            <a:rPr lang="en-NZ" i="1">
                              <a:solidFill>
                                <a:srgbClr val="000000"/>
                              </a:solidFill>
                              <a:latin typeface="Cambria Math" panose="02040503050406030204" pitchFamily="18" charset="0"/>
                            </a:rPr>
                            <m:t>𝛿</m:t>
                          </m:r>
                        </m:e>
                        <m:sub>
                          <m:r>
                            <a:rPr lang="en-NZ" i="1">
                              <a:solidFill>
                                <a:srgbClr val="000000"/>
                              </a:solidFill>
                              <a:latin typeface="Cambria Math" panose="02040503050406030204" pitchFamily="18" charset="0"/>
                            </a:rPr>
                            <m:t>𝑘</m:t>
                          </m:r>
                        </m:sub>
                      </m:sSub>
                      <m:r>
                        <a:rPr lang="en-NZ" i="1">
                          <a:solidFill>
                            <a:srgbClr val="000000"/>
                          </a:solidFill>
                          <a:latin typeface="Cambria Math" panose="02040503050406030204" pitchFamily="18" charset="0"/>
                        </a:rPr>
                        <m:t>=(</m:t>
                      </m:r>
                      <m:sSub>
                        <m:sSubPr>
                          <m:ctrlPr>
                            <a:rPr lang="en-NZ" i="1">
                              <a:solidFill>
                                <a:srgbClr val="000000"/>
                              </a:solidFill>
                              <a:highlight>
                                <a:srgbClr val="FFFF00"/>
                              </a:highlight>
                              <a:latin typeface="Cambria Math" panose="02040503050406030204" pitchFamily="18" charset="0"/>
                            </a:rPr>
                          </m:ctrlPr>
                        </m:sSubPr>
                        <m:e>
                          <m:r>
                            <a:rPr lang="en-NZ" i="1">
                              <a:solidFill>
                                <a:srgbClr val="000000"/>
                              </a:solidFill>
                              <a:highlight>
                                <a:srgbClr val="FFFF00"/>
                              </a:highlight>
                              <a:latin typeface="Cambria Math" panose="02040503050406030204" pitchFamily="18" charset="0"/>
                            </a:rPr>
                            <m:t>𝑂</m:t>
                          </m:r>
                        </m:e>
                        <m:sub>
                          <m:r>
                            <a:rPr lang="en-NZ" i="1">
                              <a:solidFill>
                                <a:srgbClr val="000000"/>
                              </a:solidFill>
                              <a:highlight>
                                <a:srgbClr val="FFFF00"/>
                              </a:highlight>
                              <a:latin typeface="Cambria Math" panose="02040503050406030204" pitchFamily="18" charset="0"/>
                            </a:rPr>
                            <m:t>𝑘</m:t>
                          </m:r>
                        </m:sub>
                      </m:sSub>
                      <m:r>
                        <a:rPr lang="en-GB" b="1" i="1" smtClean="0">
                          <a:solidFill>
                            <a:srgbClr val="000000"/>
                          </a:solidFill>
                          <a:highlight>
                            <a:srgbClr val="FFFF00"/>
                          </a:highlight>
                          <a:latin typeface="Cambria Math" panose="02040503050406030204" pitchFamily="18" charset="0"/>
                        </a:rPr>
                        <m:t>−</m:t>
                      </m:r>
                      <m:sSub>
                        <m:sSubPr>
                          <m:ctrlPr>
                            <a:rPr lang="en-NZ" i="1">
                              <a:solidFill>
                                <a:srgbClr val="000000"/>
                              </a:solidFill>
                              <a:highlight>
                                <a:srgbClr val="FFFF00"/>
                              </a:highlight>
                              <a:latin typeface="Cambria Math" panose="02040503050406030204" pitchFamily="18" charset="0"/>
                            </a:rPr>
                          </m:ctrlPr>
                        </m:sSubPr>
                        <m:e>
                          <m:r>
                            <a:rPr lang="en-NZ" i="1">
                              <a:solidFill>
                                <a:srgbClr val="000000"/>
                              </a:solidFill>
                              <a:highlight>
                                <a:srgbClr val="FFFF00"/>
                              </a:highlight>
                              <a:latin typeface="Cambria Math" panose="02040503050406030204" pitchFamily="18" charset="0"/>
                            </a:rPr>
                            <m:t>𝑡</m:t>
                          </m:r>
                        </m:e>
                        <m:sub>
                          <m:r>
                            <a:rPr lang="en-NZ" i="1">
                              <a:solidFill>
                                <a:srgbClr val="000000"/>
                              </a:solidFill>
                              <a:highlight>
                                <a:srgbClr val="FFFF00"/>
                              </a:highlight>
                              <a:latin typeface="Cambria Math" panose="02040503050406030204" pitchFamily="18" charset="0"/>
                            </a:rPr>
                            <m:t>𝑘</m:t>
                          </m:r>
                        </m:sub>
                      </m:sSub>
                      <m:r>
                        <a:rPr lang="en-NZ" i="1">
                          <a:solidFill>
                            <a:srgbClr val="000000"/>
                          </a:solidFill>
                          <a:latin typeface="Cambria Math" panose="02040503050406030204" pitchFamily="18" charset="0"/>
                        </a:rPr>
                        <m:t>)</m:t>
                      </m:r>
                      <m:r>
                        <a:rPr lang="en-NZ" i="1">
                          <a:solidFill>
                            <a:srgbClr val="000000"/>
                          </a:solidFill>
                          <a:latin typeface="Cambria Math" panose="02040503050406030204" pitchFamily="18" charset="0"/>
                        </a:rPr>
                        <m:t>𝑂𝑘</m:t>
                      </m:r>
                      <m:r>
                        <a:rPr lang="en-NZ" i="1">
                          <a:solidFill>
                            <a:srgbClr val="000000"/>
                          </a:solidFill>
                          <a:latin typeface="Cambria Math" panose="02040503050406030204" pitchFamily="18" charset="0"/>
                        </a:rPr>
                        <m:t>(1−</m:t>
                      </m:r>
                      <m:sSub>
                        <m:sSubPr>
                          <m:ctrlPr>
                            <a:rPr lang="en-NZ" i="1">
                              <a:solidFill>
                                <a:srgbClr val="000000"/>
                              </a:solidFill>
                              <a:latin typeface="Cambria Math" panose="02040503050406030204" pitchFamily="18" charset="0"/>
                            </a:rPr>
                          </m:ctrlPr>
                        </m:sSubPr>
                        <m:e>
                          <m:r>
                            <a:rPr lang="en-NZ" i="1">
                              <a:solidFill>
                                <a:srgbClr val="000000"/>
                              </a:solidFill>
                              <a:latin typeface="Cambria Math" panose="02040503050406030204" pitchFamily="18" charset="0"/>
                            </a:rPr>
                            <m:t>𝑂</m:t>
                          </m:r>
                        </m:e>
                        <m:sub>
                          <m:r>
                            <a:rPr lang="en-NZ" i="1">
                              <a:solidFill>
                                <a:srgbClr val="000000"/>
                              </a:solidFill>
                              <a:latin typeface="Cambria Math" panose="02040503050406030204" pitchFamily="18" charset="0"/>
                            </a:rPr>
                            <m:t>𝑘</m:t>
                          </m:r>
                        </m:sub>
                      </m:sSub>
                      <m:r>
                        <a:rPr lang="en-NZ" i="1">
                          <a:solidFill>
                            <a:srgbClr val="000000"/>
                          </a:solidFill>
                          <a:latin typeface="Cambria Math" panose="02040503050406030204" pitchFamily="18" charset="0"/>
                        </a:rPr>
                        <m:t>)</m:t>
                      </m:r>
                    </m:oMath>
                    <m:oMath xmlns:m="http://schemas.openxmlformats.org/officeDocument/2006/math">
                      <m:sSub>
                        <m:sSubPr>
                          <m:ctrlPr>
                            <a:rPr lang="en-NZ" i="1">
                              <a:solidFill>
                                <a:srgbClr val="000000"/>
                              </a:solidFill>
                              <a:latin typeface="Cambria Math" panose="02040503050406030204" pitchFamily="18" charset="0"/>
                            </a:rPr>
                          </m:ctrlPr>
                        </m:sSubPr>
                        <m:e>
                          <m:r>
                            <a:rPr lang="en-NZ" i="1">
                              <a:solidFill>
                                <a:srgbClr val="000000"/>
                              </a:solidFill>
                              <a:latin typeface="Cambria Math" panose="02040503050406030204" pitchFamily="18" charset="0"/>
                            </a:rPr>
                            <m:t>𝑊</m:t>
                          </m:r>
                        </m:e>
                        <m:sub>
                          <m:r>
                            <a:rPr lang="en-NZ" i="1">
                              <a:solidFill>
                                <a:srgbClr val="000000"/>
                              </a:solidFill>
                              <a:latin typeface="Cambria Math" panose="02040503050406030204" pitchFamily="18" charset="0"/>
                            </a:rPr>
                            <m:t>𝑗𝑘</m:t>
                          </m:r>
                        </m:sub>
                      </m:sSub>
                      <m:r>
                        <a:rPr lang="en-NZ" i="1">
                          <a:solidFill>
                            <a:srgbClr val="000000"/>
                          </a:solidFill>
                          <a:latin typeface="Cambria Math" panose="02040503050406030204" pitchFamily="18" charset="0"/>
                        </a:rPr>
                        <m:t>=</m:t>
                      </m:r>
                      <m:sSub>
                        <m:sSubPr>
                          <m:ctrlPr>
                            <a:rPr lang="en-NZ" i="1">
                              <a:solidFill>
                                <a:srgbClr val="000000"/>
                              </a:solidFill>
                              <a:latin typeface="Cambria Math" panose="02040503050406030204" pitchFamily="18" charset="0"/>
                            </a:rPr>
                          </m:ctrlPr>
                        </m:sSubPr>
                        <m:e>
                          <m:r>
                            <a:rPr lang="en-NZ" i="1">
                              <a:solidFill>
                                <a:srgbClr val="000000"/>
                              </a:solidFill>
                              <a:latin typeface="Cambria Math" panose="02040503050406030204" pitchFamily="18" charset="0"/>
                            </a:rPr>
                            <m:t>𝑊</m:t>
                          </m:r>
                        </m:e>
                        <m:sub>
                          <m:r>
                            <a:rPr lang="en-NZ" i="1">
                              <a:solidFill>
                                <a:srgbClr val="000000"/>
                              </a:solidFill>
                              <a:latin typeface="Cambria Math" panose="02040503050406030204" pitchFamily="18" charset="0"/>
                            </a:rPr>
                            <m:t>𝑗𝑘</m:t>
                          </m:r>
                        </m:sub>
                      </m:sSub>
                      <m:r>
                        <a:rPr lang="en-GB" b="1" i="1" smtClean="0">
                          <a:solidFill>
                            <a:srgbClr val="000000"/>
                          </a:solidFill>
                          <a:highlight>
                            <a:srgbClr val="FFFF00"/>
                          </a:highlight>
                          <a:latin typeface="Cambria Math" panose="02040503050406030204" pitchFamily="18" charset="0"/>
                        </a:rPr>
                        <m:t>−</m:t>
                      </m:r>
                      <m:r>
                        <a:rPr lang="en-NZ" i="1">
                          <a:solidFill>
                            <a:srgbClr val="000000"/>
                          </a:solidFill>
                          <a:latin typeface="Cambria Math" panose="02040503050406030204" pitchFamily="18" charset="0"/>
                        </a:rPr>
                        <m:t>𝜂</m:t>
                      </m:r>
                      <m:sSub>
                        <m:sSubPr>
                          <m:ctrlPr>
                            <a:rPr lang="en-NZ" i="1">
                              <a:solidFill>
                                <a:srgbClr val="000000"/>
                              </a:solidFill>
                              <a:latin typeface="Cambria Math" panose="02040503050406030204" pitchFamily="18" charset="0"/>
                            </a:rPr>
                          </m:ctrlPr>
                        </m:sSubPr>
                        <m:e>
                          <m:r>
                            <a:rPr lang="en-NZ" i="1">
                              <a:solidFill>
                                <a:srgbClr val="000000"/>
                              </a:solidFill>
                              <a:latin typeface="Cambria Math" panose="02040503050406030204" pitchFamily="18" charset="0"/>
                            </a:rPr>
                            <m:t>𝛿</m:t>
                          </m:r>
                        </m:e>
                        <m:sub>
                          <m:r>
                            <a:rPr lang="en-NZ" i="1">
                              <a:solidFill>
                                <a:srgbClr val="000000"/>
                              </a:solidFill>
                              <a:latin typeface="Cambria Math" panose="02040503050406030204" pitchFamily="18" charset="0"/>
                            </a:rPr>
                            <m:t>𝑘</m:t>
                          </m:r>
                        </m:sub>
                      </m:sSub>
                      <m:sSub>
                        <m:sSubPr>
                          <m:ctrlPr>
                            <a:rPr lang="en-NZ" i="1">
                              <a:solidFill>
                                <a:srgbClr val="000000"/>
                              </a:solidFill>
                              <a:latin typeface="Cambria Math" panose="02040503050406030204" pitchFamily="18" charset="0"/>
                            </a:rPr>
                          </m:ctrlPr>
                        </m:sSubPr>
                        <m:e>
                          <m:r>
                            <a:rPr lang="en-NZ" i="1">
                              <a:solidFill>
                                <a:srgbClr val="000000"/>
                              </a:solidFill>
                              <a:latin typeface="Cambria Math" panose="02040503050406030204" pitchFamily="18" charset="0"/>
                            </a:rPr>
                            <m:t>𝑂</m:t>
                          </m:r>
                        </m:e>
                        <m:sub>
                          <m:r>
                            <a:rPr lang="en-NZ" i="1">
                              <a:solidFill>
                                <a:srgbClr val="000000"/>
                              </a:solidFill>
                              <a:latin typeface="Cambria Math" panose="02040503050406030204" pitchFamily="18" charset="0"/>
                            </a:rPr>
                            <m:t>𝑗</m:t>
                          </m:r>
                        </m:sub>
                      </m:sSub>
                    </m:oMath>
                  </m:oMathPara>
                </a14:m>
                <a:endParaRPr lang="en-NZ" dirty="0"/>
              </a:p>
            </p:txBody>
          </p:sp>
        </mc:Choice>
        <mc:Fallback xmlns="">
          <p:sp>
            <p:nvSpPr>
              <p:cNvPr id="267268" name="Object 21"/>
              <p:cNvSpPr txBox="1">
                <a:spLocks noRot="1" noChangeAspect="1" noMove="1" noResize="1" noEditPoints="1" noAdjustHandles="1" noChangeArrowheads="1" noChangeShapeType="1" noTextEdit="1"/>
              </p:cNvSpPr>
              <p:nvPr/>
            </p:nvSpPr>
            <p:spPr bwMode="auto">
              <a:xfrm>
                <a:off x="3384550" y="2251074"/>
                <a:ext cx="2065338" cy="758825"/>
              </a:xfrm>
              <a:prstGeom prst="rect">
                <a:avLst/>
              </a:prstGeom>
              <a:blipFill>
                <a:blip r:embed="rId3"/>
                <a:stretch>
                  <a:fillRect/>
                </a:stretch>
              </a:blipFill>
              <a:ln>
                <a:noFill/>
              </a:ln>
              <a:extLst/>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267269" name="Object 22"/>
              <p:cNvSpPr txBox="1"/>
              <p:nvPr/>
            </p:nvSpPr>
            <p:spPr bwMode="auto">
              <a:xfrm>
                <a:off x="3375025" y="3024188"/>
                <a:ext cx="1808163" cy="381000"/>
              </a:xfrm>
              <a:prstGeom prst="rect">
                <a:avLst/>
              </a:prstGeom>
              <a:noFill/>
              <a:ln>
                <a:noFill/>
              </a:ln>
            </p:spPr>
            <p:txBody>
              <a:bodyPr>
                <a:normAutofit fontScale="62500" lnSpcReduction="20000"/>
              </a:bodyPr>
              <a:lstStyle/>
              <a:p>
                <a:pPr/>
                <a14:m>
                  <m:oMathPara xmlns:m="http://schemas.openxmlformats.org/officeDocument/2006/math">
                    <m:oMathParaPr>
                      <m:jc m:val="left"/>
                    </m:oMathParaPr>
                    <m:oMath xmlns:m="http://schemas.openxmlformats.org/officeDocument/2006/math">
                      <m:sSub>
                        <m:sSubPr>
                          <m:ctrlPr>
                            <a:rPr lang="en-NZ" i="1" smtClean="0">
                              <a:solidFill>
                                <a:srgbClr val="000000"/>
                              </a:solidFill>
                              <a:latin typeface="Cambria Math" panose="02040503050406030204" pitchFamily="18" charset="0"/>
                            </a:rPr>
                          </m:ctrlPr>
                        </m:sSubPr>
                        <m:e>
                          <m:r>
                            <a:rPr lang="en-NZ" i="1">
                              <a:solidFill>
                                <a:srgbClr val="000000"/>
                              </a:solidFill>
                              <a:latin typeface="Cambria Math" panose="02040503050406030204" pitchFamily="18" charset="0"/>
                            </a:rPr>
                            <m:t>𝑊</m:t>
                          </m:r>
                        </m:e>
                        <m:sub>
                          <m:r>
                            <a:rPr lang="en-NZ" i="1">
                              <a:solidFill>
                                <a:srgbClr val="000000"/>
                              </a:solidFill>
                              <a:latin typeface="Cambria Math" panose="02040503050406030204" pitchFamily="18" charset="0"/>
                            </a:rPr>
                            <m:t>𝑖𝑘</m:t>
                          </m:r>
                        </m:sub>
                      </m:sSub>
                      <m:r>
                        <a:rPr lang="en-NZ" i="1">
                          <a:solidFill>
                            <a:srgbClr val="000000"/>
                          </a:solidFill>
                          <a:latin typeface="Cambria Math" panose="02040503050406030204" pitchFamily="18" charset="0"/>
                        </a:rPr>
                        <m:t>=</m:t>
                      </m:r>
                      <m:sSub>
                        <m:sSubPr>
                          <m:ctrlPr>
                            <a:rPr lang="en-NZ" i="1">
                              <a:solidFill>
                                <a:srgbClr val="000000"/>
                              </a:solidFill>
                              <a:latin typeface="Cambria Math" panose="02040503050406030204" pitchFamily="18" charset="0"/>
                            </a:rPr>
                          </m:ctrlPr>
                        </m:sSubPr>
                        <m:e>
                          <m:r>
                            <a:rPr lang="en-NZ" i="1">
                              <a:solidFill>
                                <a:srgbClr val="000000"/>
                              </a:solidFill>
                              <a:latin typeface="Cambria Math" panose="02040503050406030204" pitchFamily="18" charset="0"/>
                            </a:rPr>
                            <m:t>𝑊</m:t>
                          </m:r>
                        </m:e>
                        <m:sub>
                          <m:r>
                            <a:rPr lang="en-NZ" i="1">
                              <a:solidFill>
                                <a:srgbClr val="000000"/>
                              </a:solidFill>
                              <a:latin typeface="Cambria Math" panose="02040503050406030204" pitchFamily="18" charset="0"/>
                            </a:rPr>
                            <m:t>𝑖𝑘</m:t>
                          </m:r>
                        </m:sub>
                      </m:sSub>
                      <m:r>
                        <a:rPr lang="en-GB" b="1" i="1" smtClean="0">
                          <a:solidFill>
                            <a:srgbClr val="000000"/>
                          </a:solidFill>
                          <a:highlight>
                            <a:srgbClr val="FFFF00"/>
                          </a:highlight>
                          <a:latin typeface="Cambria Math" panose="02040503050406030204" pitchFamily="18" charset="0"/>
                        </a:rPr>
                        <m:t>−</m:t>
                      </m:r>
                      <m:r>
                        <a:rPr lang="en-NZ" i="1">
                          <a:solidFill>
                            <a:srgbClr val="000000"/>
                          </a:solidFill>
                          <a:latin typeface="Cambria Math" panose="02040503050406030204" pitchFamily="18" charset="0"/>
                        </a:rPr>
                        <m:t>𝜂</m:t>
                      </m:r>
                      <m:sSub>
                        <m:sSubPr>
                          <m:ctrlPr>
                            <a:rPr lang="en-NZ" i="1">
                              <a:solidFill>
                                <a:srgbClr val="000000"/>
                              </a:solidFill>
                              <a:latin typeface="Cambria Math" panose="02040503050406030204" pitchFamily="18" charset="0"/>
                            </a:rPr>
                          </m:ctrlPr>
                        </m:sSubPr>
                        <m:e>
                          <m:r>
                            <a:rPr lang="en-NZ" i="1">
                              <a:solidFill>
                                <a:srgbClr val="000000"/>
                              </a:solidFill>
                              <a:latin typeface="Cambria Math" panose="02040503050406030204" pitchFamily="18" charset="0"/>
                            </a:rPr>
                            <m:t>𝛿</m:t>
                          </m:r>
                        </m:e>
                        <m:sub>
                          <m:r>
                            <a:rPr lang="en-NZ" i="1">
                              <a:solidFill>
                                <a:srgbClr val="000000"/>
                              </a:solidFill>
                              <a:latin typeface="Cambria Math" panose="02040503050406030204" pitchFamily="18" charset="0"/>
                            </a:rPr>
                            <m:t>𝑘</m:t>
                          </m:r>
                        </m:sub>
                      </m:sSub>
                      <m:sSub>
                        <m:sSubPr>
                          <m:ctrlPr>
                            <a:rPr lang="en-NZ" i="1">
                              <a:solidFill>
                                <a:srgbClr val="000000"/>
                              </a:solidFill>
                              <a:latin typeface="Cambria Math" panose="02040503050406030204" pitchFamily="18" charset="0"/>
                            </a:rPr>
                          </m:ctrlPr>
                        </m:sSubPr>
                        <m:e>
                          <m:r>
                            <a:rPr lang="en-NZ" i="1">
                              <a:solidFill>
                                <a:srgbClr val="000000"/>
                              </a:solidFill>
                              <a:latin typeface="Cambria Math" panose="02040503050406030204" pitchFamily="18" charset="0"/>
                            </a:rPr>
                            <m:t>𝑂</m:t>
                          </m:r>
                        </m:e>
                        <m:sub>
                          <m:r>
                            <a:rPr lang="en-NZ" i="1">
                              <a:solidFill>
                                <a:srgbClr val="000000"/>
                              </a:solidFill>
                              <a:latin typeface="Cambria Math" panose="02040503050406030204" pitchFamily="18" charset="0"/>
                            </a:rPr>
                            <m:t>𝑖</m:t>
                          </m:r>
                        </m:sub>
                      </m:sSub>
                    </m:oMath>
                  </m:oMathPara>
                </a14:m>
                <a:endParaRPr lang="en-NZ" dirty="0"/>
              </a:p>
            </p:txBody>
          </p:sp>
        </mc:Choice>
        <mc:Fallback xmlns="">
          <p:sp>
            <p:nvSpPr>
              <p:cNvPr id="267269" name="Object 22"/>
              <p:cNvSpPr txBox="1">
                <a:spLocks noRot="1" noChangeAspect="1" noMove="1" noResize="1" noEditPoints="1" noAdjustHandles="1" noChangeArrowheads="1" noChangeShapeType="1" noTextEdit="1"/>
              </p:cNvSpPr>
              <p:nvPr/>
            </p:nvSpPr>
            <p:spPr bwMode="auto">
              <a:xfrm>
                <a:off x="3375025" y="3024188"/>
                <a:ext cx="1808163" cy="381000"/>
              </a:xfrm>
              <a:prstGeom prst="rect">
                <a:avLst/>
              </a:prstGeom>
              <a:blipFill>
                <a:blip r:embed="rId4"/>
                <a:stretch>
                  <a:fillRect/>
                </a:stretch>
              </a:blipFill>
              <a:ln>
                <a:noFill/>
              </a:ln>
              <a:extLst/>
            </p:spPr>
            <p:txBody>
              <a:bodyPr/>
              <a:lstStyle/>
              <a:p>
                <a:r>
                  <a:rPr lang="en-NZ">
                    <a:noFill/>
                  </a:rPr>
                  <a:t> </a:t>
                </a:r>
              </a:p>
            </p:txBody>
          </p:sp>
        </mc:Fallback>
      </mc:AlternateContent>
      <p:graphicFrame>
        <p:nvGraphicFramePr>
          <p:cNvPr id="267270" name="Object 23"/>
          <p:cNvGraphicFramePr>
            <a:graphicFrameLocks noChangeAspect="1"/>
          </p:cNvGraphicFramePr>
          <p:nvPr/>
        </p:nvGraphicFramePr>
        <p:xfrm>
          <a:off x="4079875" y="3605213"/>
          <a:ext cx="2003425" cy="615950"/>
        </p:xfrm>
        <a:graphic>
          <a:graphicData uri="http://schemas.openxmlformats.org/presentationml/2006/ole">
            <mc:AlternateContent xmlns:mc="http://schemas.openxmlformats.org/markup-compatibility/2006">
              <mc:Choice xmlns:v="urn:schemas-microsoft-com:vml" Requires="v">
                <p:oleObj spid="_x0000_s342464" r:id="rId5" imgW="1600200" imgH="685800" progId="Equation.DSMT4">
                  <p:embed/>
                </p:oleObj>
              </mc:Choice>
              <mc:Fallback>
                <p:oleObj r:id="rId5" imgW="1600200" imgH="685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9875" y="3605213"/>
                        <a:ext cx="20034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267271" name="Object 24"/>
              <p:cNvSpPr txBox="1"/>
              <p:nvPr/>
            </p:nvSpPr>
            <p:spPr bwMode="auto">
              <a:xfrm>
                <a:off x="3349624" y="4773612"/>
                <a:ext cx="2874964" cy="614363"/>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sSub>
                        <m:sSubPr>
                          <m:ctrlPr>
                            <a:rPr lang="en-NZ" sz="1600" i="1">
                              <a:solidFill>
                                <a:srgbClr val="000000"/>
                              </a:solidFill>
                              <a:latin typeface="Cambria Math" panose="02040503050406030204" pitchFamily="18" charset="0"/>
                            </a:rPr>
                          </m:ctrlPr>
                        </m:sSubPr>
                        <m:e>
                          <m:r>
                            <a:rPr lang="en-NZ" sz="1600" i="1">
                              <a:solidFill>
                                <a:srgbClr val="000000"/>
                              </a:solidFill>
                              <a:latin typeface="Cambria Math" panose="02040503050406030204" pitchFamily="18" charset="0"/>
                            </a:rPr>
                            <m:t>𝛿</m:t>
                          </m:r>
                        </m:e>
                        <m:sub>
                          <m:r>
                            <a:rPr lang="en-NZ" sz="1600" i="1">
                              <a:solidFill>
                                <a:srgbClr val="000000"/>
                              </a:solidFill>
                              <a:latin typeface="Cambria Math" panose="02040503050406030204" pitchFamily="18" charset="0"/>
                            </a:rPr>
                            <m:t>𝑗</m:t>
                          </m:r>
                        </m:sub>
                      </m:sSub>
                      <m:r>
                        <a:rPr lang="en-NZ" sz="1600" i="1">
                          <a:solidFill>
                            <a:srgbClr val="000000"/>
                          </a:solidFill>
                          <a:latin typeface="Cambria Math" panose="02040503050406030204" pitchFamily="18" charset="0"/>
                        </a:rPr>
                        <m:t>=</m:t>
                      </m:r>
                      <m:r>
                        <a:rPr lang="en-NZ" sz="1600" i="1">
                          <a:solidFill>
                            <a:srgbClr val="000000"/>
                          </a:solidFill>
                          <a:latin typeface="Cambria Math" panose="02040503050406030204" pitchFamily="18" charset="0"/>
                        </a:rPr>
                        <m:t>𝑂𝑗</m:t>
                      </m:r>
                      <m:r>
                        <a:rPr lang="en-NZ" sz="1600" i="1">
                          <a:solidFill>
                            <a:srgbClr val="000000"/>
                          </a:solidFill>
                          <a:latin typeface="Cambria Math" panose="02040503050406030204" pitchFamily="18" charset="0"/>
                        </a:rPr>
                        <m:t>(1−</m:t>
                      </m:r>
                      <m:sSub>
                        <m:sSubPr>
                          <m:ctrlPr>
                            <a:rPr lang="en-NZ" sz="1600" i="1">
                              <a:solidFill>
                                <a:srgbClr val="000000"/>
                              </a:solidFill>
                              <a:latin typeface="Cambria Math" panose="02040503050406030204" pitchFamily="18" charset="0"/>
                            </a:rPr>
                          </m:ctrlPr>
                        </m:sSubPr>
                        <m:e>
                          <m:r>
                            <a:rPr lang="en-NZ" sz="1600" i="1">
                              <a:solidFill>
                                <a:srgbClr val="000000"/>
                              </a:solidFill>
                              <a:latin typeface="Cambria Math" panose="02040503050406030204" pitchFamily="18" charset="0"/>
                            </a:rPr>
                            <m:t>𝑂</m:t>
                          </m:r>
                        </m:e>
                        <m:sub>
                          <m:r>
                            <a:rPr lang="en-NZ" sz="1600" i="1">
                              <a:solidFill>
                                <a:srgbClr val="000000"/>
                              </a:solidFill>
                              <a:latin typeface="Cambria Math" panose="02040503050406030204" pitchFamily="18" charset="0"/>
                            </a:rPr>
                            <m:t>𝑗</m:t>
                          </m:r>
                        </m:sub>
                      </m:sSub>
                      <m:r>
                        <a:rPr lang="en-NZ" sz="1600" i="1">
                          <a:solidFill>
                            <a:srgbClr val="000000"/>
                          </a:solidFill>
                          <a:latin typeface="Cambria Math" panose="02040503050406030204" pitchFamily="18" charset="0"/>
                        </a:rPr>
                        <m:t>)</m:t>
                      </m:r>
                      <m:nary>
                        <m:naryPr>
                          <m:chr m:val="∑"/>
                          <m:supHide m:val="on"/>
                          <m:ctrlPr>
                            <a:rPr lang="en-NZ" sz="1600" i="1">
                              <a:solidFill>
                                <a:srgbClr val="000000"/>
                              </a:solidFill>
                              <a:latin typeface="Cambria Math" panose="02040503050406030204" pitchFamily="18" charset="0"/>
                            </a:rPr>
                          </m:ctrlPr>
                        </m:naryPr>
                        <m:sub>
                          <m:r>
                            <a:rPr lang="en-NZ" sz="1600" i="1">
                              <a:solidFill>
                                <a:srgbClr val="000000"/>
                              </a:solidFill>
                              <a:latin typeface="Cambria Math" panose="02040503050406030204" pitchFamily="18" charset="0"/>
                            </a:rPr>
                            <m:t>𝑘</m:t>
                          </m:r>
                        </m:sub>
                        <m:sup/>
                        <m:e>
                          <m:sSub>
                            <m:sSubPr>
                              <m:ctrlPr>
                                <a:rPr lang="en-NZ" sz="1600" i="1">
                                  <a:solidFill>
                                    <a:srgbClr val="000000"/>
                                  </a:solidFill>
                                  <a:latin typeface="Cambria Math" panose="02040503050406030204" pitchFamily="18" charset="0"/>
                                </a:rPr>
                              </m:ctrlPr>
                            </m:sSubPr>
                            <m:e>
                              <m:r>
                                <a:rPr lang="en-NZ" sz="1600" i="1">
                                  <a:solidFill>
                                    <a:srgbClr val="000000"/>
                                  </a:solidFill>
                                  <a:latin typeface="Cambria Math" panose="02040503050406030204" pitchFamily="18" charset="0"/>
                                </a:rPr>
                                <m:t>𝛿</m:t>
                              </m:r>
                            </m:e>
                            <m:sub>
                              <m:r>
                                <a:rPr lang="en-NZ" sz="1600" i="1">
                                  <a:solidFill>
                                    <a:srgbClr val="000000"/>
                                  </a:solidFill>
                                  <a:latin typeface="Cambria Math" panose="02040503050406030204" pitchFamily="18" charset="0"/>
                                </a:rPr>
                                <m:t>𝑘</m:t>
                              </m:r>
                            </m:sub>
                          </m:sSub>
                        </m:e>
                      </m:nary>
                      <m:sSub>
                        <m:sSubPr>
                          <m:ctrlPr>
                            <a:rPr lang="en-NZ" sz="1600" i="1">
                              <a:solidFill>
                                <a:srgbClr val="000000"/>
                              </a:solidFill>
                              <a:latin typeface="Cambria Math" panose="02040503050406030204" pitchFamily="18" charset="0"/>
                            </a:rPr>
                          </m:ctrlPr>
                        </m:sSubPr>
                        <m:e>
                          <m:r>
                            <a:rPr lang="en-NZ" sz="1600" i="1">
                              <a:solidFill>
                                <a:srgbClr val="000000"/>
                              </a:solidFill>
                              <a:latin typeface="Cambria Math" panose="02040503050406030204" pitchFamily="18" charset="0"/>
                            </a:rPr>
                            <m:t>𝑊</m:t>
                          </m:r>
                        </m:e>
                        <m:sub>
                          <m:r>
                            <a:rPr lang="en-NZ" sz="1600" i="1">
                              <a:solidFill>
                                <a:srgbClr val="000000"/>
                              </a:solidFill>
                              <a:latin typeface="Cambria Math" panose="02040503050406030204" pitchFamily="18" charset="0"/>
                            </a:rPr>
                            <m:t>𝑗𝑘</m:t>
                          </m:r>
                        </m:sub>
                      </m:sSub>
                    </m:oMath>
                  </m:oMathPara>
                </a14:m>
                <a:endParaRPr lang="en-NZ" sz="1600" dirty="0"/>
              </a:p>
            </p:txBody>
          </p:sp>
        </mc:Choice>
        <mc:Fallback xmlns="">
          <p:sp>
            <p:nvSpPr>
              <p:cNvPr id="267271" name="Object 24"/>
              <p:cNvSpPr txBox="1">
                <a:spLocks noRot="1" noChangeAspect="1" noMove="1" noResize="1" noEditPoints="1" noAdjustHandles="1" noChangeArrowheads="1" noChangeShapeType="1" noTextEdit="1"/>
              </p:cNvSpPr>
              <p:nvPr/>
            </p:nvSpPr>
            <p:spPr bwMode="auto">
              <a:xfrm>
                <a:off x="3349624" y="4773612"/>
                <a:ext cx="2874964" cy="614363"/>
              </a:xfrm>
              <a:prstGeom prst="rect">
                <a:avLst/>
              </a:prstGeom>
              <a:blipFill>
                <a:blip r:embed="rId7"/>
                <a:stretch>
                  <a:fillRect b="-3960"/>
                </a:stretch>
              </a:blipFill>
              <a:ln>
                <a:noFill/>
              </a:ln>
              <a:extLst/>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267272" name="Object 25"/>
              <p:cNvSpPr txBox="1"/>
              <p:nvPr/>
            </p:nvSpPr>
            <p:spPr bwMode="auto">
              <a:xfrm>
                <a:off x="3368675" y="5535613"/>
                <a:ext cx="1509713" cy="349250"/>
              </a:xfrm>
              <a:prstGeom prst="rect">
                <a:avLst/>
              </a:prstGeom>
              <a:noFill/>
              <a:ln>
                <a:noFill/>
              </a:ln>
            </p:spPr>
            <p:txBody>
              <a:bodyPr>
                <a:normAutofit fontScale="55000" lnSpcReduction="20000"/>
              </a:bodyPr>
              <a:lstStyle/>
              <a:p>
                <a:pPr/>
                <a14:m>
                  <m:oMathPara xmlns:m="http://schemas.openxmlformats.org/officeDocument/2006/math">
                    <m:oMathParaPr>
                      <m:jc m:val="left"/>
                    </m:oMathParaPr>
                    <m:oMath xmlns:m="http://schemas.openxmlformats.org/officeDocument/2006/math">
                      <m:sSub>
                        <m:sSubPr>
                          <m:ctrlPr>
                            <a:rPr lang="en-NZ" i="1" smtClean="0">
                              <a:solidFill>
                                <a:srgbClr val="000000"/>
                              </a:solidFill>
                              <a:latin typeface="Cambria Math" panose="02040503050406030204" pitchFamily="18" charset="0"/>
                            </a:rPr>
                          </m:ctrlPr>
                        </m:sSubPr>
                        <m:e>
                          <m:r>
                            <a:rPr lang="en-NZ" i="1">
                              <a:solidFill>
                                <a:srgbClr val="000000"/>
                              </a:solidFill>
                              <a:latin typeface="Cambria Math" panose="02040503050406030204" pitchFamily="18" charset="0"/>
                            </a:rPr>
                            <m:t>𝑊</m:t>
                          </m:r>
                        </m:e>
                        <m:sub>
                          <m:r>
                            <a:rPr lang="en-NZ" i="1">
                              <a:solidFill>
                                <a:srgbClr val="000000"/>
                              </a:solidFill>
                              <a:latin typeface="Cambria Math" panose="02040503050406030204" pitchFamily="18" charset="0"/>
                            </a:rPr>
                            <m:t>𝑖𝑗</m:t>
                          </m:r>
                        </m:sub>
                      </m:sSub>
                      <m:r>
                        <a:rPr lang="en-NZ" i="1">
                          <a:solidFill>
                            <a:srgbClr val="000000"/>
                          </a:solidFill>
                          <a:latin typeface="Cambria Math" panose="02040503050406030204" pitchFamily="18" charset="0"/>
                        </a:rPr>
                        <m:t>=</m:t>
                      </m:r>
                      <m:sSub>
                        <m:sSubPr>
                          <m:ctrlPr>
                            <a:rPr lang="en-NZ" i="1">
                              <a:solidFill>
                                <a:srgbClr val="000000"/>
                              </a:solidFill>
                              <a:latin typeface="Cambria Math" panose="02040503050406030204" pitchFamily="18" charset="0"/>
                            </a:rPr>
                          </m:ctrlPr>
                        </m:sSubPr>
                        <m:e>
                          <m:r>
                            <a:rPr lang="en-NZ" i="1">
                              <a:solidFill>
                                <a:srgbClr val="000000"/>
                              </a:solidFill>
                              <a:latin typeface="Cambria Math" panose="02040503050406030204" pitchFamily="18" charset="0"/>
                            </a:rPr>
                            <m:t>𝑊</m:t>
                          </m:r>
                        </m:e>
                        <m:sub>
                          <m:r>
                            <a:rPr lang="en-NZ" i="1">
                              <a:solidFill>
                                <a:srgbClr val="000000"/>
                              </a:solidFill>
                              <a:latin typeface="Cambria Math" panose="02040503050406030204" pitchFamily="18" charset="0"/>
                            </a:rPr>
                            <m:t>𝑖𝑗</m:t>
                          </m:r>
                        </m:sub>
                      </m:sSub>
                      <m:r>
                        <a:rPr lang="en-GB" b="1" i="1" smtClean="0">
                          <a:solidFill>
                            <a:srgbClr val="000000"/>
                          </a:solidFill>
                          <a:highlight>
                            <a:srgbClr val="FFFF00"/>
                          </a:highlight>
                          <a:latin typeface="Cambria Math" panose="02040503050406030204" pitchFamily="18" charset="0"/>
                        </a:rPr>
                        <m:t>−</m:t>
                      </m:r>
                      <m:r>
                        <a:rPr lang="en-NZ" i="1">
                          <a:solidFill>
                            <a:srgbClr val="000000"/>
                          </a:solidFill>
                          <a:latin typeface="Cambria Math" panose="02040503050406030204" pitchFamily="18" charset="0"/>
                        </a:rPr>
                        <m:t>𝜂</m:t>
                      </m:r>
                      <m:sSub>
                        <m:sSubPr>
                          <m:ctrlPr>
                            <a:rPr lang="en-NZ" i="1">
                              <a:solidFill>
                                <a:srgbClr val="000000"/>
                              </a:solidFill>
                              <a:latin typeface="Cambria Math" panose="02040503050406030204" pitchFamily="18" charset="0"/>
                            </a:rPr>
                          </m:ctrlPr>
                        </m:sSubPr>
                        <m:e>
                          <m:r>
                            <a:rPr lang="en-NZ" i="1">
                              <a:solidFill>
                                <a:srgbClr val="000000"/>
                              </a:solidFill>
                              <a:latin typeface="Cambria Math" panose="02040503050406030204" pitchFamily="18" charset="0"/>
                            </a:rPr>
                            <m:t>𝛿</m:t>
                          </m:r>
                        </m:e>
                        <m:sub>
                          <m:r>
                            <a:rPr lang="en-NZ" i="1">
                              <a:solidFill>
                                <a:srgbClr val="000000"/>
                              </a:solidFill>
                              <a:latin typeface="Cambria Math" panose="02040503050406030204" pitchFamily="18" charset="0"/>
                            </a:rPr>
                            <m:t>𝑗</m:t>
                          </m:r>
                        </m:sub>
                      </m:sSub>
                      <m:sSub>
                        <m:sSubPr>
                          <m:ctrlPr>
                            <a:rPr lang="en-NZ" i="1">
                              <a:solidFill>
                                <a:srgbClr val="000000"/>
                              </a:solidFill>
                              <a:latin typeface="Cambria Math" panose="02040503050406030204" pitchFamily="18" charset="0"/>
                            </a:rPr>
                          </m:ctrlPr>
                        </m:sSubPr>
                        <m:e>
                          <m:r>
                            <a:rPr lang="en-NZ" i="1">
                              <a:solidFill>
                                <a:srgbClr val="000000"/>
                              </a:solidFill>
                              <a:latin typeface="Cambria Math" panose="02040503050406030204" pitchFamily="18" charset="0"/>
                            </a:rPr>
                            <m:t>𝑂</m:t>
                          </m:r>
                        </m:e>
                        <m:sub>
                          <m:r>
                            <a:rPr lang="en-NZ" i="1">
                              <a:solidFill>
                                <a:srgbClr val="000000"/>
                              </a:solidFill>
                              <a:latin typeface="Cambria Math" panose="02040503050406030204" pitchFamily="18" charset="0"/>
                            </a:rPr>
                            <m:t>𝑖</m:t>
                          </m:r>
                        </m:sub>
                      </m:sSub>
                    </m:oMath>
                  </m:oMathPara>
                </a14:m>
                <a:endParaRPr lang="en-NZ" dirty="0"/>
              </a:p>
            </p:txBody>
          </p:sp>
        </mc:Choice>
        <mc:Fallback xmlns="">
          <p:sp>
            <p:nvSpPr>
              <p:cNvPr id="267272" name="Object 25"/>
              <p:cNvSpPr txBox="1">
                <a:spLocks noRot="1" noChangeAspect="1" noMove="1" noResize="1" noEditPoints="1" noAdjustHandles="1" noChangeArrowheads="1" noChangeShapeType="1" noTextEdit="1"/>
              </p:cNvSpPr>
              <p:nvPr/>
            </p:nvSpPr>
            <p:spPr bwMode="auto">
              <a:xfrm>
                <a:off x="3368675" y="5535613"/>
                <a:ext cx="1509713" cy="349250"/>
              </a:xfrm>
              <a:prstGeom prst="rect">
                <a:avLst/>
              </a:prstGeom>
              <a:blipFill>
                <a:blip r:embed="rId8"/>
                <a:stretch>
                  <a:fillRect/>
                </a:stretch>
              </a:blipFill>
              <a:ln>
                <a:noFill/>
              </a:ln>
              <a:extLst/>
            </p:spPr>
            <p:txBody>
              <a:bodyPr/>
              <a:lstStyle/>
              <a:p>
                <a:r>
                  <a:rPr lang="en-NZ">
                    <a:noFill/>
                  </a:rPr>
                  <a:t> </a:t>
                </a:r>
              </a:p>
            </p:txBody>
          </p:sp>
        </mc:Fallback>
      </mc:AlternateContent>
      <p:graphicFrame>
        <p:nvGraphicFramePr>
          <p:cNvPr id="267273" name="Object 26"/>
          <p:cNvGraphicFramePr>
            <a:graphicFrameLocks noChangeAspect="1"/>
          </p:cNvGraphicFramePr>
          <p:nvPr/>
        </p:nvGraphicFramePr>
        <p:xfrm>
          <a:off x="4425950" y="6054725"/>
          <a:ext cx="2079625" cy="615950"/>
        </p:xfrm>
        <a:graphic>
          <a:graphicData uri="http://schemas.openxmlformats.org/presentationml/2006/ole">
            <mc:AlternateContent xmlns:mc="http://schemas.openxmlformats.org/markup-compatibility/2006">
              <mc:Choice xmlns:v="urn:schemas-microsoft-com:vml" Requires="v">
                <p:oleObj spid="_x0000_s342465" r:id="rId9" imgW="1663700" imgH="685800" progId="Equation.DSMT4">
                  <p:embed/>
                </p:oleObj>
              </mc:Choice>
              <mc:Fallback>
                <p:oleObj r:id="rId9" imgW="1663700" imgH="685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5950" y="6054725"/>
                        <a:ext cx="20796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7274" name="Rectangle 20"/>
          <p:cNvSpPr>
            <a:spLocks noChangeArrowheads="1"/>
          </p:cNvSpPr>
          <p:nvPr/>
        </p:nvSpPr>
        <p:spPr bwMode="auto">
          <a:xfrm>
            <a:off x="2873375" y="1506538"/>
            <a:ext cx="3687763" cy="646112"/>
          </a:xfrm>
          <a:prstGeom prst="rect">
            <a:avLst/>
          </a:prstGeom>
          <a:noFill/>
          <a:ln>
            <a:noFill/>
          </a:ln>
          <a:effectLst/>
          <a:extLst>
            <a:ext uri="{909E8E84-426E-40DD-AFC4-6F175D3DCCD1}">
              <a14:hiddenFill xmlns:a14="http://schemas.microsoft.com/office/drawing/2010/main">
                <a:solidFill>
                  <a:srgbClr val="3D22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sz="1800">
                <a:solidFill>
                  <a:srgbClr val="339966"/>
                </a:solidFill>
                <a:cs typeface="Times New Roman" pitchFamily="18" charset="0"/>
              </a:rPr>
              <a:t>To adjust weights leading into an output unit, W</a:t>
            </a:r>
            <a:r>
              <a:rPr lang="en-US" sz="1800" baseline="-30000">
                <a:solidFill>
                  <a:srgbClr val="339966"/>
                </a:solidFill>
                <a:cs typeface="Times New Roman" pitchFamily="18" charset="0"/>
              </a:rPr>
              <a:t>jk</a:t>
            </a:r>
            <a:r>
              <a:rPr lang="en-US" sz="1800">
                <a:solidFill>
                  <a:srgbClr val="339966"/>
                </a:solidFill>
                <a:cs typeface="Times New Roman" pitchFamily="18" charset="0"/>
              </a:rPr>
              <a:t>:</a:t>
            </a:r>
            <a:endParaRPr lang="en-NZ">
              <a:solidFill>
                <a:srgbClr val="FFFFFF"/>
              </a:solidFill>
            </a:endParaRPr>
          </a:p>
        </p:txBody>
      </p:sp>
      <p:sp>
        <p:nvSpPr>
          <p:cNvPr id="267275" name="Rectangle 21"/>
          <p:cNvSpPr>
            <a:spLocks noChangeArrowheads="1"/>
          </p:cNvSpPr>
          <p:nvPr/>
        </p:nvSpPr>
        <p:spPr bwMode="auto">
          <a:xfrm>
            <a:off x="0" y="1130300"/>
            <a:ext cx="9144000" cy="457200"/>
          </a:xfrm>
          <a:prstGeom prst="rect">
            <a:avLst/>
          </a:prstGeom>
          <a:noFill/>
          <a:ln>
            <a:noFill/>
          </a:ln>
          <a:effectLst/>
          <a:extLst>
            <a:ext uri="{909E8E84-426E-40DD-AFC4-6F175D3DCCD1}">
              <a14:hiddenFill xmlns:a14="http://schemas.microsoft.com/office/drawing/2010/main">
                <a:solidFill>
                  <a:srgbClr val="3D22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NZ">
              <a:solidFill>
                <a:srgbClr val="FFFFFF"/>
              </a:solidFill>
            </a:endParaRPr>
          </a:p>
        </p:txBody>
      </p:sp>
      <p:sp>
        <p:nvSpPr>
          <p:cNvPr id="267276" name="Rectangle 22"/>
          <p:cNvSpPr>
            <a:spLocks noChangeArrowheads="1"/>
          </p:cNvSpPr>
          <p:nvPr/>
        </p:nvSpPr>
        <p:spPr bwMode="auto">
          <a:xfrm>
            <a:off x="2873375" y="2870200"/>
            <a:ext cx="9144000" cy="457200"/>
          </a:xfrm>
          <a:prstGeom prst="rect">
            <a:avLst/>
          </a:prstGeom>
          <a:noFill/>
          <a:ln>
            <a:noFill/>
          </a:ln>
          <a:effectLst/>
          <a:extLst>
            <a:ext uri="{909E8E84-426E-40DD-AFC4-6F175D3DCCD1}">
              <a14:hiddenFill xmlns:a14="http://schemas.microsoft.com/office/drawing/2010/main">
                <a:solidFill>
                  <a:srgbClr val="3D22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sz="1400">
                <a:solidFill>
                  <a:srgbClr val="FFFFFF"/>
                </a:solidFill>
                <a:cs typeface="Times New Roman" pitchFamily="18" charset="0"/>
              </a:rPr>
              <a:t>where:</a:t>
            </a:r>
            <a:endParaRPr lang="en-NZ" sz="400">
              <a:solidFill>
                <a:srgbClr val="FFFFFF"/>
              </a:solidFill>
            </a:endParaRPr>
          </a:p>
          <a:p>
            <a:pPr algn="l"/>
            <a:endParaRPr lang="en-NZ">
              <a:solidFill>
                <a:srgbClr val="FFFFFF"/>
              </a:solidFill>
            </a:endParaRPr>
          </a:p>
        </p:txBody>
      </p:sp>
      <p:sp>
        <p:nvSpPr>
          <p:cNvPr id="267277" name="Rectangle 23"/>
          <p:cNvSpPr>
            <a:spLocks noChangeArrowheads="1"/>
          </p:cNvSpPr>
          <p:nvPr/>
        </p:nvSpPr>
        <p:spPr bwMode="auto">
          <a:xfrm>
            <a:off x="2873375" y="4403725"/>
            <a:ext cx="5510213" cy="369888"/>
          </a:xfrm>
          <a:prstGeom prst="rect">
            <a:avLst/>
          </a:prstGeom>
          <a:noFill/>
          <a:ln>
            <a:noFill/>
          </a:ln>
          <a:effectLst/>
          <a:extLst>
            <a:ext uri="{909E8E84-426E-40DD-AFC4-6F175D3DCCD1}">
              <a14:hiddenFill xmlns:a14="http://schemas.microsoft.com/office/drawing/2010/main">
                <a:solidFill>
                  <a:srgbClr val="3D22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sz="1800">
                <a:solidFill>
                  <a:srgbClr val="339966"/>
                </a:solidFill>
                <a:cs typeface="Times New Roman" pitchFamily="18" charset="0"/>
              </a:rPr>
              <a:t>To adjust weights leading into a hidden unit, W</a:t>
            </a:r>
            <a:r>
              <a:rPr lang="en-US" sz="1800" baseline="-30000">
                <a:solidFill>
                  <a:srgbClr val="339966"/>
                </a:solidFill>
                <a:cs typeface="Times New Roman" pitchFamily="18" charset="0"/>
              </a:rPr>
              <a:t>ij</a:t>
            </a:r>
            <a:r>
              <a:rPr lang="en-US" sz="1800">
                <a:solidFill>
                  <a:srgbClr val="339966"/>
                </a:solidFill>
                <a:cs typeface="Times New Roman" pitchFamily="18" charset="0"/>
              </a:rPr>
              <a:t>:</a:t>
            </a:r>
            <a:endParaRPr lang="en-NZ">
              <a:solidFill>
                <a:srgbClr val="FFFFFF"/>
              </a:solidFill>
            </a:endParaRPr>
          </a:p>
        </p:txBody>
      </p:sp>
      <p:sp>
        <p:nvSpPr>
          <p:cNvPr id="267278" name="Rectangle 26"/>
          <p:cNvSpPr>
            <a:spLocks noChangeArrowheads="1"/>
          </p:cNvSpPr>
          <p:nvPr/>
        </p:nvSpPr>
        <p:spPr bwMode="auto">
          <a:xfrm>
            <a:off x="0" y="5826125"/>
            <a:ext cx="9144000" cy="457200"/>
          </a:xfrm>
          <a:prstGeom prst="rect">
            <a:avLst/>
          </a:prstGeom>
          <a:noFill/>
          <a:ln>
            <a:noFill/>
          </a:ln>
          <a:effectLst/>
          <a:extLst>
            <a:ext uri="{909E8E84-426E-40DD-AFC4-6F175D3DCCD1}">
              <a14:hiddenFill xmlns:a14="http://schemas.microsoft.com/office/drawing/2010/main">
                <a:solidFill>
                  <a:srgbClr val="3D22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solidFill>
                <a:srgbClr val="FFFFFF"/>
              </a:solidFill>
            </a:endParaRPr>
          </a:p>
        </p:txBody>
      </p:sp>
      <p:sp>
        <p:nvSpPr>
          <p:cNvPr id="267279" name="Rectangle 4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rgbClr val="3D22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NZ">
              <a:solidFill>
                <a:srgbClr val="FFFFFF"/>
              </a:solidFill>
            </a:endParaRPr>
          </a:p>
        </p:txBody>
      </p:sp>
      <p:sp>
        <p:nvSpPr>
          <p:cNvPr id="267280" name="AutoShape 47"/>
          <p:cNvSpPr>
            <a:spLocks noChangeAspect="1" noChangeArrowheads="1" noTextEdit="1"/>
          </p:cNvSpPr>
          <p:nvPr/>
        </p:nvSpPr>
        <p:spPr bwMode="auto">
          <a:xfrm>
            <a:off x="6224588" y="1865313"/>
            <a:ext cx="2632075" cy="19097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NZ">
              <a:solidFill>
                <a:srgbClr val="FFFFFF"/>
              </a:solidFill>
            </a:endParaRPr>
          </a:p>
        </p:txBody>
      </p:sp>
      <p:sp>
        <p:nvSpPr>
          <p:cNvPr id="267281" name="Oval 46"/>
          <p:cNvSpPr>
            <a:spLocks noChangeArrowheads="1"/>
          </p:cNvSpPr>
          <p:nvPr/>
        </p:nvSpPr>
        <p:spPr bwMode="auto">
          <a:xfrm>
            <a:off x="7081838" y="2036763"/>
            <a:ext cx="376237" cy="365125"/>
          </a:xfrm>
          <a:prstGeom prst="ellipse">
            <a:avLst/>
          </a:prstGeom>
          <a:solidFill>
            <a:srgbClr val="FFFFFF"/>
          </a:solidFill>
          <a:ln w="9525">
            <a:solidFill>
              <a:srgbClr val="000000"/>
            </a:solidFill>
            <a:round/>
            <a:headEnd/>
            <a:tailEnd/>
          </a:ln>
        </p:spPr>
        <p:txBody>
          <a:bodyPr lIns="50292" tIns="25146" rIns="50292" bIns="25146"/>
          <a:lstStyle/>
          <a:p>
            <a:r>
              <a:rPr lang="en-US" sz="1100">
                <a:solidFill>
                  <a:srgbClr val="000000"/>
                </a:solidFill>
                <a:cs typeface="Times New Roman" pitchFamily="18" charset="0"/>
              </a:rPr>
              <a:t>O</a:t>
            </a:r>
            <a:r>
              <a:rPr lang="en-US" sz="1100" baseline="-30000">
                <a:solidFill>
                  <a:srgbClr val="000000"/>
                </a:solidFill>
                <a:cs typeface="Times New Roman" pitchFamily="18" charset="0"/>
              </a:rPr>
              <a:t>k</a:t>
            </a:r>
            <a:endParaRPr lang="en-US" sz="3200">
              <a:solidFill>
                <a:srgbClr val="000000"/>
              </a:solidFill>
            </a:endParaRPr>
          </a:p>
        </p:txBody>
      </p:sp>
      <p:sp>
        <p:nvSpPr>
          <p:cNvPr id="267282" name="Oval 45"/>
          <p:cNvSpPr>
            <a:spLocks noChangeArrowheads="1"/>
          </p:cNvSpPr>
          <p:nvPr/>
        </p:nvSpPr>
        <p:spPr bwMode="auto">
          <a:xfrm>
            <a:off x="7077075" y="2690813"/>
            <a:ext cx="376238" cy="366712"/>
          </a:xfrm>
          <a:prstGeom prst="ellipse">
            <a:avLst/>
          </a:prstGeom>
          <a:solidFill>
            <a:srgbClr val="FFFFFF"/>
          </a:solidFill>
          <a:ln w="9525">
            <a:solidFill>
              <a:srgbClr val="000000"/>
            </a:solidFill>
            <a:round/>
            <a:headEnd/>
            <a:tailEnd/>
          </a:ln>
        </p:spPr>
        <p:txBody>
          <a:bodyPr lIns="50292" tIns="25146" rIns="50292" bIns="25146"/>
          <a:lstStyle/>
          <a:p>
            <a:r>
              <a:rPr lang="en-US" sz="1200">
                <a:solidFill>
                  <a:srgbClr val="000000"/>
                </a:solidFill>
                <a:cs typeface="Times New Roman" pitchFamily="18" charset="0"/>
              </a:rPr>
              <a:t>O</a:t>
            </a:r>
            <a:r>
              <a:rPr lang="en-US" sz="1200" baseline="-30000">
                <a:solidFill>
                  <a:srgbClr val="000000"/>
                </a:solidFill>
                <a:cs typeface="Times New Roman" pitchFamily="18" charset="0"/>
              </a:rPr>
              <a:t>j</a:t>
            </a:r>
            <a:endParaRPr lang="en-US" sz="3600">
              <a:solidFill>
                <a:srgbClr val="000000"/>
              </a:solidFill>
            </a:endParaRPr>
          </a:p>
        </p:txBody>
      </p:sp>
      <p:sp>
        <p:nvSpPr>
          <p:cNvPr id="267283" name="Oval 44"/>
          <p:cNvSpPr>
            <a:spLocks noChangeArrowheads="1"/>
          </p:cNvSpPr>
          <p:nvPr/>
        </p:nvSpPr>
        <p:spPr bwMode="auto">
          <a:xfrm>
            <a:off x="6569075" y="3282950"/>
            <a:ext cx="377825" cy="365125"/>
          </a:xfrm>
          <a:prstGeom prst="ellipse">
            <a:avLst/>
          </a:prstGeom>
          <a:solidFill>
            <a:srgbClr val="FFFFFF"/>
          </a:solidFill>
          <a:ln w="9525">
            <a:solidFill>
              <a:srgbClr val="000000"/>
            </a:solidFill>
            <a:round/>
            <a:headEnd/>
            <a:tailEnd/>
          </a:ln>
        </p:spPr>
        <p:txBody>
          <a:bodyPr lIns="50292" tIns="25146" rIns="50292" bIns="25146"/>
          <a:lstStyle/>
          <a:p>
            <a:r>
              <a:rPr lang="en-US" sz="1200">
                <a:solidFill>
                  <a:srgbClr val="000000"/>
                </a:solidFill>
                <a:cs typeface="Times New Roman" pitchFamily="18" charset="0"/>
              </a:rPr>
              <a:t>O</a:t>
            </a:r>
            <a:r>
              <a:rPr lang="en-US" sz="1200" baseline="-30000">
                <a:solidFill>
                  <a:srgbClr val="000000"/>
                </a:solidFill>
                <a:cs typeface="Times New Roman" pitchFamily="18" charset="0"/>
              </a:rPr>
              <a:t>i</a:t>
            </a:r>
            <a:endParaRPr lang="en-US" sz="3600">
              <a:solidFill>
                <a:srgbClr val="000000"/>
              </a:solidFill>
            </a:endParaRPr>
          </a:p>
        </p:txBody>
      </p:sp>
      <p:sp>
        <p:nvSpPr>
          <p:cNvPr id="267284" name="Text Box 43"/>
          <p:cNvSpPr txBox="1">
            <a:spLocks noChangeArrowheads="1"/>
          </p:cNvSpPr>
          <p:nvPr/>
        </p:nvSpPr>
        <p:spPr bwMode="auto">
          <a:xfrm>
            <a:off x="7488238" y="3413125"/>
            <a:ext cx="1241425"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0292" tIns="25146" rIns="50292" bIns="25146"/>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r>
              <a:rPr lang="en-US" sz="900">
                <a:solidFill>
                  <a:srgbClr val="000000"/>
                </a:solidFill>
                <a:cs typeface="Times New Roman" pitchFamily="18" charset="0"/>
              </a:rPr>
              <a:t>i (INPUT)</a:t>
            </a:r>
            <a:endParaRPr lang="en-US">
              <a:solidFill>
                <a:srgbClr val="000000"/>
              </a:solidFill>
            </a:endParaRPr>
          </a:p>
        </p:txBody>
      </p:sp>
      <p:sp>
        <p:nvSpPr>
          <p:cNvPr id="267285" name="Text Box 42"/>
          <p:cNvSpPr txBox="1">
            <a:spLocks noChangeArrowheads="1"/>
          </p:cNvSpPr>
          <p:nvPr/>
        </p:nvSpPr>
        <p:spPr bwMode="auto">
          <a:xfrm>
            <a:off x="7580313" y="2768600"/>
            <a:ext cx="1122362"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0292" tIns="25146" rIns="50292" bIns="25146"/>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r>
              <a:rPr lang="en-US" sz="900">
                <a:solidFill>
                  <a:srgbClr val="000000"/>
                </a:solidFill>
                <a:cs typeface="Times New Roman" pitchFamily="18" charset="0"/>
              </a:rPr>
              <a:t>j (HIDDEN)</a:t>
            </a:r>
            <a:endParaRPr lang="en-US">
              <a:solidFill>
                <a:srgbClr val="000000"/>
              </a:solidFill>
            </a:endParaRPr>
          </a:p>
        </p:txBody>
      </p:sp>
      <p:sp>
        <p:nvSpPr>
          <p:cNvPr id="267286" name="Text Box 41"/>
          <p:cNvSpPr txBox="1">
            <a:spLocks noChangeArrowheads="1"/>
          </p:cNvSpPr>
          <p:nvPr/>
        </p:nvSpPr>
        <p:spPr bwMode="auto">
          <a:xfrm>
            <a:off x="7731125" y="2128838"/>
            <a:ext cx="939800"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0292" tIns="25146" rIns="50292" bIns="25146"/>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r>
              <a:rPr lang="en-US" sz="900">
                <a:solidFill>
                  <a:srgbClr val="000000"/>
                </a:solidFill>
                <a:cs typeface="Times New Roman" pitchFamily="18" charset="0"/>
              </a:rPr>
              <a:t>k (OUTPUT)</a:t>
            </a:r>
            <a:endParaRPr lang="en-US">
              <a:solidFill>
                <a:srgbClr val="000000"/>
              </a:solidFill>
            </a:endParaRPr>
          </a:p>
        </p:txBody>
      </p:sp>
      <p:cxnSp>
        <p:nvCxnSpPr>
          <p:cNvPr id="267287" name="AutoShape 40"/>
          <p:cNvCxnSpPr>
            <a:cxnSpLocks noChangeShapeType="1"/>
          </p:cNvCxnSpPr>
          <p:nvPr/>
        </p:nvCxnSpPr>
        <p:spPr bwMode="auto">
          <a:xfrm flipV="1">
            <a:off x="6867525" y="2971800"/>
            <a:ext cx="287338" cy="3968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7288" name="AutoShape 39"/>
          <p:cNvCxnSpPr>
            <a:cxnSpLocks noChangeShapeType="1"/>
          </p:cNvCxnSpPr>
          <p:nvPr/>
        </p:nvCxnSpPr>
        <p:spPr bwMode="auto">
          <a:xfrm flipV="1">
            <a:off x="7264400" y="2355850"/>
            <a:ext cx="6350" cy="3810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67289" name="Text Box 38"/>
          <p:cNvSpPr txBox="1">
            <a:spLocks noChangeArrowheads="1"/>
          </p:cNvSpPr>
          <p:nvPr/>
        </p:nvSpPr>
        <p:spPr bwMode="auto">
          <a:xfrm>
            <a:off x="7315200" y="2401888"/>
            <a:ext cx="407988" cy="260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0292" tIns="25146" rIns="50292" bIns="25146"/>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r>
              <a:rPr lang="en-US" sz="1100">
                <a:solidFill>
                  <a:srgbClr val="008000"/>
                </a:solidFill>
                <a:cs typeface="Times New Roman" pitchFamily="18" charset="0"/>
              </a:rPr>
              <a:t>W</a:t>
            </a:r>
            <a:r>
              <a:rPr lang="en-US" sz="1100" baseline="-30000">
                <a:solidFill>
                  <a:srgbClr val="008000"/>
                </a:solidFill>
                <a:cs typeface="Times New Roman" pitchFamily="18" charset="0"/>
              </a:rPr>
              <a:t>jk</a:t>
            </a:r>
            <a:endParaRPr lang="en-US" sz="3600">
              <a:solidFill>
                <a:srgbClr val="FFFFFF"/>
              </a:solidFill>
            </a:endParaRPr>
          </a:p>
        </p:txBody>
      </p:sp>
      <p:sp>
        <p:nvSpPr>
          <p:cNvPr id="267290" name="Text Box 37"/>
          <p:cNvSpPr txBox="1">
            <a:spLocks noChangeArrowheads="1"/>
          </p:cNvSpPr>
          <p:nvPr/>
        </p:nvSpPr>
        <p:spPr bwMode="auto">
          <a:xfrm>
            <a:off x="7061200" y="3138488"/>
            <a:ext cx="354013"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0292" tIns="25146" rIns="50292" bIns="25146"/>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r>
              <a:rPr lang="en-US" sz="1100">
                <a:solidFill>
                  <a:srgbClr val="008000"/>
                </a:solidFill>
                <a:cs typeface="Times New Roman" pitchFamily="18" charset="0"/>
              </a:rPr>
              <a:t>W</a:t>
            </a:r>
            <a:r>
              <a:rPr lang="en-US" sz="1100" baseline="-30000">
                <a:solidFill>
                  <a:srgbClr val="008000"/>
                </a:solidFill>
                <a:cs typeface="Times New Roman" pitchFamily="18" charset="0"/>
              </a:rPr>
              <a:t>ij</a:t>
            </a:r>
            <a:endParaRPr lang="en-US" sz="3600">
              <a:solidFill>
                <a:srgbClr val="FFFFFF"/>
              </a:solidFill>
            </a:endParaRPr>
          </a:p>
        </p:txBody>
      </p:sp>
      <p:cxnSp>
        <p:nvCxnSpPr>
          <p:cNvPr id="267291" name="AutoShape 36"/>
          <p:cNvCxnSpPr>
            <a:cxnSpLocks noChangeShapeType="1"/>
          </p:cNvCxnSpPr>
          <p:nvPr/>
        </p:nvCxnSpPr>
        <p:spPr bwMode="auto">
          <a:xfrm flipH="1">
            <a:off x="6757988" y="2316163"/>
            <a:ext cx="401637" cy="10128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67292" name="Text Box 35"/>
          <p:cNvSpPr txBox="1">
            <a:spLocks noChangeArrowheads="1"/>
          </p:cNvSpPr>
          <p:nvPr/>
        </p:nvSpPr>
        <p:spPr bwMode="auto">
          <a:xfrm>
            <a:off x="6600825" y="2541588"/>
            <a:ext cx="354013" cy="231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0292" tIns="25146" rIns="50292" bIns="25146"/>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r>
              <a:rPr lang="en-US" sz="1200">
                <a:solidFill>
                  <a:srgbClr val="008000"/>
                </a:solidFill>
                <a:cs typeface="Times New Roman" pitchFamily="18" charset="0"/>
              </a:rPr>
              <a:t>W</a:t>
            </a:r>
            <a:r>
              <a:rPr lang="en-US" sz="1200" baseline="-30000">
                <a:solidFill>
                  <a:srgbClr val="008000"/>
                </a:solidFill>
                <a:cs typeface="Times New Roman" pitchFamily="18" charset="0"/>
              </a:rPr>
              <a:t>ik</a:t>
            </a:r>
            <a:endParaRPr lang="en-US" sz="4000">
              <a:solidFill>
                <a:srgbClr val="FFFFFF"/>
              </a:solidFill>
            </a:endParaRPr>
          </a:p>
        </p:txBody>
      </p:sp>
      <p:graphicFrame>
        <p:nvGraphicFramePr>
          <p:cNvPr id="267293" name="Object 1"/>
          <p:cNvGraphicFramePr>
            <a:graphicFrameLocks noChangeAspect="1"/>
          </p:cNvGraphicFramePr>
          <p:nvPr/>
        </p:nvGraphicFramePr>
        <p:xfrm>
          <a:off x="1277938" y="1636713"/>
          <a:ext cx="1077912" cy="1533525"/>
        </p:xfrm>
        <a:graphic>
          <a:graphicData uri="http://schemas.openxmlformats.org/presentationml/2006/ole">
            <mc:AlternateContent xmlns:mc="http://schemas.openxmlformats.org/markup-compatibility/2006">
              <mc:Choice xmlns:v="urn:schemas-microsoft-com:vml" Requires="v">
                <p:oleObj spid="_x0000_s342466" name="Equation" r:id="rId11" imgW="838200" imgH="1219200" progId="Equation.3">
                  <p:embed/>
                </p:oleObj>
              </mc:Choice>
              <mc:Fallback>
                <p:oleObj name="Equation" r:id="rId11" imgW="838200" imgH="1219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77938" y="1636713"/>
                        <a:ext cx="1077912" cy="15335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925174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366713" y="280737"/>
            <a:ext cx="8578850" cy="1143000"/>
          </a:xfrm>
          <a:gradFill>
            <a:gsLst>
              <a:gs pos="0">
                <a:srgbClr val="3D22C6"/>
              </a:gs>
              <a:gs pos="100000">
                <a:srgbClr val="3D22C6">
                  <a:gamma/>
                  <a:shade val="46275"/>
                  <a:invGamma/>
                </a:srgbClr>
              </a:gs>
            </a:gsLst>
          </a:gradFill>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p>
            <a:pPr algn="ctr">
              <a:defRPr/>
            </a:pPr>
            <a:r>
              <a:rPr kumimoji="1" lang="en-US" sz="4800" b="1" kern="1200" dirty="0">
                <a:solidFill>
                  <a:schemeClr val="bg1"/>
                </a:solidFill>
                <a:latin typeface="+mn-lt"/>
              </a:rPr>
              <a:t>Neural Networks</a:t>
            </a:r>
          </a:p>
        </p:txBody>
      </p:sp>
      <p:sp>
        <p:nvSpPr>
          <p:cNvPr id="250905" name="TextBox 2"/>
          <p:cNvSpPr txBox="1">
            <a:spLocks noChangeArrowheads="1"/>
          </p:cNvSpPr>
          <p:nvPr/>
        </p:nvSpPr>
        <p:spPr bwMode="auto">
          <a:xfrm>
            <a:off x="919413" y="1980197"/>
            <a:ext cx="7310012" cy="369332"/>
          </a:xfrm>
          <a:prstGeom prst="rect">
            <a:avLst/>
          </a:prstGeom>
          <a:solidFill>
            <a:schemeClr val="tx1">
              <a:lumMod val="65000"/>
              <a:lumOff val="35000"/>
            </a:schemeClr>
          </a:solidFill>
          <a:ln w="9525">
            <a:solidFill>
              <a:schemeClr val="tx1"/>
            </a:solidFill>
          </a:ln>
          <a:effectLst>
            <a:outerShdw blurRad="50800" dist="38100" dir="8100000" algn="tr" rotWithShape="0">
              <a:prstClr val="black">
                <a:alpha val="40000"/>
              </a:prstClr>
            </a:outerShdw>
          </a:effectLst>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1800" b="1" i="0" u="none" strike="noStrike" kern="1200" cap="none" spc="0" normalizeH="0" baseline="0" noProof="0" dirty="0">
                <a:ln>
                  <a:noFill/>
                </a:ln>
                <a:solidFill>
                  <a:srgbClr val="FFFFFF">
                    <a:lumMod val="95000"/>
                  </a:srgbClr>
                </a:solidFill>
                <a:effectLst/>
                <a:uLnTx/>
                <a:uFillTx/>
                <a:latin typeface="Arial"/>
                <a:ea typeface="+mn-ea"/>
                <a:cs typeface="+mn-cs"/>
              </a:rPr>
              <a:t>Introduction to Multi-layer Feed-forward Network</a:t>
            </a:r>
          </a:p>
        </p:txBody>
      </p:sp>
      <p:sp>
        <p:nvSpPr>
          <p:cNvPr id="29" name="TextBox 2"/>
          <p:cNvSpPr txBox="1">
            <a:spLocks noChangeArrowheads="1"/>
          </p:cNvSpPr>
          <p:nvPr/>
        </p:nvSpPr>
        <p:spPr bwMode="auto">
          <a:xfrm>
            <a:off x="919413" y="2556732"/>
            <a:ext cx="7310014" cy="369332"/>
          </a:xfrm>
          <a:prstGeom prst="rect">
            <a:avLst/>
          </a:prstGeom>
          <a:solidFill>
            <a:schemeClr val="tx1">
              <a:lumMod val="65000"/>
              <a:lumOff val="35000"/>
            </a:schemeClr>
          </a:solidFill>
          <a:ln w="9525">
            <a:solidFill>
              <a:schemeClr val="tx1"/>
            </a:solidFill>
          </a:ln>
          <a:effectLst>
            <a:outerShdw blurRad="50800" dist="38100" dir="8100000" algn="tr" rotWithShape="0">
              <a:prstClr val="black">
                <a:alpha val="40000"/>
              </a:prstClr>
            </a:outerShdw>
          </a:effectLst>
        </p:spPr>
        <p:txBody>
          <a:bodyPr wrap="square">
            <a:spAutoFit/>
          </a:bodyPr>
          <a:lstStyle>
            <a:defPPr>
              <a:defRPr lang="en-US"/>
            </a:defPPr>
            <a:lvl1pPr marL="0" marR="0" lvl="0" indent="0" algn="l" defTabSz="914400" latinLnBrk="0">
              <a:lnSpc>
                <a:spcPct val="100000"/>
              </a:lnSpc>
              <a:buClrTx/>
              <a:buSzTx/>
              <a:buFontTx/>
              <a:buNone/>
              <a:tabLst/>
              <a:defRPr kumimoji="0" sz="1800" i="0" u="none" strike="noStrike" cap="none" spc="0" normalizeH="0" baseline="0">
                <a:ln>
                  <a:noFill/>
                </a:ln>
                <a:solidFill>
                  <a:srgbClr val="FFFFFF">
                    <a:lumMod val="95000"/>
                  </a:srgbClr>
                </a:solidFill>
                <a:effectLst/>
                <a:uLnTx/>
                <a:uFillTx/>
                <a:latin typeface="Arial"/>
              </a:defRPr>
            </a:lvl1pPr>
            <a:lvl2pPr marL="742950" indent="-285750"/>
            <a:lvl3pPr marL="1143000" indent="-228600"/>
            <a:lvl4pPr marL="1600200" indent="-228600"/>
            <a:lvl5pPr marL="2057400" indent="-228600"/>
            <a:lvl6pPr marL="2514600" indent="-228600" algn="ctr" eaLnBrk="0" fontAlgn="base" hangingPunct="0">
              <a:spcBef>
                <a:spcPct val="0"/>
              </a:spcBef>
              <a:spcAft>
                <a:spcPct val="0"/>
              </a:spcAft>
            </a:lvl6pPr>
            <a:lvl7pPr marL="2971800" indent="-228600" algn="ctr" eaLnBrk="0" fontAlgn="base" hangingPunct="0">
              <a:spcBef>
                <a:spcPct val="0"/>
              </a:spcBef>
              <a:spcAft>
                <a:spcPct val="0"/>
              </a:spcAft>
            </a:lvl7pPr>
            <a:lvl8pPr marL="3429000" indent="-228600" algn="ctr" eaLnBrk="0" fontAlgn="base" hangingPunct="0">
              <a:spcBef>
                <a:spcPct val="0"/>
              </a:spcBef>
              <a:spcAft>
                <a:spcPct val="0"/>
              </a:spcAft>
            </a:lvl8pPr>
            <a:lvl9pPr marL="3886200" indent="-228600" algn="ctr" eaLnBrk="0" fontAlgn="base" hangingPunct="0">
              <a:spcBef>
                <a:spcPct val="0"/>
              </a:spcBef>
              <a:spcAft>
                <a:spcPct val="0"/>
              </a:spcAft>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1800" b="1" i="0" u="none" strike="noStrike" kern="1200" cap="none" spc="0" normalizeH="0" baseline="0" noProof="0" dirty="0">
                <a:ln>
                  <a:noFill/>
                </a:ln>
                <a:solidFill>
                  <a:srgbClr val="FFFFFF">
                    <a:lumMod val="95000"/>
                  </a:srgbClr>
                </a:solidFill>
                <a:effectLst/>
                <a:uLnTx/>
                <a:uFillTx/>
                <a:latin typeface="Arial"/>
                <a:ea typeface="+mn-ea"/>
                <a:cs typeface="+mn-cs"/>
              </a:rPr>
              <a:t>Evaluating a Feed-forward Network</a:t>
            </a:r>
          </a:p>
        </p:txBody>
      </p:sp>
      <p:sp>
        <p:nvSpPr>
          <p:cNvPr id="30" name="TextBox 2"/>
          <p:cNvSpPr txBox="1">
            <a:spLocks noChangeArrowheads="1"/>
          </p:cNvSpPr>
          <p:nvPr/>
        </p:nvSpPr>
        <p:spPr bwMode="auto">
          <a:xfrm>
            <a:off x="928321" y="3129272"/>
            <a:ext cx="7310015" cy="369332"/>
          </a:xfrm>
          <a:prstGeom prst="rect">
            <a:avLst/>
          </a:prstGeom>
          <a:solidFill>
            <a:schemeClr val="tx1">
              <a:lumMod val="65000"/>
              <a:lumOff val="35000"/>
            </a:schemeClr>
          </a:solidFill>
          <a:ln w="9525">
            <a:solidFill>
              <a:schemeClr val="tx1"/>
            </a:solidFill>
          </a:ln>
          <a:effectLst>
            <a:outerShdw blurRad="50800" dist="38100" dir="8100000" algn="tr" rotWithShape="0">
              <a:prstClr val="black">
                <a:alpha val="40000"/>
              </a:prstClr>
            </a:outerShdw>
          </a:effectLst>
        </p:spPr>
        <p:txBody>
          <a:bodyPr wrap="square">
            <a:spAutoFit/>
          </a:bodyPr>
          <a:lstStyle>
            <a:defPPr>
              <a:defRPr lang="en-US"/>
            </a:defPPr>
            <a:lvl1pPr marL="0" marR="0" lvl="0" indent="0" algn="l" defTabSz="914400" latinLnBrk="0">
              <a:lnSpc>
                <a:spcPct val="100000"/>
              </a:lnSpc>
              <a:buClrTx/>
              <a:buSzTx/>
              <a:buFontTx/>
              <a:buNone/>
              <a:tabLst/>
              <a:defRPr kumimoji="0" sz="1800" i="0" u="none" strike="noStrike" cap="none" spc="0" normalizeH="0" baseline="0">
                <a:ln>
                  <a:noFill/>
                </a:ln>
                <a:solidFill>
                  <a:srgbClr val="FFFFFF">
                    <a:lumMod val="95000"/>
                  </a:srgbClr>
                </a:solidFill>
                <a:effectLst/>
                <a:uLnTx/>
                <a:uFillTx/>
                <a:latin typeface="Arial"/>
              </a:defRPr>
            </a:lvl1pPr>
            <a:lvl2pPr marL="742950" indent="-285750"/>
            <a:lvl3pPr marL="1143000" indent="-228600"/>
            <a:lvl4pPr marL="1600200" indent="-228600"/>
            <a:lvl5pPr marL="2057400" indent="-228600"/>
            <a:lvl6pPr marL="2514600" indent="-228600" algn="ctr" eaLnBrk="0" fontAlgn="base" hangingPunct="0">
              <a:spcBef>
                <a:spcPct val="0"/>
              </a:spcBef>
              <a:spcAft>
                <a:spcPct val="0"/>
              </a:spcAft>
            </a:lvl6pPr>
            <a:lvl7pPr marL="2971800" indent="-228600" algn="ctr" eaLnBrk="0" fontAlgn="base" hangingPunct="0">
              <a:spcBef>
                <a:spcPct val="0"/>
              </a:spcBef>
              <a:spcAft>
                <a:spcPct val="0"/>
              </a:spcAft>
            </a:lvl7pPr>
            <a:lvl8pPr marL="3429000" indent="-228600" algn="ctr" eaLnBrk="0" fontAlgn="base" hangingPunct="0">
              <a:spcBef>
                <a:spcPct val="0"/>
              </a:spcBef>
              <a:spcAft>
                <a:spcPct val="0"/>
              </a:spcAft>
            </a:lvl8pPr>
            <a:lvl9pPr marL="3886200" indent="-228600" algn="ctr" eaLnBrk="0" fontAlgn="base" hangingPunct="0">
              <a:spcBef>
                <a:spcPct val="0"/>
              </a:spcBef>
              <a:spcAft>
                <a:spcPct val="0"/>
              </a:spcAft>
            </a:lvl9pPr>
          </a:lstStyle>
          <a:p>
            <a:r>
              <a:rPr lang="en-NZ" altLang="en-US" dirty="0"/>
              <a:t>Training a Feed-forward Network</a:t>
            </a:r>
          </a:p>
        </p:txBody>
      </p:sp>
      <p:sp>
        <p:nvSpPr>
          <p:cNvPr id="31" name="TextBox 2"/>
          <p:cNvSpPr txBox="1">
            <a:spLocks noChangeArrowheads="1"/>
          </p:cNvSpPr>
          <p:nvPr/>
        </p:nvSpPr>
        <p:spPr bwMode="auto">
          <a:xfrm>
            <a:off x="928320" y="3697787"/>
            <a:ext cx="7310015" cy="369332"/>
          </a:xfrm>
          <a:prstGeom prst="rect">
            <a:avLst/>
          </a:prstGeom>
          <a:solidFill>
            <a:schemeClr val="tx1">
              <a:lumMod val="65000"/>
              <a:lumOff val="35000"/>
            </a:schemeClr>
          </a:solidFill>
          <a:ln w="9525">
            <a:solidFill>
              <a:schemeClr val="tx1"/>
            </a:solidFill>
          </a:ln>
          <a:effectLst>
            <a:glow rad="228600">
              <a:srgbClr val="FF0000">
                <a:alpha val="40000"/>
              </a:srgbClr>
            </a:glow>
            <a:outerShdw blurRad="50800" dist="38100" dir="8100000" algn="tr" rotWithShape="0">
              <a:prstClr val="black">
                <a:alpha val="40000"/>
              </a:prstClr>
            </a:outerShdw>
          </a:effectLst>
        </p:spPr>
        <p:txBody>
          <a:bodyPr wrap="square">
            <a:spAutoFit/>
          </a:bodyPr>
          <a:lstStyle>
            <a:defPPr>
              <a:defRPr lang="en-US"/>
            </a:defPPr>
            <a:lvl1pPr marL="0" marR="0" lvl="0" indent="0" algn="l" defTabSz="914400" latinLnBrk="0">
              <a:lnSpc>
                <a:spcPct val="100000"/>
              </a:lnSpc>
              <a:buClrTx/>
              <a:buSzTx/>
              <a:buFontTx/>
              <a:buNone/>
              <a:tabLst/>
              <a:defRPr kumimoji="0" sz="1800" i="0" u="none" strike="noStrike" cap="none" spc="0" normalizeH="0" baseline="0">
                <a:ln>
                  <a:noFill/>
                </a:ln>
                <a:solidFill>
                  <a:srgbClr val="FFFF00"/>
                </a:solidFill>
                <a:effectLst/>
                <a:uLnTx/>
                <a:uFillTx/>
                <a:latin typeface="Arial"/>
              </a:defRPr>
            </a:lvl1pPr>
            <a:lvl2pPr marL="742950" indent="-285750"/>
            <a:lvl3pPr marL="1143000" indent="-228600"/>
            <a:lvl4pPr marL="1600200" indent="-228600"/>
            <a:lvl5pPr marL="2057400" indent="-228600"/>
            <a:lvl6pPr marL="2514600" indent="-228600" algn="ctr" eaLnBrk="0" fontAlgn="base" hangingPunct="0">
              <a:spcBef>
                <a:spcPct val="0"/>
              </a:spcBef>
              <a:spcAft>
                <a:spcPct val="0"/>
              </a:spcAft>
            </a:lvl6pPr>
            <a:lvl7pPr marL="2971800" indent="-228600" algn="ctr" eaLnBrk="0" fontAlgn="base" hangingPunct="0">
              <a:spcBef>
                <a:spcPct val="0"/>
              </a:spcBef>
              <a:spcAft>
                <a:spcPct val="0"/>
              </a:spcAft>
            </a:lvl7pPr>
            <a:lvl8pPr marL="3429000" indent="-228600" algn="ctr" eaLnBrk="0" fontAlgn="base" hangingPunct="0">
              <a:spcBef>
                <a:spcPct val="0"/>
              </a:spcBef>
              <a:spcAft>
                <a:spcPct val="0"/>
              </a:spcAft>
            </a:lvl8pPr>
            <a:lvl9pPr marL="3886200" indent="-228600" algn="ctr" eaLnBrk="0" fontAlgn="base" hangingPunct="0">
              <a:spcBef>
                <a:spcPct val="0"/>
              </a:spcBef>
              <a:spcAft>
                <a:spcPct val="0"/>
              </a:spcAft>
            </a:lvl9pPr>
          </a:lstStyle>
          <a:p>
            <a:r>
              <a:rPr lang="en-NZ" altLang="en-US" dirty="0"/>
              <a:t>Theory (Derivation of Formulas)</a:t>
            </a:r>
          </a:p>
        </p:txBody>
      </p:sp>
      <p:sp>
        <p:nvSpPr>
          <p:cNvPr id="32" name="TextBox 2"/>
          <p:cNvSpPr txBox="1">
            <a:spLocks noChangeArrowheads="1"/>
          </p:cNvSpPr>
          <p:nvPr/>
        </p:nvSpPr>
        <p:spPr bwMode="auto">
          <a:xfrm>
            <a:off x="928319" y="4267649"/>
            <a:ext cx="7310015" cy="369332"/>
          </a:xfrm>
          <a:prstGeom prst="rect">
            <a:avLst/>
          </a:prstGeom>
          <a:solidFill>
            <a:schemeClr val="tx1">
              <a:lumMod val="65000"/>
              <a:lumOff val="35000"/>
            </a:schemeClr>
          </a:solidFill>
          <a:ln w="9525">
            <a:solidFill>
              <a:schemeClr val="tx1"/>
            </a:solidFill>
          </a:ln>
          <a:effectLst>
            <a:outerShdw blurRad="50800" dist="38100" dir="8100000" algn="tr" rotWithShape="0">
              <a:prstClr val="black">
                <a:alpha val="40000"/>
              </a:prstClr>
            </a:outerShdw>
          </a:effectLst>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1800" b="1" i="0" u="none" strike="noStrike" kern="1200" cap="none" spc="0" normalizeH="0" baseline="0" noProof="0" dirty="0">
                <a:ln>
                  <a:noFill/>
                </a:ln>
                <a:solidFill>
                  <a:srgbClr val="FFFFFF">
                    <a:lumMod val="95000"/>
                  </a:srgbClr>
                </a:solidFill>
                <a:effectLst/>
                <a:uLnTx/>
                <a:uFillTx/>
                <a:latin typeface="Arial"/>
                <a:ea typeface="+mn-ea"/>
                <a:cs typeface="+mn-cs"/>
              </a:rPr>
              <a:t>Training Tips</a:t>
            </a:r>
          </a:p>
        </p:txBody>
      </p:sp>
      <p:sp>
        <p:nvSpPr>
          <p:cNvPr id="8" name="TextBox 2"/>
          <p:cNvSpPr txBox="1">
            <a:spLocks noChangeArrowheads="1"/>
          </p:cNvSpPr>
          <p:nvPr/>
        </p:nvSpPr>
        <p:spPr bwMode="auto">
          <a:xfrm>
            <a:off x="920529" y="4829425"/>
            <a:ext cx="7310015" cy="369332"/>
          </a:xfrm>
          <a:prstGeom prst="rect">
            <a:avLst/>
          </a:prstGeom>
          <a:solidFill>
            <a:schemeClr val="tx1">
              <a:lumMod val="65000"/>
              <a:lumOff val="35000"/>
            </a:schemeClr>
          </a:solidFill>
          <a:ln w="9525">
            <a:solidFill>
              <a:schemeClr val="tx1"/>
            </a:solidFill>
          </a:ln>
          <a:effectLst>
            <a:outerShdw blurRad="50800" dist="38100" dir="8100000" algn="tr" rotWithShape="0">
              <a:prstClr val="black">
                <a:alpha val="40000"/>
              </a:prstClr>
            </a:outerShdw>
          </a:effectLst>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1800" b="1" i="0" u="none" strike="noStrike" kern="1200" cap="none" spc="0" normalizeH="0" baseline="0" noProof="0" dirty="0">
                <a:ln>
                  <a:noFill/>
                </a:ln>
                <a:solidFill>
                  <a:srgbClr val="FFFFFF">
                    <a:lumMod val="95000"/>
                  </a:srgbClr>
                </a:solidFill>
                <a:effectLst/>
                <a:uLnTx/>
                <a:uFillTx/>
                <a:latin typeface="Arial"/>
                <a:ea typeface="+mn-ea"/>
                <a:cs typeface="+mn-cs"/>
              </a:rPr>
              <a:t>Encoding Inputs, </a:t>
            </a:r>
            <a:r>
              <a:rPr kumimoji="0" lang="en-NZ" altLang="en-US" sz="1800" b="1" i="0" u="none" strike="noStrike" kern="1200" cap="none" spc="0" normalizeH="0" baseline="0" noProof="0" dirty="0" err="1">
                <a:ln>
                  <a:noFill/>
                </a:ln>
                <a:solidFill>
                  <a:srgbClr val="FFFFFF">
                    <a:lumMod val="95000"/>
                  </a:srgbClr>
                </a:solidFill>
                <a:effectLst/>
                <a:uLnTx/>
                <a:uFillTx/>
                <a:latin typeface="Arial"/>
                <a:ea typeface="+mn-ea"/>
                <a:cs typeface="+mn-cs"/>
              </a:rPr>
              <a:t>Softmax</a:t>
            </a:r>
            <a:r>
              <a:rPr kumimoji="0" lang="en-NZ" altLang="en-US" sz="1800" b="1" i="0" u="none" strike="noStrike" kern="1200" cap="none" spc="0" normalizeH="0" baseline="0" noProof="0" dirty="0">
                <a:ln>
                  <a:noFill/>
                </a:ln>
                <a:solidFill>
                  <a:srgbClr val="FFFFFF">
                    <a:lumMod val="95000"/>
                  </a:srgbClr>
                </a:solidFill>
                <a:effectLst/>
                <a:uLnTx/>
                <a:uFillTx/>
                <a:latin typeface="Arial"/>
                <a:ea typeface="+mn-ea"/>
                <a:cs typeface="+mn-cs"/>
              </a:rPr>
              <a:t> units</a:t>
            </a:r>
          </a:p>
        </p:txBody>
      </p:sp>
      <p:sp>
        <p:nvSpPr>
          <p:cNvPr id="9" name="TextBox 2"/>
          <p:cNvSpPr txBox="1">
            <a:spLocks noChangeArrowheads="1"/>
          </p:cNvSpPr>
          <p:nvPr/>
        </p:nvSpPr>
        <p:spPr bwMode="auto">
          <a:xfrm>
            <a:off x="920528" y="5402315"/>
            <a:ext cx="7310015" cy="369332"/>
          </a:xfrm>
          <a:prstGeom prst="rect">
            <a:avLst/>
          </a:prstGeom>
          <a:solidFill>
            <a:schemeClr val="tx1">
              <a:lumMod val="65000"/>
              <a:lumOff val="35000"/>
            </a:schemeClr>
          </a:solidFill>
          <a:ln w="9525">
            <a:solidFill>
              <a:schemeClr val="tx1"/>
            </a:solidFill>
          </a:ln>
          <a:effectLst>
            <a:outerShdw blurRad="50800" dist="38100" dir="8100000" algn="tr" rotWithShape="0">
              <a:prstClr val="black">
                <a:alpha val="40000"/>
              </a:prstClr>
            </a:outerShdw>
          </a:effectLst>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1800" b="1" i="0" u="none" strike="noStrike" kern="1200" cap="none" spc="0" normalizeH="0" baseline="0" noProof="0" dirty="0">
                <a:ln>
                  <a:noFill/>
                </a:ln>
                <a:solidFill>
                  <a:srgbClr val="FFFFFF">
                    <a:lumMod val="95000"/>
                  </a:srgbClr>
                </a:solidFill>
                <a:effectLst/>
                <a:uLnTx/>
                <a:uFillTx/>
                <a:latin typeface="Arial"/>
                <a:ea typeface="+mn-ea"/>
                <a:cs typeface="+mn-cs"/>
              </a:rPr>
              <a:t>Performance Measure</a:t>
            </a:r>
          </a:p>
        </p:txBody>
      </p:sp>
      <p:sp>
        <p:nvSpPr>
          <p:cNvPr id="10" name="TextBox 2"/>
          <p:cNvSpPr txBox="1">
            <a:spLocks noChangeArrowheads="1"/>
          </p:cNvSpPr>
          <p:nvPr/>
        </p:nvSpPr>
        <p:spPr bwMode="auto">
          <a:xfrm>
            <a:off x="919413" y="5968532"/>
            <a:ext cx="7310015" cy="369332"/>
          </a:xfrm>
          <a:prstGeom prst="rect">
            <a:avLst/>
          </a:prstGeom>
          <a:solidFill>
            <a:schemeClr val="tx1">
              <a:lumMod val="65000"/>
              <a:lumOff val="35000"/>
            </a:schemeClr>
          </a:solidFill>
          <a:ln w="9525">
            <a:solidFill>
              <a:schemeClr val="tx1"/>
            </a:solidFill>
          </a:ln>
          <a:effectLst>
            <a:outerShdw blurRad="50800" dist="38100" dir="8100000" algn="tr" rotWithShape="0">
              <a:prstClr val="black">
                <a:alpha val="40000"/>
              </a:prstClr>
            </a:outerShdw>
          </a:effectLst>
        </p:spPr>
        <p:txBody>
          <a:bodyPr wrap="squar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altLang="en-US" sz="1800" b="1" i="0" u="none" strike="noStrike" kern="1200" cap="none" spc="0" normalizeH="0" baseline="0" noProof="0" dirty="0">
                <a:ln>
                  <a:noFill/>
                </a:ln>
                <a:solidFill>
                  <a:srgbClr val="FFFFFF">
                    <a:lumMod val="95000"/>
                  </a:srgbClr>
                </a:solidFill>
                <a:effectLst/>
                <a:uLnTx/>
                <a:uFillTx/>
                <a:latin typeface="Arial"/>
                <a:ea typeface="+mn-ea"/>
                <a:cs typeface="+mn-cs"/>
              </a:rPr>
              <a:t>Applications, Tutorial Questions</a:t>
            </a:r>
          </a:p>
        </p:txBody>
      </p:sp>
    </p:spTree>
    <p:extLst>
      <p:ext uri="{BB962C8B-B14F-4D97-AF65-F5344CB8AC3E}">
        <p14:creationId xmlns:p14="http://schemas.microsoft.com/office/powerpoint/2010/main" val="13383843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057079" y="2356083"/>
            <a:ext cx="6909940" cy="1608542"/>
          </a:xfrm>
          <a:prstGeom prst="snip2DiagRect">
            <a:avLst/>
          </a:prstGeom>
          <a:gradFill flip="none" rotWithShape="1">
            <a:gsLst>
              <a:gs pos="0">
                <a:srgbClr val="001E00"/>
              </a:gs>
              <a:gs pos="50000">
                <a:srgbClr val="19C602"/>
              </a:gs>
              <a:gs pos="100000">
                <a:srgbClr val="CCFFFF"/>
              </a:gs>
            </a:gsLst>
            <a:lin ang="0" scaled="1"/>
            <a:tileRect/>
          </a:gradFill>
          <a:ln w="57150">
            <a:solidFill>
              <a:srgbClr val="000000"/>
            </a:solidFill>
          </a:ln>
          <a:effectLst>
            <a:glow rad="139700">
              <a:schemeClr val="accent1">
                <a:satMod val="175000"/>
                <a:alpha val="40000"/>
              </a:schemeClr>
            </a:glow>
            <a:outerShdw blurRad="241300" dist="50800" dir="5400000" sx="93000" sy="93000" algn="ctr" rotWithShape="0">
              <a:srgbClr val="000000">
                <a:alpha val="74000"/>
              </a:srgbClr>
            </a:outerShdw>
          </a:effectLst>
          <a:scene3d>
            <a:camera prst="orthographicFront"/>
            <a:lightRig rig="threePt" dir="t"/>
          </a:scene3d>
          <a:sp3d extrusionH="38100">
            <a:bevelT w="101600" prst="riblet"/>
          </a:sp3d>
        </p:spPr>
        <p:style>
          <a:lnRef idx="2">
            <a:schemeClr val="accent1">
              <a:shade val="50000"/>
            </a:schemeClr>
          </a:lnRef>
          <a:fillRef idx="1">
            <a:schemeClr val="accent1"/>
          </a:fillRef>
          <a:effectRef idx="0">
            <a:schemeClr val="accent1"/>
          </a:effectRef>
          <a:fontRef idx="minor">
            <a:schemeClr val="lt1"/>
          </a:fontRef>
        </p:style>
        <p:txBody>
          <a:bodyPr lIns="91420" tIns="45711" rIns="91420" bIns="45711" anchor="ctr"/>
          <a:lstStyle/>
          <a:p>
            <a:pPr marL="0" marR="0" lvl="0" indent="0" algn="ctr" defTabSz="914400" rtl="0" eaLnBrk="0" fontAlgn="base" latinLnBrk="0" hangingPunct="0">
              <a:lnSpc>
                <a:spcPct val="100000"/>
              </a:lnSpc>
              <a:spcBef>
                <a:spcPct val="0"/>
              </a:spcBef>
              <a:spcAft>
                <a:spcPct val="0"/>
              </a:spcAft>
              <a:buClrTx/>
              <a:buSzTx/>
              <a:buFont typeface="Times New Roman" pitchFamily="16" charset="0"/>
              <a:buNone/>
              <a:tabLst/>
              <a:defRPr/>
            </a:pPr>
            <a:r>
              <a:rPr kumimoji="0" lang="en-NZ" sz="4800" b="1" i="0" u="none" strike="noStrike" kern="1200" cap="none" spc="0" normalizeH="0" baseline="0" noProof="0" dirty="0">
                <a:ln w="18415" cmpd="sng">
                  <a:solidFill>
                    <a:srgbClr val="FFFFFF"/>
                  </a:solidFill>
                  <a:prstDash val="solid"/>
                </a:ln>
                <a:solidFill>
                  <a:srgbClr val="0000FF"/>
                </a:solidFill>
                <a:effectLst>
                  <a:outerShdw blurRad="63500" dir="3600000" algn="tl" rotWithShape="0">
                    <a:srgbClr val="000000">
                      <a:alpha val="70000"/>
                    </a:srgbClr>
                  </a:outerShdw>
                </a:effectLst>
                <a:uLnTx/>
                <a:uFillTx/>
                <a:latin typeface="Arial"/>
                <a:ea typeface="+mn-ea"/>
                <a:cs typeface="+mn-cs"/>
              </a:rPr>
              <a:t>Derivation of Formulas</a:t>
            </a:r>
            <a:endParaRPr kumimoji="0" lang="en-US" sz="4800" b="1" i="0" u="none" strike="noStrike" kern="1200" cap="none" spc="0" normalizeH="0" baseline="0" noProof="0" dirty="0">
              <a:ln w="18415" cmpd="sng">
                <a:solidFill>
                  <a:srgbClr val="FFFFFF"/>
                </a:solidFill>
                <a:prstDash val="solid"/>
              </a:ln>
              <a:solidFill>
                <a:srgbClr val="0000FF"/>
              </a:solidFill>
              <a:effectLst>
                <a:outerShdw blurRad="63500" dir="3600000" algn="tl" rotWithShape="0">
                  <a:srgbClr val="000000">
                    <a:alpha val="70000"/>
                  </a:srgbClr>
                </a:outerShdw>
              </a:effectLst>
              <a:uLnTx/>
              <a:uFillTx/>
              <a:latin typeface="Arial"/>
              <a:ea typeface="+mn-ea"/>
              <a:cs typeface="+mn-cs"/>
            </a:endParaRPr>
          </a:p>
        </p:txBody>
      </p:sp>
      <p:sp>
        <p:nvSpPr>
          <p:cNvPr id="3" name="TextBox 2"/>
          <p:cNvSpPr txBox="1"/>
          <p:nvPr/>
        </p:nvSpPr>
        <p:spPr>
          <a:xfrm>
            <a:off x="2262640" y="4316413"/>
            <a:ext cx="4814388" cy="707886"/>
          </a:xfrm>
          <a:prstGeom prst="rect">
            <a:avLst/>
          </a:prstGeom>
          <a:solidFill>
            <a:schemeClr val="bg1">
              <a:lumMod val="65000"/>
            </a:schemeClr>
          </a:solidFill>
          <a:ln>
            <a:solidFill>
              <a:srgbClr val="3399FF"/>
            </a:solid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2000" b="0" i="0" u="none" strike="noStrike" kern="1200" cap="none" spc="0" normalizeH="0" baseline="0" noProof="0" dirty="0">
                <a:ln>
                  <a:noFill/>
                </a:ln>
                <a:solidFill>
                  <a:srgbClr val="000000"/>
                </a:solidFill>
                <a:effectLst/>
                <a:uLnTx/>
                <a:uFillTx/>
                <a:latin typeface="Arial"/>
                <a:ea typeface="+mn-ea"/>
                <a:cs typeface="+mn-cs"/>
              </a:rPr>
              <a:t>Let’s see how calculus was applied to extract the backpropagation formulas… </a:t>
            </a:r>
          </a:p>
        </p:txBody>
      </p:sp>
    </p:spTree>
    <p:extLst>
      <p:ext uri="{BB962C8B-B14F-4D97-AF65-F5344CB8AC3E}">
        <p14:creationId xmlns:p14="http://schemas.microsoft.com/office/powerpoint/2010/main" val="30463482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3" name="TextBox 9"/>
          <p:cNvSpPr txBox="1">
            <a:spLocks noChangeArrowheads="1"/>
          </p:cNvSpPr>
          <p:nvPr/>
        </p:nvSpPr>
        <p:spPr bwMode="auto">
          <a:xfrm>
            <a:off x="2305050" y="1449388"/>
            <a:ext cx="6553200" cy="461962"/>
          </a:xfrm>
          <a:prstGeom prst="rect">
            <a:avLst/>
          </a:prstGeom>
          <a:noFill/>
          <a:ln w="9525">
            <a:solidFill>
              <a:srgbClr val="000000"/>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altLang="en-US" sz="2400" b="1" i="0" u="none" strike="noStrike" kern="1200" cap="none" spc="0" normalizeH="0" baseline="0" noProof="0" dirty="0">
                <a:ln>
                  <a:noFill/>
                </a:ln>
                <a:solidFill>
                  <a:srgbClr val="000000"/>
                </a:solidFill>
                <a:effectLst/>
                <a:uLnTx/>
                <a:uFillTx/>
                <a:latin typeface="Times New Roman" pitchFamily="18" charset="0"/>
                <a:ea typeface="+mn-ea"/>
                <a:cs typeface="+mn-cs"/>
              </a:rPr>
              <a:t>P = (-1/2) * ((</a:t>
            </a:r>
            <a:r>
              <a:rPr kumimoji="0" lang="en-NZ" altLang="en-US" sz="2400" b="1" i="0" u="none" strike="noStrike" kern="1200" cap="none" spc="0" normalizeH="0" baseline="0" noProof="0" dirty="0" err="1">
                <a:ln>
                  <a:noFill/>
                </a:ln>
                <a:solidFill>
                  <a:srgbClr val="000000"/>
                </a:solidFill>
                <a:effectLst/>
                <a:uLnTx/>
                <a:uFillTx/>
                <a:latin typeface="Times New Roman" pitchFamily="18" charset="0"/>
                <a:ea typeface="+mn-ea"/>
                <a:cs typeface="+mn-cs"/>
              </a:rPr>
              <a:t>desired_output</a:t>
            </a:r>
            <a:r>
              <a:rPr kumimoji="0" lang="en-NZ" altLang="en-US" sz="2400" b="1" i="0" u="none" strike="noStrike" kern="1200" cap="none" spc="0" normalizeH="0" baseline="0" noProof="0" dirty="0">
                <a:ln>
                  <a:noFill/>
                </a:ln>
                <a:solidFill>
                  <a:srgbClr val="000000"/>
                </a:solidFill>
                <a:effectLst/>
                <a:uLnTx/>
                <a:uFillTx/>
                <a:latin typeface="Times New Roman" pitchFamily="18" charset="0"/>
                <a:ea typeface="+mn-ea"/>
                <a:cs typeface="+mn-cs"/>
              </a:rPr>
              <a:t> – </a:t>
            </a:r>
            <a:r>
              <a:rPr kumimoji="0" lang="en-NZ" altLang="en-US" sz="2400" b="1" i="0" u="none" strike="noStrike" kern="1200" cap="none" spc="0" normalizeH="0" baseline="0" noProof="0" dirty="0" err="1">
                <a:ln>
                  <a:noFill/>
                </a:ln>
                <a:solidFill>
                  <a:srgbClr val="000000"/>
                </a:solidFill>
                <a:effectLst/>
                <a:uLnTx/>
                <a:uFillTx/>
                <a:latin typeface="Times New Roman" pitchFamily="18" charset="0"/>
                <a:ea typeface="+mn-ea"/>
                <a:cs typeface="+mn-cs"/>
              </a:rPr>
              <a:t>actual_output</a:t>
            </a:r>
            <a:r>
              <a:rPr kumimoji="0" lang="en-NZ" altLang="en-US" sz="2400" b="1" i="0" u="none" strike="noStrike" kern="1200" cap="none" spc="0" normalizeH="0" baseline="0" noProof="0" dirty="0">
                <a:ln>
                  <a:noFill/>
                </a:ln>
                <a:solidFill>
                  <a:srgbClr val="000000"/>
                </a:solidFill>
                <a:effectLst/>
                <a:uLnTx/>
                <a:uFillTx/>
                <a:latin typeface="Times New Roman" pitchFamily="18" charset="0"/>
                <a:ea typeface="+mn-ea"/>
                <a:cs typeface="+mn-cs"/>
              </a:rPr>
              <a:t>)^2)</a:t>
            </a:r>
          </a:p>
        </p:txBody>
      </p:sp>
      <p:graphicFrame>
        <p:nvGraphicFramePr>
          <p:cNvPr id="3" name="Table 2"/>
          <p:cNvGraphicFramePr>
            <a:graphicFrameLocks noGrp="1"/>
          </p:cNvGraphicFramePr>
          <p:nvPr/>
        </p:nvGraphicFramePr>
        <p:xfrm>
          <a:off x="1176338" y="2278063"/>
          <a:ext cx="3606800" cy="2476498"/>
        </p:xfrm>
        <a:graphic>
          <a:graphicData uri="http://schemas.openxmlformats.org/drawingml/2006/table">
            <a:tbl>
              <a:tblPr/>
              <a:tblGrid>
                <a:gridCol w="889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889000">
                  <a:extLst>
                    <a:ext uri="{9D8B030D-6E8A-4147-A177-3AD203B41FA5}">
                      <a16:colId xmlns:a16="http://schemas.microsoft.com/office/drawing/2014/main" val="20003"/>
                    </a:ext>
                  </a:extLst>
                </a:gridCol>
              </a:tblGrid>
              <a:tr h="381537">
                <a:tc>
                  <a:txBody>
                    <a:bodyPr/>
                    <a:lstStyle/>
                    <a:p>
                      <a:pPr algn="ctr" fontAlgn="ctr"/>
                      <a:r>
                        <a:rPr lang="en-NZ" sz="1100" b="0" i="0" u="none" strike="noStrike" dirty="0">
                          <a:solidFill>
                            <a:srgbClr val="000000"/>
                          </a:solidFill>
                          <a:effectLst/>
                          <a:latin typeface="Calibri"/>
                        </a:rPr>
                        <a:t>desired output</a:t>
                      </a:r>
                    </a:p>
                  </a:txBody>
                  <a:tcPr marL="5137" marR="5137" marT="5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1100" b="0" i="0" u="none" strike="noStrike">
                          <a:solidFill>
                            <a:srgbClr val="000000"/>
                          </a:solidFill>
                          <a:effectLst/>
                          <a:latin typeface="Calibri"/>
                        </a:rPr>
                        <a:t>actual output</a:t>
                      </a:r>
                    </a:p>
                  </a:txBody>
                  <a:tcPr marL="5137" marR="5137" marT="5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1100" b="0" i="0" u="none" strike="noStrike">
                          <a:solidFill>
                            <a:srgbClr val="000000"/>
                          </a:solidFill>
                          <a:effectLst/>
                          <a:latin typeface="Calibri"/>
                        </a:rPr>
                        <a:t>difference</a:t>
                      </a:r>
                    </a:p>
                  </a:txBody>
                  <a:tcPr marL="5137" marR="5137" marT="5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Z" sz="1100" b="0" i="0" u="none" strike="noStrike">
                          <a:solidFill>
                            <a:srgbClr val="000000"/>
                          </a:solidFill>
                          <a:effectLst/>
                          <a:latin typeface="Calibri"/>
                        </a:rPr>
                        <a:t>Performance</a:t>
                      </a:r>
                    </a:p>
                  </a:txBody>
                  <a:tcPr marL="5137" marR="5137" marT="51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451">
                <a:tc>
                  <a:txBody>
                    <a:bodyPr/>
                    <a:lstStyle/>
                    <a:p>
                      <a:pPr algn="r" fontAlgn="b"/>
                      <a:r>
                        <a:rPr lang="en-NZ" sz="1100" b="0" i="0" u="none" strike="noStrike">
                          <a:solidFill>
                            <a:srgbClr val="000000"/>
                          </a:solidFill>
                          <a:effectLst/>
                          <a:latin typeface="Calibri"/>
                        </a:rPr>
                        <a:t>1</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1</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451">
                <a:tc>
                  <a:txBody>
                    <a:bodyPr/>
                    <a:lstStyle/>
                    <a:p>
                      <a:pPr algn="r" fontAlgn="b"/>
                      <a:r>
                        <a:rPr lang="en-NZ" sz="1100" b="0" i="0" u="none" strike="noStrike">
                          <a:solidFill>
                            <a:srgbClr val="000000"/>
                          </a:solidFill>
                          <a:effectLst/>
                          <a:latin typeface="Calibri"/>
                        </a:rPr>
                        <a:t>1</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0.9</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0.1</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-0.005</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451">
                <a:tc>
                  <a:txBody>
                    <a:bodyPr/>
                    <a:lstStyle/>
                    <a:p>
                      <a:pPr algn="r" fontAlgn="b"/>
                      <a:r>
                        <a:rPr lang="en-NZ" sz="1100" b="0" i="0" u="none" strike="noStrike">
                          <a:solidFill>
                            <a:srgbClr val="000000"/>
                          </a:solidFill>
                          <a:effectLst/>
                          <a:latin typeface="Calibri"/>
                        </a:rPr>
                        <a:t>1</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0.8</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0.2</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-0.02</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451">
                <a:tc>
                  <a:txBody>
                    <a:bodyPr/>
                    <a:lstStyle/>
                    <a:p>
                      <a:pPr algn="r" fontAlgn="b"/>
                      <a:r>
                        <a:rPr lang="en-NZ" sz="1100" b="0" i="0" u="none" strike="noStrike">
                          <a:solidFill>
                            <a:srgbClr val="000000"/>
                          </a:solidFill>
                          <a:effectLst/>
                          <a:latin typeface="Calibri"/>
                        </a:rPr>
                        <a:t>1</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0.7</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0.3</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-0.045</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451">
                <a:tc>
                  <a:txBody>
                    <a:bodyPr/>
                    <a:lstStyle/>
                    <a:p>
                      <a:pPr algn="r" fontAlgn="b"/>
                      <a:r>
                        <a:rPr lang="en-NZ" sz="1100" b="0" i="0" u="none" strike="noStrike">
                          <a:solidFill>
                            <a:srgbClr val="000000"/>
                          </a:solidFill>
                          <a:effectLst/>
                          <a:latin typeface="Calibri"/>
                        </a:rPr>
                        <a:t>1</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0.6</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0.4</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-0.08</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451">
                <a:tc>
                  <a:txBody>
                    <a:bodyPr/>
                    <a:lstStyle/>
                    <a:p>
                      <a:pPr algn="r" fontAlgn="b"/>
                      <a:r>
                        <a:rPr lang="en-NZ" sz="1100" b="0" i="0" u="none" strike="noStrike">
                          <a:solidFill>
                            <a:srgbClr val="000000"/>
                          </a:solidFill>
                          <a:effectLst/>
                          <a:latin typeface="Calibri"/>
                        </a:rPr>
                        <a:t>1</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0.5</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0.5</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-0.125</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451">
                <a:tc>
                  <a:txBody>
                    <a:bodyPr/>
                    <a:lstStyle/>
                    <a:p>
                      <a:pPr algn="r" fontAlgn="b"/>
                      <a:r>
                        <a:rPr lang="en-NZ" sz="1100" b="0" i="0" u="none" strike="noStrike">
                          <a:solidFill>
                            <a:srgbClr val="000000"/>
                          </a:solidFill>
                          <a:effectLst/>
                          <a:latin typeface="Calibri"/>
                        </a:rPr>
                        <a:t>1</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0.4</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0.6</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-0.18</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0451">
                <a:tc>
                  <a:txBody>
                    <a:bodyPr/>
                    <a:lstStyle/>
                    <a:p>
                      <a:pPr algn="r" fontAlgn="b"/>
                      <a:r>
                        <a:rPr lang="en-NZ" sz="1100" b="0" i="0" u="none" strike="noStrike">
                          <a:solidFill>
                            <a:srgbClr val="000000"/>
                          </a:solidFill>
                          <a:effectLst/>
                          <a:latin typeface="Calibri"/>
                        </a:rPr>
                        <a:t>1</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0.3</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0.7</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-0.245</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90451">
                <a:tc>
                  <a:txBody>
                    <a:bodyPr/>
                    <a:lstStyle/>
                    <a:p>
                      <a:pPr algn="r" fontAlgn="b"/>
                      <a:r>
                        <a:rPr lang="en-NZ" sz="1100" b="0" i="0" u="none" strike="noStrike">
                          <a:solidFill>
                            <a:srgbClr val="000000"/>
                          </a:solidFill>
                          <a:effectLst/>
                          <a:latin typeface="Calibri"/>
                        </a:rPr>
                        <a:t>1</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0.2</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0.8</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-0.32</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90451">
                <a:tc>
                  <a:txBody>
                    <a:bodyPr/>
                    <a:lstStyle/>
                    <a:p>
                      <a:pPr algn="r" fontAlgn="b"/>
                      <a:r>
                        <a:rPr lang="en-NZ" sz="1100" b="0" i="0" u="none" strike="noStrike">
                          <a:solidFill>
                            <a:srgbClr val="000000"/>
                          </a:solidFill>
                          <a:effectLst/>
                          <a:latin typeface="Calibri"/>
                        </a:rPr>
                        <a:t>1</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0.1</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0.9</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-0.405</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90451">
                <a:tc>
                  <a:txBody>
                    <a:bodyPr/>
                    <a:lstStyle/>
                    <a:p>
                      <a:pPr algn="r" fontAlgn="b"/>
                      <a:r>
                        <a:rPr lang="en-NZ" sz="1100" b="0" i="0" u="none" strike="noStrike">
                          <a:solidFill>
                            <a:srgbClr val="000000"/>
                          </a:solidFill>
                          <a:effectLst/>
                          <a:latin typeface="Calibri"/>
                        </a:rPr>
                        <a:t>1</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dirty="0">
                          <a:solidFill>
                            <a:srgbClr val="000000"/>
                          </a:solidFill>
                          <a:effectLst/>
                          <a:latin typeface="Calibri"/>
                        </a:rPr>
                        <a:t>0</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a:solidFill>
                            <a:srgbClr val="000000"/>
                          </a:solidFill>
                          <a:effectLst/>
                          <a:latin typeface="Calibri"/>
                        </a:rPr>
                        <a:t>1</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NZ" sz="1100" b="0" i="0" u="none" strike="noStrike" dirty="0">
                          <a:solidFill>
                            <a:srgbClr val="000000"/>
                          </a:solidFill>
                          <a:effectLst/>
                          <a:latin typeface="Calibri"/>
                        </a:rPr>
                        <a:t>-0.5</a:t>
                      </a:r>
                    </a:p>
                  </a:txBody>
                  <a:tcPr marL="5137" marR="5137" marT="51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graphicFrame>
        <p:nvGraphicFramePr>
          <p:cNvPr id="264262" name="Chart 9"/>
          <p:cNvGraphicFramePr>
            <a:graphicFrameLocks/>
          </p:cNvGraphicFramePr>
          <p:nvPr/>
        </p:nvGraphicFramePr>
        <p:xfrm>
          <a:off x="5133975" y="2917825"/>
          <a:ext cx="3724275" cy="2801938"/>
        </p:xfrm>
        <a:graphic>
          <a:graphicData uri="http://schemas.openxmlformats.org/presentationml/2006/ole">
            <mc:AlternateContent xmlns:mc="http://schemas.openxmlformats.org/markup-compatibility/2006">
              <mc:Choice xmlns:v="urn:schemas-microsoft-com:vml" Requires="v">
                <p:oleObj spid="_x0000_s361505" name="Chart" r:id="rId3" imgW="3719229" imgH="2794555" progId="Excel.Chart.8">
                  <p:embed/>
                </p:oleObj>
              </mc:Choice>
              <mc:Fallback>
                <p:oleObj name="Chart" r:id="rId3" imgW="3719229" imgH="2794555" progId="Excel.Chart.8">
                  <p:embed/>
                  <p:pic>
                    <p:nvPicPr>
                      <p:cNvPr id="264262" name="Chart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3975" y="2917825"/>
                        <a:ext cx="3724275" cy="280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4263" name="TextBox 3"/>
          <p:cNvSpPr txBox="1">
            <a:spLocks noChangeArrowheads="1"/>
          </p:cNvSpPr>
          <p:nvPr/>
        </p:nvSpPr>
        <p:spPr bwMode="auto">
          <a:xfrm>
            <a:off x="5164138" y="5867400"/>
            <a:ext cx="3243262" cy="708025"/>
          </a:xfrm>
          <a:prstGeom prst="rect">
            <a:avLst/>
          </a:prstGeom>
          <a:solidFill>
            <a:srgbClr val="FFFFCC"/>
          </a:solidFill>
          <a:ln w="9525">
            <a:solidFill>
              <a:schemeClr val="accent1"/>
            </a:solidFill>
            <a:miter lim="800000"/>
            <a:headEnd/>
            <a:tailEnd/>
          </a:ln>
        </p:spPr>
        <p:txBody>
          <a:bodyPr>
            <a:spAutoFit/>
          </a:bodyPr>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2000" b="0" i="0" u="none" strike="noStrike" kern="1200" cap="none" spc="0" normalizeH="0" baseline="0" noProof="0">
                <a:ln>
                  <a:noFill/>
                </a:ln>
                <a:solidFill>
                  <a:srgbClr val="000000"/>
                </a:solidFill>
                <a:effectLst/>
                <a:uLnTx/>
                <a:uFillTx/>
                <a:latin typeface="Times New Roman" pitchFamily="18" charset="0"/>
                <a:ea typeface="+mn-ea"/>
                <a:cs typeface="+mn-cs"/>
              </a:rPr>
              <a:t>When training the network, we would like to </a:t>
            </a:r>
            <a:r>
              <a:rPr kumimoji="0" lang="en-NZ" sz="2000" b="0" i="0" u="sng" strike="noStrike" kern="1200" cap="none" spc="0" normalizeH="0" baseline="0" noProof="0">
                <a:ln>
                  <a:noFill/>
                </a:ln>
                <a:solidFill>
                  <a:srgbClr val="FF0000"/>
                </a:solidFill>
                <a:effectLst/>
                <a:uLnTx/>
                <a:uFillTx/>
                <a:latin typeface="Times New Roman" pitchFamily="18" charset="0"/>
                <a:ea typeface="+mn-ea"/>
                <a:cs typeface="+mn-cs"/>
              </a:rPr>
              <a:t>maximise P</a:t>
            </a:r>
          </a:p>
        </p:txBody>
      </p:sp>
      <p:sp>
        <p:nvSpPr>
          <p:cNvPr id="10" name="Title 1"/>
          <p:cNvSpPr>
            <a:spLocks noGrp="1"/>
          </p:cNvSpPr>
          <p:nvPr>
            <p:ph type="title"/>
          </p:nvPr>
        </p:nvSpPr>
        <p:spPr>
          <a:xfrm>
            <a:off x="91440" y="920750"/>
            <a:ext cx="4297680" cy="558800"/>
          </a:xfrm>
          <a:noFill/>
        </p:spPr>
        <p:txBody>
          <a:bodyPr/>
          <a:lstStyle/>
          <a:p>
            <a:pPr>
              <a:defRPr/>
            </a:pPr>
            <a:r>
              <a:rPr lang="en-NZ" sz="2400" b="1" dirty="0">
                <a:solidFill>
                  <a:schemeClr val="tx1"/>
                </a:solidFill>
                <a:effectLst>
                  <a:outerShdw blurRad="38100" dist="38100" dir="2700000" algn="tl">
                    <a:srgbClr val="000000">
                      <a:alpha val="43137"/>
                    </a:srgbClr>
                  </a:outerShdw>
                </a:effectLst>
              </a:rPr>
              <a:t>Performance Function</a:t>
            </a:r>
          </a:p>
        </p:txBody>
      </p:sp>
      <p:sp>
        <p:nvSpPr>
          <p:cNvPr id="11" name="Title 1"/>
          <p:cNvSpPr txBox="1">
            <a:spLocks/>
          </p:cNvSpPr>
          <p:nvPr/>
        </p:nvSpPr>
        <p:spPr bwMode="auto">
          <a:xfrm>
            <a:off x="0" y="0"/>
            <a:ext cx="9144000" cy="792163"/>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defPPr>
              <a:defRPr lang="en-US"/>
            </a:defPPr>
            <a:lvl1pPr algn="l">
              <a:defRPr sz="4000">
                <a:solidFill>
                  <a:srgbClr val="FFFFFF"/>
                </a:solidFill>
                <a:effectLst>
                  <a:outerShdw blurRad="38100" dist="38100" dir="2700000" algn="tl">
                    <a:srgbClr val="000000"/>
                  </a:outerShdw>
                </a:effectLst>
                <a:latin typeface="Aria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Gradient Ascent</a:t>
            </a:r>
          </a:p>
        </p:txBody>
      </p:sp>
      <p:sp>
        <p:nvSpPr>
          <p:cNvPr id="264267" name="Line Callout 2 6"/>
          <p:cNvSpPr>
            <a:spLocks/>
          </p:cNvSpPr>
          <p:nvPr/>
        </p:nvSpPr>
        <p:spPr bwMode="auto">
          <a:xfrm>
            <a:off x="8083550" y="2547938"/>
            <a:ext cx="963613" cy="369887"/>
          </a:xfrm>
          <a:prstGeom prst="borderCallout2">
            <a:avLst>
              <a:gd name="adj1" fmla="val 16282"/>
              <a:gd name="adj2" fmla="val -468"/>
              <a:gd name="adj3" fmla="val 18750"/>
              <a:gd name="adj4" fmla="val -16667"/>
              <a:gd name="adj5" fmla="val 259380"/>
              <a:gd name="adj6" fmla="val -21949"/>
            </a:avLst>
          </a:prstGeom>
          <a:solidFill>
            <a:srgbClr val="FFFFCC"/>
          </a:solidFill>
          <a:ln w="9525" algn="ctr">
            <a:solidFill>
              <a:srgbClr val="FF0000"/>
            </a:solidFill>
            <a:round/>
            <a:headEnd/>
            <a:tailEnd type="arrow" w="med" len="med"/>
          </a:ln>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800" b="1" i="0" u="none" strike="noStrike" kern="1200" cap="none" spc="0" normalizeH="0" baseline="0" noProof="0">
                <a:ln>
                  <a:noFill/>
                </a:ln>
                <a:solidFill>
                  <a:srgbClr val="000000"/>
                </a:solidFill>
                <a:effectLst/>
                <a:uLnTx/>
                <a:uFillTx/>
                <a:latin typeface="Times New Roman" pitchFamily="18" charset="0"/>
                <a:ea typeface="+mn-ea"/>
                <a:cs typeface="+mn-cs"/>
              </a:rPr>
              <a:t>(d-o)</a:t>
            </a:r>
          </a:p>
        </p:txBody>
      </p:sp>
    </p:spTree>
    <p:extLst>
      <p:ext uri="{BB962C8B-B14F-4D97-AF65-F5344CB8AC3E}">
        <p14:creationId xmlns:p14="http://schemas.microsoft.com/office/powerpoint/2010/main" val="36721335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auto">
          <a:xfrm>
            <a:off x="981144" y="1748709"/>
            <a:ext cx="6721174" cy="2476222"/>
          </a:xfrm>
          <a:prstGeom prst="rect">
            <a:avLst/>
          </a:prstGeom>
          <a:solidFill>
            <a:schemeClr val="bg1"/>
          </a:solidFill>
          <a:ln w="38100" cap="flat" cmpd="sng" algn="ctr">
            <a:solidFill>
              <a:schemeClr val="tx1"/>
            </a:solid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 name="Slide Number Placeholder 1"/>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9B8021D9-FA5A-402D-9E03-FECEA0D234BE}" type="slidenum">
              <a:rPr kumimoji="0" lang="nl-NL" sz="1000" b="1" i="0" u="none" strike="noStrike" kern="1200" cap="none" spc="0" normalizeH="0" baseline="0" noProof="0" smtClean="0">
                <a:ln>
                  <a:noFill/>
                </a:ln>
                <a:solidFill>
                  <a:srgbClr val="808080"/>
                </a:solidFill>
                <a:effectLst/>
                <a:uLnTx/>
                <a:uFillTx/>
                <a:latin typeface="Verdana"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86</a:t>
            </a:fld>
            <a:endParaRPr kumimoji="0" lang="nl-NL" sz="1000" b="1" i="0" u="none" strike="noStrike" kern="1200" cap="none" spc="0" normalizeH="0" baseline="0" noProof="0" dirty="0">
              <a:ln>
                <a:noFill/>
              </a:ln>
              <a:solidFill>
                <a:srgbClr val="808080"/>
              </a:solidFill>
              <a:effectLst/>
              <a:uLnTx/>
              <a:uFillTx/>
              <a:latin typeface="Verdana" pitchFamily="34" charset="0"/>
              <a:ea typeface="+mn-ea"/>
              <a:cs typeface="+mn-cs"/>
            </a:endParaRPr>
          </a:p>
        </p:txBody>
      </p:sp>
      <p:sp>
        <p:nvSpPr>
          <p:cNvPr id="4" name="Rectangle 2"/>
          <p:cNvSpPr>
            <a:spLocks noChangeArrowheads="1"/>
          </p:cNvSpPr>
          <p:nvPr/>
        </p:nvSpPr>
        <p:spPr bwMode="auto">
          <a:xfrm>
            <a:off x="282529" y="421791"/>
            <a:ext cx="8589963" cy="646331"/>
          </a:xfrm>
          <a:prstGeom prst="rect">
            <a:avLst/>
          </a:prstGeom>
          <a:solidFill>
            <a:schemeClr val="bg1">
              <a:lumMod val="75000"/>
            </a:schemeClr>
          </a:solidFill>
          <a:ln w="9525">
            <a:solidFill>
              <a:srgbClr val="3399FF"/>
            </a:solidFill>
            <a:miter lim="800000"/>
            <a:headEnd/>
            <a:tailEnd/>
          </a:ln>
          <a:effectLst>
            <a:outerShdw blurRad="50800" dist="38100" dir="8100000" algn="tr" rotWithShape="0">
              <a:prstClr val="black">
                <a:alpha val="40000"/>
              </a:prstClr>
            </a:outerShdw>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Let’s consider the simplest possible neural network that will help explain how the back propagation formulas were derived.</a:t>
            </a:r>
          </a:p>
        </p:txBody>
      </p:sp>
      <p:sp>
        <p:nvSpPr>
          <p:cNvPr id="6" name="Flowchart: Connector 5"/>
          <p:cNvSpPr/>
          <p:nvPr/>
        </p:nvSpPr>
        <p:spPr bwMode="auto">
          <a:xfrm>
            <a:off x="2776572" y="2202570"/>
            <a:ext cx="1101285" cy="1087936"/>
          </a:xfrm>
          <a:prstGeom prst="flowChartConnector">
            <a:avLst/>
          </a:prstGeom>
          <a:gradFill>
            <a:gsLst>
              <a:gs pos="0">
                <a:srgbClr val="DDEBCF"/>
              </a:gs>
              <a:gs pos="50000">
                <a:srgbClr val="9CB86E"/>
              </a:gs>
              <a:gs pos="100000">
                <a:srgbClr val="92D050"/>
              </a:gs>
            </a:gsLst>
            <a:lin ang="5400000" scaled="0"/>
          </a:gradFill>
          <a:ln w="47625" cap="flat" cmpd="sng" algn="ctr">
            <a:solidFill>
              <a:schemeClr val="bg2">
                <a:lumMod val="75000"/>
              </a:schemeClr>
            </a:solid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a:ln>
                <a:noFill/>
              </a:ln>
              <a:solidFill>
                <a:srgbClr val="000000"/>
              </a:solidFill>
              <a:effectLst/>
              <a:uLnTx/>
              <a:uFillTx/>
              <a:latin typeface="Times" charset="0"/>
              <a:ea typeface="+mn-ea"/>
              <a:cs typeface="+mn-cs"/>
            </a:endParaRPr>
          </a:p>
        </p:txBody>
      </p:sp>
      <p:sp>
        <p:nvSpPr>
          <p:cNvPr id="7" name="Flowchart: Connector 6"/>
          <p:cNvSpPr/>
          <p:nvPr/>
        </p:nvSpPr>
        <p:spPr bwMode="auto">
          <a:xfrm>
            <a:off x="4851214" y="2202570"/>
            <a:ext cx="1101285" cy="1087936"/>
          </a:xfrm>
          <a:prstGeom prst="flowChartConnector">
            <a:avLst/>
          </a:prstGeom>
          <a:gradFill>
            <a:gsLst>
              <a:gs pos="0">
                <a:srgbClr val="DDEBCF"/>
              </a:gs>
              <a:gs pos="50000">
                <a:srgbClr val="9CB86E"/>
              </a:gs>
              <a:gs pos="100000">
                <a:srgbClr val="92D050"/>
              </a:gs>
            </a:gsLst>
            <a:lin ang="5400000" scaled="0"/>
          </a:gradFill>
          <a:ln w="47625" cap="flat" cmpd="sng" algn="ctr">
            <a:solidFill>
              <a:schemeClr val="bg2">
                <a:lumMod val="75000"/>
              </a:schemeClr>
            </a:solid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a:ln>
                <a:noFill/>
              </a:ln>
              <a:solidFill>
                <a:srgbClr val="000000"/>
              </a:solidFill>
              <a:effectLst/>
              <a:uLnTx/>
              <a:uFillTx/>
              <a:latin typeface="Times" charset="0"/>
              <a:ea typeface="+mn-ea"/>
              <a:cs typeface="+mn-cs"/>
            </a:endParaRPr>
          </a:p>
        </p:txBody>
      </p:sp>
      <p:cxnSp>
        <p:nvCxnSpPr>
          <p:cNvPr id="9" name="Straight Arrow Connector 8"/>
          <p:cNvCxnSpPr>
            <a:endCxn id="6" idx="2"/>
          </p:cNvCxnSpPr>
          <p:nvPr/>
        </p:nvCxnSpPr>
        <p:spPr bwMode="auto">
          <a:xfrm>
            <a:off x="1822126" y="2746538"/>
            <a:ext cx="954446" cy="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10" name="Straight Arrow Connector 9"/>
          <p:cNvCxnSpPr>
            <a:stCxn id="6" idx="6"/>
            <a:endCxn id="7" idx="2"/>
          </p:cNvCxnSpPr>
          <p:nvPr/>
        </p:nvCxnSpPr>
        <p:spPr bwMode="auto">
          <a:xfrm>
            <a:off x="3877857" y="2746538"/>
            <a:ext cx="973357" cy="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11" name="Straight Arrow Connector 10"/>
          <p:cNvCxnSpPr>
            <a:stCxn id="7" idx="6"/>
          </p:cNvCxnSpPr>
          <p:nvPr/>
        </p:nvCxnSpPr>
        <p:spPr bwMode="auto">
          <a:xfrm>
            <a:off x="5952499" y="2746538"/>
            <a:ext cx="954446" cy="2226"/>
          </a:xfrm>
          <a:prstGeom prst="straightConnector1">
            <a:avLst/>
          </a:prstGeom>
          <a:solidFill>
            <a:schemeClr val="accent1"/>
          </a:solidFill>
          <a:ln w="28575" cap="flat" cmpd="sng" algn="ctr">
            <a:solidFill>
              <a:srgbClr val="FF0000"/>
            </a:solidFill>
            <a:prstDash val="sysDash"/>
            <a:round/>
            <a:headEnd type="none" w="med" len="med"/>
            <a:tailEnd type="arrow"/>
          </a:ln>
          <a:effectLst/>
        </p:spPr>
      </p:cxnSp>
      <p:sp>
        <p:nvSpPr>
          <p:cNvPr id="15" name="TextBox 14"/>
          <p:cNvSpPr txBox="1"/>
          <p:nvPr/>
        </p:nvSpPr>
        <p:spPr>
          <a:xfrm>
            <a:off x="1378735" y="2275987"/>
            <a:ext cx="886781" cy="461665"/>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2400" b="1" i="0" u="none" strike="noStrike" kern="1200" cap="none" spc="0" normalizeH="0" baseline="0" noProof="0" dirty="0">
                <a:ln>
                  <a:noFill/>
                </a:ln>
                <a:solidFill>
                  <a:srgbClr val="008000"/>
                </a:solidFill>
                <a:effectLst/>
                <a:uLnTx/>
                <a:uFillTx/>
                <a:latin typeface="Times New Roman" pitchFamily="18" charset="0"/>
                <a:ea typeface="+mn-ea"/>
                <a:cs typeface="+mn-cs"/>
              </a:rPr>
              <a:t>input</a:t>
            </a:r>
          </a:p>
        </p:txBody>
      </p:sp>
      <p:sp>
        <p:nvSpPr>
          <p:cNvPr id="16" name="TextBox 15"/>
          <p:cNvSpPr txBox="1"/>
          <p:nvPr/>
        </p:nvSpPr>
        <p:spPr>
          <a:xfrm>
            <a:off x="6057421" y="2275986"/>
            <a:ext cx="1058302" cy="461665"/>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2400" b="1" i="0" u="none" strike="noStrike" kern="1200" cap="none" spc="0" normalizeH="0" baseline="0" noProof="0" dirty="0">
                <a:ln>
                  <a:noFill/>
                </a:ln>
                <a:solidFill>
                  <a:srgbClr val="008000"/>
                </a:solidFill>
                <a:effectLst/>
                <a:uLnTx/>
                <a:uFillTx/>
                <a:latin typeface="Times New Roman" pitchFamily="18" charset="0"/>
                <a:ea typeface="+mn-ea"/>
                <a:cs typeface="+mn-cs"/>
              </a:rPr>
              <a:t>output</a:t>
            </a:r>
          </a:p>
        </p:txBody>
      </p:sp>
      <p:sp>
        <p:nvSpPr>
          <p:cNvPr id="17" name="TextBox 16"/>
          <p:cNvSpPr txBox="1"/>
          <p:nvPr/>
        </p:nvSpPr>
        <p:spPr>
          <a:xfrm>
            <a:off x="2348156" y="3462927"/>
            <a:ext cx="1743619" cy="461665"/>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2400" b="1" i="1" u="none" strike="noStrike" kern="1200" cap="none" spc="0" normalizeH="0" baseline="0" noProof="0" dirty="0">
                <a:ln>
                  <a:noFill/>
                </a:ln>
                <a:solidFill>
                  <a:srgbClr val="0066FF"/>
                </a:solidFill>
                <a:effectLst/>
                <a:uLnTx/>
                <a:uFillTx/>
                <a:latin typeface="Times New Roman" pitchFamily="18" charset="0"/>
                <a:ea typeface="+mn-ea"/>
                <a:cs typeface="+mn-cs"/>
              </a:rPr>
              <a:t>Left neuron</a:t>
            </a:r>
          </a:p>
        </p:txBody>
      </p:sp>
      <p:sp>
        <p:nvSpPr>
          <p:cNvPr id="18" name="TextBox 17"/>
          <p:cNvSpPr txBox="1"/>
          <p:nvPr/>
        </p:nvSpPr>
        <p:spPr>
          <a:xfrm>
            <a:off x="4643183" y="3468494"/>
            <a:ext cx="1932773" cy="461665"/>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2400" b="1" i="1" u="none" strike="noStrike" kern="1200" cap="none" spc="0" normalizeH="0" baseline="0" noProof="0" dirty="0">
                <a:ln>
                  <a:noFill/>
                </a:ln>
                <a:solidFill>
                  <a:srgbClr val="0066FF"/>
                </a:solidFill>
                <a:effectLst/>
                <a:uLnTx/>
                <a:uFillTx/>
                <a:latin typeface="Times New Roman" pitchFamily="18" charset="0"/>
                <a:ea typeface="+mn-ea"/>
                <a:cs typeface="+mn-cs"/>
              </a:rPr>
              <a:t>Right neuron</a:t>
            </a:r>
          </a:p>
        </p:txBody>
      </p:sp>
      <p:graphicFrame>
        <p:nvGraphicFramePr>
          <p:cNvPr id="19" name="Object 18"/>
          <p:cNvGraphicFramePr>
            <a:graphicFrameLocks noChangeAspect="1"/>
          </p:cNvGraphicFramePr>
          <p:nvPr/>
        </p:nvGraphicFramePr>
        <p:xfrm>
          <a:off x="2093183" y="2748764"/>
          <a:ext cx="509945" cy="611935"/>
        </p:xfrm>
        <a:graphic>
          <a:graphicData uri="http://schemas.openxmlformats.org/presentationml/2006/ole">
            <mc:AlternateContent xmlns:mc="http://schemas.openxmlformats.org/markup-compatibility/2006">
              <mc:Choice xmlns:v="urn:schemas-microsoft-com:vml" Requires="v">
                <p:oleObj spid="_x0000_s362560" name="Equation" r:id="rId3" imgW="190440" imgH="228600" progId="Equation.3">
                  <p:embed/>
                </p:oleObj>
              </mc:Choice>
              <mc:Fallback>
                <p:oleObj name="Equation" r:id="rId3" imgW="190440" imgH="228600" progId="Equation.3">
                  <p:embed/>
                  <p:pic>
                    <p:nvPicPr>
                      <p:cNvPr id="19" name="Object 18"/>
                      <p:cNvPicPr/>
                      <p:nvPr/>
                    </p:nvPicPr>
                    <p:blipFill>
                      <a:blip r:embed="rId4"/>
                      <a:stretch>
                        <a:fillRect/>
                      </a:stretch>
                    </p:blipFill>
                    <p:spPr>
                      <a:xfrm>
                        <a:off x="2093183" y="2748764"/>
                        <a:ext cx="509945" cy="611935"/>
                      </a:xfrm>
                      <a:prstGeom prst="rect">
                        <a:avLst/>
                      </a:prstGeom>
                    </p:spPr>
                  </p:pic>
                </p:oleObj>
              </mc:Fallback>
            </mc:AlternateContent>
          </a:graphicData>
        </a:graphic>
      </p:graphicFrame>
      <p:graphicFrame>
        <p:nvGraphicFramePr>
          <p:cNvPr id="20" name="Object 19"/>
          <p:cNvGraphicFramePr>
            <a:graphicFrameLocks noChangeAspect="1"/>
          </p:cNvGraphicFramePr>
          <p:nvPr/>
        </p:nvGraphicFramePr>
        <p:xfrm>
          <a:off x="3990975" y="2767013"/>
          <a:ext cx="544513" cy="576262"/>
        </p:xfrm>
        <a:graphic>
          <a:graphicData uri="http://schemas.openxmlformats.org/presentationml/2006/ole">
            <mc:AlternateContent xmlns:mc="http://schemas.openxmlformats.org/markup-compatibility/2006">
              <mc:Choice xmlns:v="urn:schemas-microsoft-com:vml" Requires="v">
                <p:oleObj spid="_x0000_s362561" name="Equation" r:id="rId5" imgW="203040" imgH="215640" progId="Equation.3">
                  <p:embed/>
                </p:oleObj>
              </mc:Choice>
              <mc:Fallback>
                <p:oleObj name="Equation" r:id="rId5" imgW="203040" imgH="215640" progId="Equation.3">
                  <p:embed/>
                  <p:pic>
                    <p:nvPicPr>
                      <p:cNvPr id="20" name="Object 19"/>
                      <p:cNvPicPr>
                        <a:picLocks noChangeAspect="1" noChangeArrowheads="1"/>
                      </p:cNvPicPr>
                      <p:nvPr/>
                    </p:nvPicPr>
                    <p:blipFill>
                      <a:blip r:embed="rId6"/>
                      <a:srcRect/>
                      <a:stretch>
                        <a:fillRect/>
                      </a:stretch>
                    </p:blipFill>
                    <p:spPr bwMode="auto">
                      <a:xfrm>
                        <a:off x="3990975" y="2767013"/>
                        <a:ext cx="54451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Rectangle 35"/>
          <p:cNvSpPr>
            <a:spLocks noChangeArrowheads="1"/>
          </p:cNvSpPr>
          <p:nvPr/>
        </p:nvSpPr>
        <p:spPr bwMode="auto">
          <a:xfrm>
            <a:off x="6690026" y="6056797"/>
            <a:ext cx="2376264" cy="646331"/>
          </a:xfrm>
          <a:prstGeom prst="rect">
            <a:avLst/>
          </a:prstGeom>
          <a:gradFill rotWithShape="1">
            <a:gsLst>
              <a:gs pos="0">
                <a:schemeClr val="bg1"/>
              </a:gs>
              <a:gs pos="100000">
                <a:srgbClr val="FFFF00"/>
              </a:gs>
            </a:gsLst>
            <a:lin ang="5400000" scaled="1"/>
          </a:gradFill>
          <a:ln w="9525">
            <a:solidFill>
              <a:srgbClr val="FF0000"/>
            </a:solidFill>
            <a:miter lim="800000"/>
            <a:headEnd/>
            <a:tailEnd/>
          </a:ln>
          <a:effectLst>
            <a:glow rad="139700">
              <a:srgbClr val="FF0000">
                <a:alpha val="40000"/>
              </a:srgbClr>
            </a:glow>
            <a:outerShdw blurRad="50800" dist="38100" dir="8100000" algn="tr" rotWithShape="0">
              <a:prstClr val="black">
                <a:alpha val="40000"/>
              </a:prstClr>
            </a:outerShdw>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altLang="en-US" sz="1800" b="1" i="0" u="none" strike="noStrike" kern="1200" cap="none" spc="0" normalizeH="0" baseline="0" noProof="0" dirty="0">
                <a:ln>
                  <a:noFill/>
                </a:ln>
                <a:solidFill>
                  <a:srgbClr val="0000FF"/>
                </a:solidFill>
                <a:effectLst/>
                <a:uLnTx/>
                <a:uFillTx/>
                <a:latin typeface="Arial"/>
                <a:ea typeface="+mn-ea"/>
                <a:cs typeface="+mn-cs"/>
              </a:rPr>
              <a:t>2 neurons, 1 input, 1 output</a:t>
            </a:r>
            <a:endParaRPr kumimoji="0" lang="en-NZ" altLang="en-US"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3036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auto">
          <a:xfrm>
            <a:off x="215073" y="1429276"/>
            <a:ext cx="8743188" cy="2821255"/>
          </a:xfrm>
          <a:prstGeom prst="rect">
            <a:avLst/>
          </a:prstGeom>
          <a:solidFill>
            <a:schemeClr val="bg1"/>
          </a:solidFill>
          <a:ln w="38100" cap="flat" cmpd="sng" algn="ctr">
            <a:solidFill>
              <a:schemeClr val="tx1"/>
            </a:solid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 name="Slide Number Placeholder 1"/>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9B8021D9-FA5A-402D-9E03-FECEA0D234BE}" type="slidenum">
              <a:rPr kumimoji="0" lang="nl-NL" sz="1000" b="1" i="0" u="none" strike="noStrike" kern="1200" cap="none" spc="0" normalizeH="0" baseline="0" noProof="0" smtClean="0">
                <a:ln>
                  <a:noFill/>
                </a:ln>
                <a:solidFill>
                  <a:srgbClr val="808080"/>
                </a:solidFill>
                <a:effectLst/>
                <a:uLnTx/>
                <a:uFillTx/>
                <a:latin typeface="Verdana"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87</a:t>
            </a:fld>
            <a:endParaRPr kumimoji="0" lang="nl-NL" sz="1000" b="1" i="0" u="none" strike="noStrike" kern="1200" cap="none" spc="0" normalizeH="0" baseline="0" noProof="0" dirty="0">
              <a:ln>
                <a:noFill/>
              </a:ln>
              <a:solidFill>
                <a:srgbClr val="808080"/>
              </a:solidFill>
              <a:effectLst/>
              <a:uLnTx/>
              <a:uFillTx/>
              <a:latin typeface="Verdana" pitchFamily="34" charset="0"/>
              <a:ea typeface="+mn-ea"/>
              <a:cs typeface="+mn-cs"/>
            </a:endParaRPr>
          </a:p>
        </p:txBody>
      </p:sp>
      <p:sp>
        <p:nvSpPr>
          <p:cNvPr id="3" name="Rectangle 35"/>
          <p:cNvSpPr>
            <a:spLocks noChangeArrowheads="1"/>
          </p:cNvSpPr>
          <p:nvPr/>
        </p:nvSpPr>
        <p:spPr bwMode="auto">
          <a:xfrm>
            <a:off x="6690026" y="6056797"/>
            <a:ext cx="2376264" cy="646331"/>
          </a:xfrm>
          <a:prstGeom prst="rect">
            <a:avLst/>
          </a:prstGeom>
          <a:gradFill rotWithShape="1">
            <a:gsLst>
              <a:gs pos="0">
                <a:schemeClr val="bg1"/>
              </a:gs>
              <a:gs pos="100000">
                <a:srgbClr val="FFFF00"/>
              </a:gs>
            </a:gsLst>
            <a:lin ang="5400000" scaled="1"/>
          </a:gradFill>
          <a:ln w="9525">
            <a:solidFill>
              <a:srgbClr val="FF0000"/>
            </a:solidFill>
            <a:miter lim="800000"/>
            <a:headEnd/>
            <a:tailEnd/>
          </a:ln>
          <a:effectLst>
            <a:glow rad="139700">
              <a:srgbClr val="FF0000">
                <a:alpha val="40000"/>
              </a:srgbClr>
            </a:glow>
            <a:outerShdw blurRad="50800" dist="38100" dir="8100000" algn="tr" rotWithShape="0">
              <a:prstClr val="black">
                <a:alpha val="40000"/>
              </a:prstClr>
            </a:outerShdw>
          </a:effec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altLang="en-US" sz="1800" b="1" i="0" u="none" strike="noStrike" kern="1200" cap="none" spc="0" normalizeH="0" baseline="0" noProof="0" dirty="0">
                <a:ln>
                  <a:noFill/>
                </a:ln>
                <a:solidFill>
                  <a:srgbClr val="0000FF"/>
                </a:solidFill>
                <a:effectLst/>
                <a:uLnTx/>
                <a:uFillTx/>
                <a:latin typeface="Arial"/>
                <a:ea typeface="+mn-ea"/>
                <a:cs typeface="+mn-cs"/>
              </a:rPr>
              <a:t>2 neurons, 1 input, 1 output</a:t>
            </a:r>
            <a:endParaRPr kumimoji="0" lang="en-NZ" alt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 name="Rectangle 2"/>
          <p:cNvSpPr>
            <a:spLocks noChangeArrowheads="1"/>
          </p:cNvSpPr>
          <p:nvPr/>
        </p:nvSpPr>
        <p:spPr bwMode="auto">
          <a:xfrm>
            <a:off x="282529" y="421791"/>
            <a:ext cx="8589963" cy="646331"/>
          </a:xfrm>
          <a:prstGeom prst="rect">
            <a:avLst/>
          </a:prstGeom>
          <a:solidFill>
            <a:schemeClr val="bg1">
              <a:lumMod val="75000"/>
            </a:schemeClr>
          </a:solidFill>
          <a:ln w="9525">
            <a:solidFill>
              <a:srgbClr val="3399FF"/>
            </a:solidFill>
            <a:miter lim="800000"/>
            <a:headEnd/>
            <a:tailEnd/>
          </a:ln>
          <a:effectLst>
            <a:outerShdw blurRad="50800" dist="38100" dir="8100000" algn="tr" rotWithShape="0">
              <a:prstClr val="black">
                <a:alpha val="40000"/>
              </a:prstClr>
            </a:outerShdw>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In terms of the processes involved, let’s expand the graphical representation of our network of neurons.</a:t>
            </a:r>
          </a:p>
        </p:txBody>
      </p:sp>
      <p:sp>
        <p:nvSpPr>
          <p:cNvPr id="6" name="Flowchart: Connector 5"/>
          <p:cNvSpPr/>
          <p:nvPr/>
        </p:nvSpPr>
        <p:spPr bwMode="auto">
          <a:xfrm>
            <a:off x="1313822" y="2535031"/>
            <a:ext cx="734607" cy="722051"/>
          </a:xfrm>
          <a:prstGeom prst="flowChartConnector">
            <a:avLst/>
          </a:prstGeom>
          <a:gradFill>
            <a:gsLst>
              <a:gs pos="0">
                <a:srgbClr val="DDEBCF"/>
              </a:gs>
              <a:gs pos="50000">
                <a:srgbClr val="9CB86E"/>
              </a:gs>
              <a:gs pos="100000">
                <a:srgbClr val="3399FF"/>
              </a:gs>
            </a:gsLst>
            <a:lin ang="5400000" scaled="0"/>
          </a:gradFill>
          <a:ln w="47625" cap="flat" cmpd="sng" algn="ctr">
            <a:solidFill>
              <a:schemeClr val="bg2">
                <a:lumMod val="75000"/>
              </a:schemeClr>
            </a:solid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2800" b="1" i="0" u="none" strike="noStrike" kern="1200" cap="none" spc="0" normalizeH="0" baseline="0" noProof="0" dirty="0">
                <a:ln>
                  <a:noFill/>
                </a:ln>
                <a:solidFill>
                  <a:srgbClr val="000000"/>
                </a:solidFill>
                <a:effectLst/>
                <a:uLnTx/>
                <a:uFillTx/>
                <a:latin typeface="Arial"/>
                <a:ea typeface="+mn-ea"/>
                <a:cs typeface="+mn-cs"/>
              </a:rPr>
              <a:t>*</a:t>
            </a:r>
          </a:p>
        </p:txBody>
      </p:sp>
      <p:cxnSp>
        <p:nvCxnSpPr>
          <p:cNvPr id="9" name="Straight Arrow Connector 8"/>
          <p:cNvCxnSpPr>
            <a:endCxn id="6" idx="2"/>
          </p:cNvCxnSpPr>
          <p:nvPr/>
        </p:nvCxnSpPr>
        <p:spPr bwMode="auto">
          <a:xfrm>
            <a:off x="307180" y="2893896"/>
            <a:ext cx="1006642" cy="216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11" name="Straight Arrow Connector 10"/>
          <p:cNvCxnSpPr/>
          <p:nvPr/>
        </p:nvCxnSpPr>
        <p:spPr bwMode="auto">
          <a:xfrm flipV="1">
            <a:off x="8076124" y="2893896"/>
            <a:ext cx="760648" cy="2675"/>
          </a:xfrm>
          <a:prstGeom prst="straightConnector1">
            <a:avLst/>
          </a:prstGeom>
          <a:solidFill>
            <a:schemeClr val="accent1"/>
          </a:solidFill>
          <a:ln w="28575" cap="flat" cmpd="sng" algn="ctr">
            <a:solidFill>
              <a:srgbClr val="FF0000"/>
            </a:solidFill>
            <a:prstDash val="sysDash"/>
            <a:round/>
            <a:headEnd type="none" w="med" len="med"/>
            <a:tailEnd type="arrow"/>
          </a:ln>
          <a:effectLst/>
        </p:spPr>
      </p:cxnSp>
      <p:sp>
        <p:nvSpPr>
          <p:cNvPr id="17" name="TextBox 16"/>
          <p:cNvSpPr txBox="1"/>
          <p:nvPr/>
        </p:nvSpPr>
        <p:spPr>
          <a:xfrm>
            <a:off x="1681126" y="3663553"/>
            <a:ext cx="1743619" cy="461665"/>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2400" b="1" i="1" u="none" strike="noStrike" kern="1200" cap="none" spc="0" normalizeH="0" baseline="0" noProof="0" dirty="0">
                <a:ln>
                  <a:noFill/>
                </a:ln>
                <a:solidFill>
                  <a:srgbClr val="0066FF"/>
                </a:solidFill>
                <a:effectLst/>
                <a:uLnTx/>
                <a:uFillTx/>
                <a:latin typeface="Times New Roman" pitchFamily="18" charset="0"/>
                <a:ea typeface="+mn-ea"/>
                <a:cs typeface="+mn-cs"/>
              </a:rPr>
              <a:t>Left neuron</a:t>
            </a:r>
          </a:p>
        </p:txBody>
      </p:sp>
      <p:sp>
        <p:nvSpPr>
          <p:cNvPr id="18" name="TextBox 17"/>
          <p:cNvSpPr txBox="1"/>
          <p:nvPr/>
        </p:nvSpPr>
        <p:spPr>
          <a:xfrm>
            <a:off x="5687919" y="3674666"/>
            <a:ext cx="1932773" cy="461665"/>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2400" b="1" i="1" u="none" strike="noStrike" kern="1200" cap="none" spc="0" normalizeH="0" baseline="0" noProof="0" dirty="0">
                <a:ln>
                  <a:noFill/>
                </a:ln>
                <a:solidFill>
                  <a:srgbClr val="0066FF"/>
                </a:solidFill>
                <a:effectLst/>
                <a:uLnTx/>
                <a:uFillTx/>
                <a:latin typeface="Times New Roman" pitchFamily="18" charset="0"/>
                <a:ea typeface="+mn-ea"/>
                <a:cs typeface="+mn-cs"/>
              </a:rPr>
              <a:t>Right neuron</a:t>
            </a:r>
          </a:p>
        </p:txBody>
      </p:sp>
      <p:graphicFrame>
        <p:nvGraphicFramePr>
          <p:cNvPr id="19" name="Object 18"/>
          <p:cNvGraphicFramePr>
            <a:graphicFrameLocks noChangeAspect="1"/>
          </p:cNvGraphicFramePr>
          <p:nvPr/>
        </p:nvGraphicFramePr>
        <p:xfrm>
          <a:off x="1139253" y="1718223"/>
          <a:ext cx="509945" cy="611935"/>
        </p:xfrm>
        <a:graphic>
          <a:graphicData uri="http://schemas.openxmlformats.org/presentationml/2006/ole">
            <mc:AlternateContent xmlns:mc="http://schemas.openxmlformats.org/markup-compatibility/2006">
              <mc:Choice xmlns:v="urn:schemas-microsoft-com:vml" Requires="v">
                <p:oleObj spid="_x0000_s363708" name="Equation" r:id="rId3" imgW="190440" imgH="228600" progId="Equation.3">
                  <p:embed/>
                </p:oleObj>
              </mc:Choice>
              <mc:Fallback>
                <p:oleObj name="Equation" r:id="rId3" imgW="190440" imgH="228600" progId="Equation.3">
                  <p:embed/>
                  <p:pic>
                    <p:nvPicPr>
                      <p:cNvPr id="19" name="Object 18"/>
                      <p:cNvPicPr/>
                      <p:nvPr/>
                    </p:nvPicPr>
                    <p:blipFill>
                      <a:blip r:embed="rId4"/>
                      <a:stretch>
                        <a:fillRect/>
                      </a:stretch>
                    </p:blipFill>
                    <p:spPr>
                      <a:xfrm>
                        <a:off x="1139253" y="1718223"/>
                        <a:ext cx="509945" cy="611935"/>
                      </a:xfrm>
                      <a:prstGeom prst="rect">
                        <a:avLst/>
                      </a:prstGeom>
                    </p:spPr>
                  </p:pic>
                </p:oleObj>
              </mc:Fallback>
            </mc:AlternateContent>
          </a:graphicData>
        </a:graphic>
      </p:graphicFrame>
      <p:graphicFrame>
        <p:nvGraphicFramePr>
          <p:cNvPr id="20" name="Object 19"/>
          <p:cNvGraphicFramePr>
            <a:graphicFrameLocks noChangeAspect="1"/>
          </p:cNvGraphicFramePr>
          <p:nvPr/>
        </p:nvGraphicFramePr>
        <p:xfrm>
          <a:off x="5084932" y="1677782"/>
          <a:ext cx="544513" cy="576262"/>
        </p:xfrm>
        <a:graphic>
          <a:graphicData uri="http://schemas.openxmlformats.org/presentationml/2006/ole">
            <mc:AlternateContent xmlns:mc="http://schemas.openxmlformats.org/markup-compatibility/2006">
              <mc:Choice xmlns:v="urn:schemas-microsoft-com:vml" Requires="v">
                <p:oleObj spid="_x0000_s363709" name="Equation" r:id="rId5" imgW="203040" imgH="215640" progId="Equation.3">
                  <p:embed/>
                </p:oleObj>
              </mc:Choice>
              <mc:Fallback>
                <p:oleObj name="Equation" r:id="rId5" imgW="203040" imgH="215640" progId="Equation.3">
                  <p:embed/>
                  <p:pic>
                    <p:nvPicPr>
                      <p:cNvPr id="20" name="Object 19"/>
                      <p:cNvPicPr>
                        <a:picLocks noChangeAspect="1" noChangeArrowheads="1"/>
                      </p:cNvPicPr>
                      <p:nvPr/>
                    </p:nvPicPr>
                    <p:blipFill>
                      <a:blip r:embed="rId6"/>
                      <a:srcRect/>
                      <a:stretch>
                        <a:fillRect/>
                      </a:stretch>
                    </p:blipFill>
                    <p:spPr bwMode="auto">
                      <a:xfrm>
                        <a:off x="5084932" y="1677782"/>
                        <a:ext cx="54451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Flowchart: Connector 24"/>
          <p:cNvSpPr/>
          <p:nvPr/>
        </p:nvSpPr>
        <p:spPr bwMode="auto">
          <a:xfrm>
            <a:off x="2983887" y="2394981"/>
            <a:ext cx="1030294" cy="997830"/>
          </a:xfrm>
          <a:prstGeom prst="flowChartConnector">
            <a:avLst/>
          </a:prstGeom>
          <a:gradFill>
            <a:gsLst>
              <a:gs pos="0">
                <a:srgbClr val="DDEBCF"/>
              </a:gs>
              <a:gs pos="50000">
                <a:srgbClr val="00B0F0"/>
              </a:gs>
              <a:gs pos="100000">
                <a:srgbClr val="FFC000"/>
              </a:gs>
            </a:gsLst>
            <a:lin ang="5400000" scaled="0"/>
          </a:gradFill>
          <a:ln w="47625" cap="flat" cmpd="sng" algn="ctr">
            <a:solidFill>
              <a:schemeClr val="bg2">
                <a:lumMod val="75000"/>
              </a:schemeClr>
            </a:solid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3600" b="0" i="0" u="none" strike="noStrike" kern="1200" cap="none" spc="0" normalizeH="0" baseline="0" noProof="0" dirty="0">
                <a:ln>
                  <a:noFill/>
                </a:ln>
                <a:solidFill>
                  <a:srgbClr val="000000"/>
                </a:solidFill>
                <a:effectLst/>
                <a:uLnTx/>
                <a:uFillTx/>
                <a:latin typeface="Times" charset="0"/>
                <a:ea typeface="+mn-ea"/>
                <a:cs typeface="+mn-cs"/>
              </a:rPr>
              <a:t>S</a:t>
            </a:r>
            <a:endParaRPr kumimoji="0" lang="en-NZ" sz="2000" b="0" i="0" u="none" strike="noStrike" kern="1200" cap="none" spc="0" normalizeH="0" baseline="0" noProof="0" dirty="0">
              <a:ln>
                <a:noFill/>
              </a:ln>
              <a:solidFill>
                <a:srgbClr val="000000"/>
              </a:solidFill>
              <a:effectLst/>
              <a:uLnTx/>
              <a:uFillTx/>
              <a:latin typeface="Times" charset="0"/>
              <a:ea typeface="+mn-ea"/>
              <a:cs typeface="+mn-cs"/>
            </a:endParaRPr>
          </a:p>
        </p:txBody>
      </p:sp>
      <p:cxnSp>
        <p:nvCxnSpPr>
          <p:cNvPr id="27" name="Straight Arrow Connector 26"/>
          <p:cNvCxnSpPr>
            <a:endCxn id="6" idx="0"/>
          </p:cNvCxnSpPr>
          <p:nvPr/>
        </p:nvCxnSpPr>
        <p:spPr bwMode="auto">
          <a:xfrm>
            <a:off x="1681126" y="1677782"/>
            <a:ext cx="0" cy="857249"/>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0" name="Straight Arrow Connector 29"/>
          <p:cNvCxnSpPr>
            <a:stCxn id="6" idx="6"/>
            <a:endCxn id="25" idx="2"/>
          </p:cNvCxnSpPr>
          <p:nvPr/>
        </p:nvCxnSpPr>
        <p:spPr bwMode="auto">
          <a:xfrm flipV="1">
            <a:off x="2048429" y="2893896"/>
            <a:ext cx="935458" cy="216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graphicFrame>
        <p:nvGraphicFramePr>
          <p:cNvPr id="36" name="Object 35"/>
          <p:cNvGraphicFramePr>
            <a:graphicFrameLocks noChangeAspect="1"/>
          </p:cNvGraphicFramePr>
          <p:nvPr/>
        </p:nvGraphicFramePr>
        <p:xfrm>
          <a:off x="2278033" y="2229437"/>
          <a:ext cx="476250" cy="611188"/>
        </p:xfrm>
        <a:graphic>
          <a:graphicData uri="http://schemas.openxmlformats.org/presentationml/2006/ole">
            <mc:AlternateContent xmlns:mc="http://schemas.openxmlformats.org/markup-compatibility/2006">
              <mc:Choice xmlns:v="urn:schemas-microsoft-com:vml" Requires="v">
                <p:oleObj spid="_x0000_s363710" name="Equation" r:id="rId7" imgW="177480" imgH="228600" progId="Equation.3">
                  <p:embed/>
                </p:oleObj>
              </mc:Choice>
              <mc:Fallback>
                <p:oleObj name="Equation" r:id="rId7" imgW="177480" imgH="228600" progId="Equation.3">
                  <p:embed/>
                  <p:pic>
                    <p:nvPicPr>
                      <p:cNvPr id="36" name="Object 35"/>
                      <p:cNvPicPr>
                        <a:picLocks noChangeAspect="1" noChangeArrowheads="1"/>
                      </p:cNvPicPr>
                      <p:nvPr/>
                    </p:nvPicPr>
                    <p:blipFill>
                      <a:blip r:embed="rId8"/>
                      <a:srcRect/>
                      <a:stretch>
                        <a:fillRect/>
                      </a:stretch>
                    </p:blipFill>
                    <p:spPr bwMode="auto">
                      <a:xfrm>
                        <a:off x="2278033" y="2229437"/>
                        <a:ext cx="47625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 name="Flowchart: Connector 36"/>
          <p:cNvSpPr/>
          <p:nvPr/>
        </p:nvSpPr>
        <p:spPr bwMode="auto">
          <a:xfrm>
            <a:off x="5357189" y="2535031"/>
            <a:ext cx="734607" cy="722051"/>
          </a:xfrm>
          <a:prstGeom prst="flowChartConnector">
            <a:avLst/>
          </a:prstGeom>
          <a:gradFill>
            <a:gsLst>
              <a:gs pos="0">
                <a:srgbClr val="DDEBCF"/>
              </a:gs>
              <a:gs pos="50000">
                <a:srgbClr val="9CB86E"/>
              </a:gs>
              <a:gs pos="100000">
                <a:srgbClr val="3399FF"/>
              </a:gs>
            </a:gsLst>
            <a:lin ang="5400000" scaled="0"/>
          </a:gradFill>
          <a:ln w="47625" cap="flat" cmpd="sng" algn="ctr">
            <a:solidFill>
              <a:schemeClr val="bg2">
                <a:lumMod val="75000"/>
              </a:schemeClr>
            </a:solid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2800" b="1" i="0" u="none" strike="noStrike" kern="1200" cap="none" spc="0" normalizeH="0" baseline="0" noProof="0">
                <a:ln>
                  <a:noFill/>
                </a:ln>
                <a:solidFill>
                  <a:srgbClr val="000000"/>
                </a:solidFill>
                <a:effectLst/>
                <a:uLnTx/>
                <a:uFillTx/>
                <a:latin typeface="Arial"/>
                <a:ea typeface="+mn-ea"/>
                <a:cs typeface="+mn-cs"/>
              </a:rPr>
              <a:t>*</a:t>
            </a:r>
            <a:endParaRPr kumimoji="0" lang="en-NZ" sz="2800" b="1" i="0" u="none" strike="noStrike" kern="1200" cap="none" spc="0" normalizeH="0" baseline="0" noProof="0" dirty="0">
              <a:ln>
                <a:noFill/>
              </a:ln>
              <a:solidFill>
                <a:srgbClr val="000000"/>
              </a:solidFill>
              <a:effectLst/>
              <a:uLnTx/>
              <a:uFillTx/>
              <a:latin typeface="Arial"/>
              <a:ea typeface="+mn-ea"/>
              <a:cs typeface="+mn-cs"/>
            </a:endParaRPr>
          </a:p>
        </p:txBody>
      </p:sp>
      <p:cxnSp>
        <p:nvCxnSpPr>
          <p:cNvPr id="38" name="Straight Arrow Connector 37"/>
          <p:cNvCxnSpPr>
            <a:endCxn id="37" idx="2"/>
          </p:cNvCxnSpPr>
          <p:nvPr/>
        </p:nvCxnSpPr>
        <p:spPr bwMode="auto">
          <a:xfrm>
            <a:off x="4036065" y="2896057"/>
            <a:ext cx="1321124" cy="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39" name="TextBox 38"/>
          <p:cNvSpPr txBox="1"/>
          <p:nvPr/>
        </p:nvSpPr>
        <p:spPr>
          <a:xfrm>
            <a:off x="4413274" y="3026249"/>
            <a:ext cx="360996" cy="461665"/>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2400" b="1" i="0" u="none" strike="noStrike" kern="1200" cap="none" spc="0" normalizeH="0" baseline="0" noProof="0" dirty="0" err="1">
                <a:ln>
                  <a:noFill/>
                </a:ln>
                <a:solidFill>
                  <a:srgbClr val="008000"/>
                </a:solidFill>
                <a:effectLst/>
                <a:uLnTx/>
                <a:uFillTx/>
                <a:latin typeface="Times New Roman" pitchFamily="18" charset="0"/>
                <a:ea typeface="+mn-ea"/>
                <a:cs typeface="+mn-cs"/>
              </a:rPr>
              <a:t>i</a:t>
            </a:r>
            <a:r>
              <a:rPr kumimoji="0" lang="en-NZ" sz="2400" b="1" i="1" u="none" strike="noStrike" kern="1200" cap="none" spc="0" normalizeH="0" baseline="-25000" noProof="0" dirty="0" err="1">
                <a:ln>
                  <a:noFill/>
                </a:ln>
                <a:solidFill>
                  <a:srgbClr val="008000"/>
                </a:solidFill>
                <a:effectLst/>
                <a:uLnTx/>
                <a:uFillTx/>
                <a:latin typeface="Times New Roman" pitchFamily="18" charset="0"/>
                <a:ea typeface="+mn-ea"/>
                <a:cs typeface="+mn-cs"/>
              </a:rPr>
              <a:t>r</a:t>
            </a:r>
            <a:endParaRPr kumimoji="0" lang="en-NZ" sz="2400" b="1" i="1" u="none" strike="noStrike" kern="1200" cap="none" spc="0" normalizeH="0" baseline="-25000" noProof="0" dirty="0">
              <a:ln>
                <a:noFill/>
              </a:ln>
              <a:solidFill>
                <a:srgbClr val="008000"/>
              </a:solidFill>
              <a:effectLst/>
              <a:uLnTx/>
              <a:uFillTx/>
              <a:latin typeface="Times New Roman" pitchFamily="18" charset="0"/>
              <a:ea typeface="+mn-ea"/>
              <a:cs typeface="+mn-cs"/>
            </a:endParaRPr>
          </a:p>
        </p:txBody>
      </p:sp>
      <p:sp>
        <p:nvSpPr>
          <p:cNvPr id="41" name="Flowchart: Connector 40"/>
          <p:cNvSpPr/>
          <p:nvPr/>
        </p:nvSpPr>
        <p:spPr bwMode="auto">
          <a:xfrm>
            <a:off x="7027254" y="2394981"/>
            <a:ext cx="1030294" cy="997830"/>
          </a:xfrm>
          <a:prstGeom prst="flowChartConnector">
            <a:avLst/>
          </a:prstGeom>
          <a:gradFill>
            <a:gsLst>
              <a:gs pos="0">
                <a:srgbClr val="DDEBCF"/>
              </a:gs>
              <a:gs pos="50000">
                <a:srgbClr val="00B0F0"/>
              </a:gs>
              <a:gs pos="100000">
                <a:srgbClr val="FFC000"/>
              </a:gs>
            </a:gsLst>
            <a:lin ang="5400000" scaled="0"/>
          </a:gradFill>
          <a:ln w="47625" cap="flat" cmpd="sng" algn="ctr">
            <a:solidFill>
              <a:schemeClr val="bg2">
                <a:lumMod val="75000"/>
              </a:schemeClr>
            </a:solid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3600" b="0" i="0" u="none" strike="noStrike" kern="1200" cap="none" spc="0" normalizeH="0" baseline="0" noProof="0" dirty="0">
                <a:ln>
                  <a:noFill/>
                </a:ln>
                <a:solidFill>
                  <a:srgbClr val="000000"/>
                </a:solidFill>
                <a:effectLst/>
                <a:uLnTx/>
                <a:uFillTx/>
                <a:latin typeface="Times" charset="0"/>
                <a:ea typeface="+mn-ea"/>
                <a:cs typeface="+mn-cs"/>
              </a:rPr>
              <a:t>S</a:t>
            </a:r>
          </a:p>
        </p:txBody>
      </p:sp>
      <p:cxnSp>
        <p:nvCxnSpPr>
          <p:cNvPr id="42" name="Straight Arrow Connector 41"/>
          <p:cNvCxnSpPr>
            <a:endCxn id="37" idx="0"/>
          </p:cNvCxnSpPr>
          <p:nvPr/>
        </p:nvCxnSpPr>
        <p:spPr bwMode="auto">
          <a:xfrm>
            <a:off x="5724493" y="1677782"/>
            <a:ext cx="0" cy="857249"/>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43" name="Straight Arrow Connector 42"/>
          <p:cNvCxnSpPr>
            <a:stCxn id="37" idx="6"/>
            <a:endCxn id="41" idx="2"/>
          </p:cNvCxnSpPr>
          <p:nvPr/>
        </p:nvCxnSpPr>
        <p:spPr bwMode="auto">
          <a:xfrm flipV="1">
            <a:off x="6091796" y="2893896"/>
            <a:ext cx="935458" cy="216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graphicFrame>
        <p:nvGraphicFramePr>
          <p:cNvPr id="44" name="Object 43"/>
          <p:cNvGraphicFramePr>
            <a:graphicFrameLocks noChangeAspect="1"/>
          </p:cNvGraphicFramePr>
          <p:nvPr/>
        </p:nvGraphicFramePr>
        <p:xfrm>
          <a:off x="6304756" y="2244519"/>
          <a:ext cx="509587" cy="577850"/>
        </p:xfrm>
        <a:graphic>
          <a:graphicData uri="http://schemas.openxmlformats.org/presentationml/2006/ole">
            <mc:AlternateContent xmlns:mc="http://schemas.openxmlformats.org/markup-compatibility/2006">
              <mc:Choice xmlns:v="urn:schemas-microsoft-com:vml" Requires="v">
                <p:oleObj spid="_x0000_s363711" name="Equation" r:id="rId9" imgW="190440" imgH="215640" progId="Equation.3">
                  <p:embed/>
                </p:oleObj>
              </mc:Choice>
              <mc:Fallback>
                <p:oleObj name="Equation" r:id="rId9" imgW="190440" imgH="215640" progId="Equation.3">
                  <p:embed/>
                  <p:pic>
                    <p:nvPicPr>
                      <p:cNvPr id="44" name="Object 43"/>
                      <p:cNvPicPr>
                        <a:picLocks noChangeAspect="1" noChangeArrowheads="1"/>
                      </p:cNvPicPr>
                      <p:nvPr/>
                    </p:nvPicPr>
                    <p:blipFill>
                      <a:blip r:embed="rId10"/>
                      <a:srcRect/>
                      <a:stretch>
                        <a:fillRect/>
                      </a:stretch>
                    </p:blipFill>
                    <p:spPr bwMode="auto">
                      <a:xfrm>
                        <a:off x="6304756" y="2244519"/>
                        <a:ext cx="509587"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 name="TextBox 44"/>
          <p:cNvSpPr txBox="1"/>
          <p:nvPr/>
        </p:nvSpPr>
        <p:spPr>
          <a:xfrm>
            <a:off x="489593" y="2381225"/>
            <a:ext cx="327333" cy="461665"/>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2400" b="1" i="0" u="none" strike="noStrike" kern="1200" cap="none" spc="0" normalizeH="0" baseline="0" noProof="0" dirty="0" err="1">
                <a:ln>
                  <a:noFill/>
                </a:ln>
                <a:solidFill>
                  <a:srgbClr val="008000"/>
                </a:solidFill>
                <a:effectLst/>
                <a:uLnTx/>
                <a:uFillTx/>
                <a:latin typeface="Times New Roman" pitchFamily="18" charset="0"/>
                <a:ea typeface="+mn-ea"/>
                <a:cs typeface="+mn-cs"/>
              </a:rPr>
              <a:t>i</a:t>
            </a:r>
            <a:r>
              <a:rPr kumimoji="0" lang="en-NZ" sz="2400" b="1" i="1" u="none" strike="noStrike" kern="1200" cap="none" spc="0" normalizeH="0" baseline="-25000" noProof="0" dirty="0" err="1">
                <a:ln>
                  <a:noFill/>
                </a:ln>
                <a:solidFill>
                  <a:srgbClr val="008000"/>
                </a:solidFill>
                <a:effectLst/>
                <a:uLnTx/>
                <a:uFillTx/>
                <a:latin typeface="Times New Roman" pitchFamily="18" charset="0"/>
                <a:ea typeface="+mn-ea"/>
                <a:cs typeface="+mn-cs"/>
              </a:rPr>
              <a:t>l</a:t>
            </a:r>
            <a:endParaRPr kumimoji="0" lang="en-NZ" sz="2400" b="1" i="1" u="none" strike="noStrike" kern="1200" cap="none" spc="0" normalizeH="0" baseline="-25000" noProof="0" dirty="0">
              <a:ln>
                <a:noFill/>
              </a:ln>
              <a:solidFill>
                <a:srgbClr val="008000"/>
              </a:solidFill>
              <a:effectLst/>
              <a:uLnTx/>
              <a:uFillTx/>
              <a:latin typeface="Times New Roman" pitchFamily="18" charset="0"/>
              <a:ea typeface="+mn-ea"/>
              <a:cs typeface="+mn-cs"/>
            </a:endParaRPr>
          </a:p>
        </p:txBody>
      </p:sp>
      <p:graphicFrame>
        <p:nvGraphicFramePr>
          <p:cNvPr id="46" name="Object 45"/>
          <p:cNvGraphicFramePr>
            <a:graphicFrameLocks noChangeAspect="1"/>
          </p:cNvGraphicFramePr>
          <p:nvPr/>
        </p:nvGraphicFramePr>
        <p:xfrm>
          <a:off x="4150518" y="2234994"/>
          <a:ext cx="407988" cy="611188"/>
        </p:xfrm>
        <a:graphic>
          <a:graphicData uri="http://schemas.openxmlformats.org/presentationml/2006/ole">
            <mc:AlternateContent xmlns:mc="http://schemas.openxmlformats.org/markup-compatibility/2006">
              <mc:Choice xmlns:v="urn:schemas-microsoft-com:vml" Requires="v">
                <p:oleObj spid="_x0000_s363712" name="Equation" r:id="rId11" imgW="152280" imgH="228600" progId="Equation.3">
                  <p:embed/>
                </p:oleObj>
              </mc:Choice>
              <mc:Fallback>
                <p:oleObj name="Equation" r:id="rId11" imgW="152280" imgH="228600" progId="Equation.3">
                  <p:embed/>
                  <p:pic>
                    <p:nvPicPr>
                      <p:cNvPr id="46" name="Object 45"/>
                      <p:cNvPicPr>
                        <a:picLocks noChangeAspect="1" noChangeArrowheads="1"/>
                      </p:cNvPicPr>
                      <p:nvPr/>
                    </p:nvPicPr>
                    <p:blipFill>
                      <a:blip r:embed="rId12"/>
                      <a:srcRect/>
                      <a:stretch>
                        <a:fillRect/>
                      </a:stretch>
                    </p:blipFill>
                    <p:spPr bwMode="auto">
                      <a:xfrm>
                        <a:off x="4150518" y="2234994"/>
                        <a:ext cx="40798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 name="Object 46"/>
          <p:cNvGraphicFramePr>
            <a:graphicFrameLocks noChangeAspect="1"/>
          </p:cNvGraphicFramePr>
          <p:nvPr/>
        </p:nvGraphicFramePr>
        <p:xfrm>
          <a:off x="8151018" y="2255838"/>
          <a:ext cx="441325" cy="576262"/>
        </p:xfrm>
        <a:graphic>
          <a:graphicData uri="http://schemas.openxmlformats.org/presentationml/2006/ole">
            <mc:AlternateContent xmlns:mc="http://schemas.openxmlformats.org/markup-compatibility/2006">
              <mc:Choice xmlns:v="urn:schemas-microsoft-com:vml" Requires="v">
                <p:oleObj spid="_x0000_s363713" name="Equation" r:id="rId13" imgW="164880" imgH="215640" progId="Equation.3">
                  <p:embed/>
                </p:oleObj>
              </mc:Choice>
              <mc:Fallback>
                <p:oleObj name="Equation" r:id="rId13" imgW="164880" imgH="215640" progId="Equation.3">
                  <p:embed/>
                  <p:pic>
                    <p:nvPicPr>
                      <p:cNvPr id="47" name="Object 46"/>
                      <p:cNvPicPr>
                        <a:picLocks noChangeAspect="1" noChangeArrowheads="1"/>
                      </p:cNvPicPr>
                      <p:nvPr/>
                    </p:nvPicPr>
                    <p:blipFill>
                      <a:blip r:embed="rId14"/>
                      <a:srcRect/>
                      <a:stretch>
                        <a:fillRect/>
                      </a:stretch>
                    </p:blipFill>
                    <p:spPr bwMode="auto">
                      <a:xfrm>
                        <a:off x="8151018" y="2255838"/>
                        <a:ext cx="441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p:nvPr/>
        </p:nvSpPr>
        <p:spPr>
          <a:xfrm>
            <a:off x="256492" y="4822031"/>
            <a:ext cx="8616000"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2000" b="1" i="0" u="none" strike="noStrike" kern="1200" cap="none" spc="0" normalizeH="0" baseline="0" noProof="0" dirty="0">
                <a:ln>
                  <a:noFill/>
                </a:ln>
                <a:solidFill>
                  <a:srgbClr val="000000"/>
                </a:solidFill>
                <a:effectLst/>
                <a:uLnTx/>
                <a:uFillTx/>
                <a:latin typeface="Times New Roman" pitchFamily="18" charset="0"/>
                <a:ea typeface="+mn-ea"/>
                <a:cs typeface="+mn-cs"/>
              </a:rPr>
              <a:t>See the details of the formula derivations in a separate pdf file (downloadable via Stream).</a:t>
            </a:r>
          </a:p>
        </p:txBody>
      </p:sp>
    </p:spTree>
    <p:extLst>
      <p:ext uri="{BB962C8B-B14F-4D97-AF65-F5344CB8AC3E}">
        <p14:creationId xmlns:p14="http://schemas.microsoft.com/office/powerpoint/2010/main" val="56324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65218" name="Object 4"/>
          <p:cNvGraphicFramePr>
            <a:graphicFrameLocks noChangeAspect="1"/>
          </p:cNvGraphicFramePr>
          <p:nvPr/>
        </p:nvGraphicFramePr>
        <p:xfrm>
          <a:off x="1316038" y="1604963"/>
          <a:ext cx="1077912" cy="1533525"/>
        </p:xfrm>
        <a:graphic>
          <a:graphicData uri="http://schemas.openxmlformats.org/presentationml/2006/ole">
            <mc:AlternateContent xmlns:mc="http://schemas.openxmlformats.org/markup-compatibility/2006">
              <mc:Choice xmlns:v="urn:schemas-microsoft-com:vml" Requires="v">
                <p:oleObj spid="_x0000_s364763" name="Equation" r:id="rId3" imgW="838200" imgH="1219200" progId="Equation.3">
                  <p:embed/>
                </p:oleObj>
              </mc:Choice>
              <mc:Fallback>
                <p:oleObj name="Equation" r:id="rId3" imgW="838200" imgH="1219200" progId="Equation.3">
                  <p:embed/>
                  <p:pic>
                    <p:nvPicPr>
                      <p:cNvPr id="26521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038" y="1604963"/>
                        <a:ext cx="1077912" cy="15335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1"/>
          <p:cNvSpPr>
            <a:spLocks noGrp="1"/>
          </p:cNvSpPr>
          <p:nvPr>
            <p:ph type="title"/>
          </p:nvPr>
        </p:nvSpPr>
        <p:spPr>
          <a:xfrm>
            <a:off x="0" y="831356"/>
            <a:ext cx="7772400" cy="558800"/>
          </a:xfrm>
          <a:noFill/>
          <a:ln w="9525">
            <a:noFill/>
            <a:miter lim="800000"/>
            <a:headEnd/>
            <a:tailEnd/>
          </a:ln>
          <a:effectLst/>
        </p:spPr>
        <p:txBody>
          <a:bodyPr vert="horz" wrap="square" lIns="504000" tIns="180000" rIns="0" bIns="0" numCol="1" anchor="t" anchorCtr="0" compatLnSpc="1">
            <a:prstTxWarp prst="textNoShape">
              <a:avLst/>
            </a:prstTxWarp>
          </a:bodyPr>
          <a:lstStyle/>
          <a:p>
            <a:r>
              <a:rPr lang="en-NZ" sz="2400" dirty="0">
                <a:solidFill>
                  <a:schemeClr val="tx1"/>
                </a:solidFill>
                <a:effectLst>
                  <a:outerShdw blurRad="38100" dist="38100" dir="2700000" algn="tl">
                    <a:srgbClr val="000000">
                      <a:alpha val="43137"/>
                    </a:srgbClr>
                  </a:outerShdw>
                </a:effectLst>
              </a:rPr>
              <a:t>Summary of Weight Update Formulas</a:t>
            </a:r>
          </a:p>
        </p:txBody>
      </p:sp>
      <p:sp>
        <p:nvSpPr>
          <p:cNvPr id="11" name="Title 1"/>
          <p:cNvSpPr txBox="1">
            <a:spLocks/>
          </p:cNvSpPr>
          <p:nvPr/>
        </p:nvSpPr>
        <p:spPr bwMode="auto">
          <a:xfrm>
            <a:off x="0" y="0"/>
            <a:ext cx="9144000" cy="792163"/>
          </a:xfrm>
          <a:prstGeom prst="rect">
            <a:avLst/>
          </a:prstGeom>
          <a:gradFill rotWithShape="0">
            <a:gsLst>
              <a:gs pos="0">
                <a:srgbClr val="FFF200"/>
              </a:gs>
              <a:gs pos="45000">
                <a:srgbClr val="FF7A00"/>
              </a:gs>
              <a:gs pos="70000">
                <a:srgbClr val="FF0300"/>
              </a:gs>
              <a:gs pos="100000">
                <a:srgbClr val="4D0808"/>
              </a:gs>
            </a:gsLst>
            <a:lin ang="5400000" scaled="1"/>
          </a:gradFill>
          <a:ln w="9525">
            <a:noFill/>
            <a:miter lim="800000"/>
            <a:headEnd/>
            <a:tailEnd/>
          </a:ln>
          <a:effectLst/>
        </p:spPr>
        <p:txBody>
          <a:bodyPr vert="horz" wrap="square" lIns="324000" tIns="144000" rIns="0" bIns="0" numCol="1" anchor="t" anchorCtr="0" compatLnSpc="1">
            <a:prstTxWarp prst="textNoShape">
              <a:avLst/>
            </a:prstTxWarp>
          </a:bodyPr>
          <a:lstStyle>
            <a:defPPr>
              <a:defRPr lang="en-US"/>
            </a:defPPr>
            <a:lvl1pPr algn="l">
              <a:defRPr sz="4000">
                <a:solidFill>
                  <a:srgbClr val="FFFFFF"/>
                </a:solidFill>
                <a:effectLst>
                  <a:outerShdw blurRad="38100" dist="38100" dir="2700000" algn="tl">
                    <a:srgbClr val="000000"/>
                  </a:outerShdw>
                </a:effectLst>
                <a:latin typeface="Aria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4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Arial"/>
                <a:ea typeface="+mn-ea"/>
                <a:cs typeface="+mn-cs"/>
              </a:rPr>
              <a:t>Gradient Ascent</a:t>
            </a:r>
          </a:p>
        </p:txBody>
      </p:sp>
      <p:graphicFrame>
        <p:nvGraphicFramePr>
          <p:cNvPr id="265221" name="Object 21"/>
          <p:cNvGraphicFramePr>
            <a:graphicFrameLocks noChangeAspect="1"/>
          </p:cNvGraphicFramePr>
          <p:nvPr/>
        </p:nvGraphicFramePr>
        <p:xfrm>
          <a:off x="3384550" y="2251075"/>
          <a:ext cx="2065338" cy="673100"/>
        </p:xfrm>
        <a:graphic>
          <a:graphicData uri="http://schemas.openxmlformats.org/presentationml/2006/ole">
            <mc:AlternateContent xmlns:mc="http://schemas.openxmlformats.org/markup-compatibility/2006">
              <mc:Choice xmlns:v="urn:schemas-microsoft-com:vml" Requires="v">
                <p:oleObj spid="_x0000_s364764" r:id="rId5" imgW="1485900" imgH="482600" progId="Equation.DSMT4">
                  <p:embed/>
                </p:oleObj>
              </mc:Choice>
              <mc:Fallback>
                <p:oleObj r:id="rId5" imgW="1485900" imgH="482600" progId="Equation.DSMT4">
                  <p:embed/>
                  <p:pic>
                    <p:nvPicPr>
                      <p:cNvPr id="265221"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4550" y="2251075"/>
                        <a:ext cx="2065338"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5222" name="Object 22"/>
          <p:cNvGraphicFramePr>
            <a:graphicFrameLocks noChangeAspect="1"/>
          </p:cNvGraphicFramePr>
          <p:nvPr/>
        </p:nvGraphicFramePr>
        <p:xfrm>
          <a:off x="3375025" y="3024188"/>
          <a:ext cx="1808163" cy="381000"/>
        </p:xfrm>
        <a:graphic>
          <a:graphicData uri="http://schemas.openxmlformats.org/presentationml/2006/ole">
            <mc:AlternateContent xmlns:mc="http://schemas.openxmlformats.org/markup-compatibility/2006">
              <mc:Choice xmlns:v="urn:schemas-microsoft-com:vml" Requires="v">
                <p:oleObj spid="_x0000_s364765" r:id="rId7" imgW="1066800" imgH="228600" progId="Equation.DSMT4">
                  <p:embed/>
                </p:oleObj>
              </mc:Choice>
              <mc:Fallback>
                <p:oleObj r:id="rId7" imgW="1066800" imgH="228600" progId="Equation.DSMT4">
                  <p:embed/>
                  <p:pic>
                    <p:nvPicPr>
                      <p:cNvPr id="265222"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5025" y="3024188"/>
                        <a:ext cx="18081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5223" name="Object 23"/>
          <p:cNvGraphicFramePr>
            <a:graphicFrameLocks noChangeAspect="1"/>
          </p:cNvGraphicFramePr>
          <p:nvPr/>
        </p:nvGraphicFramePr>
        <p:xfrm>
          <a:off x="4079875" y="3605213"/>
          <a:ext cx="2003425" cy="615950"/>
        </p:xfrm>
        <a:graphic>
          <a:graphicData uri="http://schemas.openxmlformats.org/presentationml/2006/ole">
            <mc:AlternateContent xmlns:mc="http://schemas.openxmlformats.org/markup-compatibility/2006">
              <mc:Choice xmlns:v="urn:schemas-microsoft-com:vml" Requires="v">
                <p:oleObj spid="_x0000_s364766" r:id="rId9" imgW="1600200" imgH="685800" progId="Equation.DSMT4">
                  <p:embed/>
                </p:oleObj>
              </mc:Choice>
              <mc:Fallback>
                <p:oleObj r:id="rId9" imgW="1600200" imgH="685800" progId="Equation.DSMT4">
                  <p:embed/>
                  <p:pic>
                    <p:nvPicPr>
                      <p:cNvPr id="265223"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79875" y="3605213"/>
                        <a:ext cx="20034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5224" name="Object 24"/>
          <p:cNvGraphicFramePr>
            <a:graphicFrameLocks noChangeAspect="1"/>
          </p:cNvGraphicFramePr>
          <p:nvPr/>
        </p:nvGraphicFramePr>
        <p:xfrm>
          <a:off x="3349625" y="4940300"/>
          <a:ext cx="1905000" cy="447675"/>
        </p:xfrm>
        <a:graphic>
          <a:graphicData uri="http://schemas.openxmlformats.org/presentationml/2006/ole">
            <mc:AlternateContent xmlns:mc="http://schemas.openxmlformats.org/markup-compatibility/2006">
              <mc:Choice xmlns:v="urn:schemas-microsoft-com:vml" Requires="v">
                <p:oleObj spid="_x0000_s364767" r:id="rId11" imgW="1459866" imgH="342751" progId="Equation.DSMT4">
                  <p:embed/>
                </p:oleObj>
              </mc:Choice>
              <mc:Fallback>
                <p:oleObj r:id="rId11" imgW="1459866" imgH="342751" progId="Equation.DSMT4">
                  <p:embed/>
                  <p:pic>
                    <p:nvPicPr>
                      <p:cNvPr id="265224"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9625" y="4940300"/>
                        <a:ext cx="19050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5225" name="Object 25"/>
          <p:cNvGraphicFramePr>
            <a:graphicFrameLocks noChangeAspect="1"/>
          </p:cNvGraphicFramePr>
          <p:nvPr/>
        </p:nvGraphicFramePr>
        <p:xfrm>
          <a:off x="3368675" y="5535613"/>
          <a:ext cx="1509713" cy="349250"/>
        </p:xfrm>
        <a:graphic>
          <a:graphicData uri="http://schemas.openxmlformats.org/presentationml/2006/ole">
            <mc:AlternateContent xmlns:mc="http://schemas.openxmlformats.org/markup-compatibility/2006">
              <mc:Choice xmlns:v="urn:schemas-microsoft-com:vml" Requires="v">
                <p:oleObj spid="_x0000_s364768" r:id="rId13" imgW="1028254" imgH="241195" progId="Equation.DSMT4">
                  <p:embed/>
                </p:oleObj>
              </mc:Choice>
              <mc:Fallback>
                <p:oleObj r:id="rId13" imgW="1028254" imgH="241195" progId="Equation.DSMT4">
                  <p:embed/>
                  <p:pic>
                    <p:nvPicPr>
                      <p:cNvPr id="265225"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68675" y="5535613"/>
                        <a:ext cx="15097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5226" name="Object 26"/>
          <p:cNvGraphicFramePr>
            <a:graphicFrameLocks noChangeAspect="1"/>
          </p:cNvGraphicFramePr>
          <p:nvPr/>
        </p:nvGraphicFramePr>
        <p:xfrm>
          <a:off x="4425950" y="6054725"/>
          <a:ext cx="2079625" cy="615950"/>
        </p:xfrm>
        <a:graphic>
          <a:graphicData uri="http://schemas.openxmlformats.org/presentationml/2006/ole">
            <mc:AlternateContent xmlns:mc="http://schemas.openxmlformats.org/markup-compatibility/2006">
              <mc:Choice xmlns:v="urn:schemas-microsoft-com:vml" Requires="v">
                <p:oleObj spid="_x0000_s364769" r:id="rId15" imgW="1663700" imgH="685800" progId="Equation.DSMT4">
                  <p:embed/>
                </p:oleObj>
              </mc:Choice>
              <mc:Fallback>
                <p:oleObj r:id="rId15" imgW="1663700" imgH="685800" progId="Equation.DSMT4">
                  <p:embed/>
                  <p:pic>
                    <p:nvPicPr>
                      <p:cNvPr id="265226"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25950" y="6054725"/>
                        <a:ext cx="20796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5227" name="Rectangle 20"/>
          <p:cNvSpPr>
            <a:spLocks noChangeArrowheads="1"/>
          </p:cNvSpPr>
          <p:nvPr/>
        </p:nvSpPr>
        <p:spPr bwMode="auto">
          <a:xfrm>
            <a:off x="2873375" y="1506538"/>
            <a:ext cx="3687763" cy="646112"/>
          </a:xfrm>
          <a:prstGeom prst="rect">
            <a:avLst/>
          </a:prstGeom>
          <a:noFill/>
          <a:ln>
            <a:noFill/>
          </a:ln>
          <a:effectLst/>
          <a:extLst>
            <a:ext uri="{909E8E84-426E-40DD-AFC4-6F175D3DCCD1}">
              <a14:hiddenFill xmlns:a14="http://schemas.microsoft.com/office/drawing/2010/main">
                <a:solidFill>
                  <a:srgbClr val="3D22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339966"/>
                </a:solidFill>
                <a:effectLst/>
                <a:uLnTx/>
                <a:uFillTx/>
                <a:latin typeface="Times New Roman" pitchFamily="18" charset="0"/>
                <a:ea typeface="+mn-ea"/>
                <a:cs typeface="Times New Roman" pitchFamily="18" charset="0"/>
              </a:rPr>
              <a:t>To adjust weights leading into an output unit, W</a:t>
            </a:r>
            <a:r>
              <a:rPr kumimoji="0" lang="en-US" sz="1800" b="1" i="0" u="none" strike="noStrike" kern="1200" cap="none" spc="0" normalizeH="0" baseline="-30000" noProof="0">
                <a:ln>
                  <a:noFill/>
                </a:ln>
                <a:solidFill>
                  <a:srgbClr val="339966"/>
                </a:solidFill>
                <a:effectLst/>
                <a:uLnTx/>
                <a:uFillTx/>
                <a:latin typeface="Times New Roman" pitchFamily="18" charset="0"/>
                <a:ea typeface="+mn-ea"/>
                <a:cs typeface="Times New Roman" pitchFamily="18" charset="0"/>
              </a:rPr>
              <a:t>jk</a:t>
            </a:r>
            <a:r>
              <a:rPr kumimoji="0" lang="en-US" sz="1800" b="1" i="0" u="none" strike="noStrike" kern="1200" cap="none" spc="0" normalizeH="0" baseline="0" noProof="0">
                <a:ln>
                  <a:noFill/>
                </a:ln>
                <a:solidFill>
                  <a:srgbClr val="339966"/>
                </a:solidFill>
                <a:effectLst/>
                <a:uLnTx/>
                <a:uFillTx/>
                <a:latin typeface="Times New Roman" pitchFamily="18" charset="0"/>
                <a:ea typeface="+mn-ea"/>
                <a:cs typeface="Times New Roman" pitchFamily="18" charset="0"/>
              </a:rPr>
              <a:t>:</a:t>
            </a: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65228" name="Rectangle 21"/>
          <p:cNvSpPr>
            <a:spLocks noChangeArrowheads="1"/>
          </p:cNvSpPr>
          <p:nvPr/>
        </p:nvSpPr>
        <p:spPr bwMode="auto">
          <a:xfrm>
            <a:off x="0" y="1130300"/>
            <a:ext cx="9144000" cy="457200"/>
          </a:xfrm>
          <a:prstGeom prst="rect">
            <a:avLst/>
          </a:prstGeom>
          <a:noFill/>
          <a:ln>
            <a:noFill/>
          </a:ln>
          <a:effectLst/>
          <a:extLst>
            <a:ext uri="{909E8E84-426E-40DD-AFC4-6F175D3DCCD1}">
              <a14:hiddenFill xmlns:a14="http://schemas.microsoft.com/office/drawing/2010/main">
                <a:solidFill>
                  <a:srgbClr val="3D22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65229" name="Rectangle 22"/>
          <p:cNvSpPr>
            <a:spLocks noChangeArrowheads="1"/>
          </p:cNvSpPr>
          <p:nvPr/>
        </p:nvSpPr>
        <p:spPr bwMode="auto">
          <a:xfrm>
            <a:off x="2873375" y="2870200"/>
            <a:ext cx="9144000" cy="457200"/>
          </a:xfrm>
          <a:prstGeom prst="rect">
            <a:avLst/>
          </a:prstGeom>
          <a:noFill/>
          <a:ln>
            <a:noFill/>
          </a:ln>
          <a:effectLst/>
          <a:extLst>
            <a:ext uri="{909E8E84-426E-40DD-AFC4-6F175D3DCCD1}">
              <a14:hiddenFill xmlns:a14="http://schemas.microsoft.com/office/drawing/2010/main">
                <a:solidFill>
                  <a:srgbClr val="3D22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FFFFFF"/>
                </a:solidFill>
                <a:effectLst/>
                <a:uLnTx/>
                <a:uFillTx/>
                <a:latin typeface="Times New Roman" pitchFamily="18" charset="0"/>
                <a:ea typeface="+mn-ea"/>
                <a:cs typeface="Times New Roman" pitchFamily="18" charset="0"/>
              </a:rPr>
              <a:t>where:</a:t>
            </a:r>
            <a:endParaRPr kumimoji="0" lang="en-NZ" sz="400" b="1" i="0" u="none" strike="noStrike" kern="1200" cap="none" spc="0" normalizeH="0" baseline="0" noProof="0">
              <a:ln>
                <a:noFill/>
              </a:ln>
              <a:solidFill>
                <a:srgbClr val="FFFFFF"/>
              </a:solidFill>
              <a:effectLst/>
              <a:uLnTx/>
              <a:uFillTx/>
              <a:latin typeface="Times New Roman"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65230" name="Rectangle 23"/>
          <p:cNvSpPr>
            <a:spLocks noChangeArrowheads="1"/>
          </p:cNvSpPr>
          <p:nvPr/>
        </p:nvSpPr>
        <p:spPr bwMode="auto">
          <a:xfrm>
            <a:off x="2873375" y="4403725"/>
            <a:ext cx="5510213" cy="369888"/>
          </a:xfrm>
          <a:prstGeom prst="rect">
            <a:avLst/>
          </a:prstGeom>
          <a:noFill/>
          <a:ln>
            <a:noFill/>
          </a:ln>
          <a:effectLst/>
          <a:extLst>
            <a:ext uri="{909E8E84-426E-40DD-AFC4-6F175D3DCCD1}">
              <a14:hiddenFill xmlns:a14="http://schemas.microsoft.com/office/drawing/2010/main">
                <a:solidFill>
                  <a:srgbClr val="3D22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339966"/>
                </a:solidFill>
                <a:effectLst/>
                <a:uLnTx/>
                <a:uFillTx/>
                <a:latin typeface="Times New Roman" pitchFamily="18" charset="0"/>
                <a:ea typeface="+mn-ea"/>
                <a:cs typeface="Times New Roman" pitchFamily="18" charset="0"/>
              </a:rPr>
              <a:t>To adjust weights leading into a hidden unit, W</a:t>
            </a:r>
            <a:r>
              <a:rPr kumimoji="0" lang="en-US" sz="1800" b="1" i="0" u="none" strike="noStrike" kern="1200" cap="none" spc="0" normalizeH="0" baseline="-30000" noProof="0">
                <a:ln>
                  <a:noFill/>
                </a:ln>
                <a:solidFill>
                  <a:srgbClr val="339966"/>
                </a:solidFill>
                <a:effectLst/>
                <a:uLnTx/>
                <a:uFillTx/>
                <a:latin typeface="Times New Roman" pitchFamily="18" charset="0"/>
                <a:ea typeface="+mn-ea"/>
                <a:cs typeface="Times New Roman" pitchFamily="18" charset="0"/>
              </a:rPr>
              <a:t>ij</a:t>
            </a:r>
            <a:r>
              <a:rPr kumimoji="0" lang="en-US" sz="1800" b="1" i="0" u="none" strike="noStrike" kern="1200" cap="none" spc="0" normalizeH="0" baseline="0" noProof="0">
                <a:ln>
                  <a:noFill/>
                </a:ln>
                <a:solidFill>
                  <a:srgbClr val="339966"/>
                </a:solidFill>
                <a:effectLst/>
                <a:uLnTx/>
                <a:uFillTx/>
                <a:latin typeface="Times New Roman" pitchFamily="18" charset="0"/>
                <a:ea typeface="+mn-ea"/>
                <a:cs typeface="Times New Roman" pitchFamily="18" charset="0"/>
              </a:rPr>
              <a:t>:</a:t>
            </a: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65231" name="Rectangle 26"/>
          <p:cNvSpPr>
            <a:spLocks noChangeArrowheads="1"/>
          </p:cNvSpPr>
          <p:nvPr/>
        </p:nvSpPr>
        <p:spPr bwMode="auto">
          <a:xfrm>
            <a:off x="0" y="5826125"/>
            <a:ext cx="9144000" cy="457200"/>
          </a:xfrm>
          <a:prstGeom prst="rect">
            <a:avLst/>
          </a:prstGeom>
          <a:noFill/>
          <a:ln>
            <a:noFill/>
          </a:ln>
          <a:effectLst/>
          <a:extLst>
            <a:ext uri="{909E8E84-426E-40DD-AFC4-6F175D3DCCD1}">
              <a14:hiddenFill xmlns:a14="http://schemas.microsoft.com/office/drawing/2010/main">
                <a:solidFill>
                  <a:srgbClr val="3D22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65232" name="Rectangle 4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rgbClr val="3D22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65233" name="AutoShape 47"/>
          <p:cNvSpPr>
            <a:spLocks noChangeAspect="1" noChangeArrowheads="1" noTextEdit="1"/>
          </p:cNvSpPr>
          <p:nvPr/>
        </p:nvSpPr>
        <p:spPr bwMode="auto">
          <a:xfrm>
            <a:off x="6224588" y="1865313"/>
            <a:ext cx="2632075" cy="19097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NZ" sz="24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65234" name="Oval 46"/>
          <p:cNvSpPr>
            <a:spLocks noChangeArrowheads="1"/>
          </p:cNvSpPr>
          <p:nvPr/>
        </p:nvSpPr>
        <p:spPr bwMode="auto">
          <a:xfrm>
            <a:off x="7081838" y="2036763"/>
            <a:ext cx="376237" cy="365125"/>
          </a:xfrm>
          <a:prstGeom prst="ellipse">
            <a:avLst/>
          </a:prstGeom>
          <a:solidFill>
            <a:srgbClr val="FFFFFF"/>
          </a:solidFill>
          <a:ln w="9525">
            <a:solidFill>
              <a:srgbClr val="000000"/>
            </a:solidFill>
            <a:round/>
            <a:headEnd/>
            <a:tailEnd/>
          </a:ln>
        </p:spPr>
        <p:txBody>
          <a:bodyPr lIns="50292" tIns="25146" rIns="50292" bIns="25146"/>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t>O</a:t>
            </a:r>
            <a:r>
              <a:rPr kumimoji="0" lang="en-US" sz="1100" b="1" i="0" u="none" strike="noStrike" kern="1200" cap="none" spc="0" normalizeH="0" baseline="-30000" noProof="0">
                <a:ln>
                  <a:noFill/>
                </a:ln>
                <a:solidFill>
                  <a:srgbClr val="000000"/>
                </a:solidFill>
                <a:effectLst/>
                <a:uLnTx/>
                <a:uFillTx/>
                <a:latin typeface="Times New Roman" pitchFamily="18" charset="0"/>
                <a:ea typeface="+mn-ea"/>
                <a:cs typeface="Times New Roman" pitchFamily="18" charset="0"/>
              </a:rPr>
              <a:t>k</a:t>
            </a:r>
            <a:endParaRPr kumimoji="0" lang="en-US" sz="32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65235" name="Oval 45"/>
          <p:cNvSpPr>
            <a:spLocks noChangeArrowheads="1"/>
          </p:cNvSpPr>
          <p:nvPr/>
        </p:nvSpPr>
        <p:spPr bwMode="auto">
          <a:xfrm>
            <a:off x="7077075" y="2690813"/>
            <a:ext cx="376238" cy="366712"/>
          </a:xfrm>
          <a:prstGeom prst="ellipse">
            <a:avLst/>
          </a:prstGeom>
          <a:solidFill>
            <a:srgbClr val="FFFFFF"/>
          </a:solidFill>
          <a:ln w="9525">
            <a:solidFill>
              <a:srgbClr val="000000"/>
            </a:solidFill>
            <a:round/>
            <a:headEnd/>
            <a:tailEnd/>
          </a:ln>
        </p:spPr>
        <p:txBody>
          <a:bodyPr lIns="50292" tIns="25146" rIns="50292" bIns="25146"/>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t>O</a:t>
            </a:r>
            <a:r>
              <a:rPr kumimoji="0" lang="en-US" sz="1200" b="1" i="0" u="none" strike="noStrike" kern="1200" cap="none" spc="0" normalizeH="0" baseline="-30000" noProof="0">
                <a:ln>
                  <a:noFill/>
                </a:ln>
                <a:solidFill>
                  <a:srgbClr val="000000"/>
                </a:solidFill>
                <a:effectLst/>
                <a:uLnTx/>
                <a:uFillTx/>
                <a:latin typeface="Times New Roman" pitchFamily="18" charset="0"/>
                <a:ea typeface="+mn-ea"/>
                <a:cs typeface="Times New Roman" pitchFamily="18" charset="0"/>
              </a:rPr>
              <a:t>j</a:t>
            </a:r>
            <a:endParaRPr kumimoji="0" lang="en-US" sz="36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65236" name="Oval 44"/>
          <p:cNvSpPr>
            <a:spLocks noChangeArrowheads="1"/>
          </p:cNvSpPr>
          <p:nvPr/>
        </p:nvSpPr>
        <p:spPr bwMode="auto">
          <a:xfrm>
            <a:off x="6569075" y="3282950"/>
            <a:ext cx="377825" cy="365125"/>
          </a:xfrm>
          <a:prstGeom prst="ellipse">
            <a:avLst/>
          </a:prstGeom>
          <a:solidFill>
            <a:srgbClr val="FFFFFF"/>
          </a:solidFill>
          <a:ln w="9525">
            <a:solidFill>
              <a:srgbClr val="000000"/>
            </a:solidFill>
            <a:round/>
            <a:headEnd/>
            <a:tailEnd/>
          </a:ln>
        </p:spPr>
        <p:txBody>
          <a:bodyPr lIns="50292" tIns="25146" rIns="50292" bIns="25146"/>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t>O</a:t>
            </a:r>
            <a:r>
              <a:rPr kumimoji="0" lang="en-US" sz="1200" b="1" i="0" u="none" strike="noStrike" kern="1200" cap="none" spc="0" normalizeH="0" baseline="-30000" noProof="0">
                <a:ln>
                  <a:noFill/>
                </a:ln>
                <a:solidFill>
                  <a:srgbClr val="000000"/>
                </a:solidFill>
                <a:effectLst/>
                <a:uLnTx/>
                <a:uFillTx/>
                <a:latin typeface="Times New Roman" pitchFamily="18" charset="0"/>
                <a:ea typeface="+mn-ea"/>
                <a:cs typeface="Times New Roman" pitchFamily="18" charset="0"/>
              </a:rPr>
              <a:t>i</a:t>
            </a:r>
            <a:endParaRPr kumimoji="0" lang="en-US" sz="36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65237" name="Text Box 43"/>
          <p:cNvSpPr txBox="1">
            <a:spLocks noChangeArrowheads="1"/>
          </p:cNvSpPr>
          <p:nvPr/>
        </p:nvSpPr>
        <p:spPr bwMode="auto">
          <a:xfrm>
            <a:off x="7488238" y="3413125"/>
            <a:ext cx="1241425"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0292" tIns="25146" rIns="50292" bIns="25146"/>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t>i (INPUT)</a:t>
            </a: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65238" name="Text Box 42"/>
          <p:cNvSpPr txBox="1">
            <a:spLocks noChangeArrowheads="1"/>
          </p:cNvSpPr>
          <p:nvPr/>
        </p:nvSpPr>
        <p:spPr bwMode="auto">
          <a:xfrm>
            <a:off x="7580313" y="2768600"/>
            <a:ext cx="1122362"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0292" tIns="25146" rIns="50292" bIns="25146"/>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t>j (HIDDEN)</a:t>
            </a: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65239" name="Text Box 41"/>
          <p:cNvSpPr txBox="1">
            <a:spLocks noChangeArrowheads="1"/>
          </p:cNvSpPr>
          <p:nvPr/>
        </p:nvSpPr>
        <p:spPr bwMode="auto">
          <a:xfrm>
            <a:off x="7731125" y="2128838"/>
            <a:ext cx="939800"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0292" tIns="25146" rIns="50292" bIns="25146"/>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t>k (OUTPUT)</a:t>
            </a:r>
            <a:endParaRPr kumimoji="0" lang="en-US"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cxnSp>
        <p:nvCxnSpPr>
          <p:cNvPr id="265240" name="AutoShape 40"/>
          <p:cNvCxnSpPr>
            <a:cxnSpLocks noChangeShapeType="1"/>
          </p:cNvCxnSpPr>
          <p:nvPr/>
        </p:nvCxnSpPr>
        <p:spPr bwMode="auto">
          <a:xfrm flipV="1">
            <a:off x="6867525" y="2971800"/>
            <a:ext cx="287338" cy="3968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5241" name="AutoShape 39"/>
          <p:cNvCxnSpPr>
            <a:cxnSpLocks noChangeShapeType="1"/>
          </p:cNvCxnSpPr>
          <p:nvPr/>
        </p:nvCxnSpPr>
        <p:spPr bwMode="auto">
          <a:xfrm flipV="1">
            <a:off x="7264400" y="2355850"/>
            <a:ext cx="6350" cy="3810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65242" name="Text Box 38"/>
          <p:cNvSpPr txBox="1">
            <a:spLocks noChangeArrowheads="1"/>
          </p:cNvSpPr>
          <p:nvPr/>
        </p:nvSpPr>
        <p:spPr bwMode="auto">
          <a:xfrm>
            <a:off x="7315200" y="2401888"/>
            <a:ext cx="407988" cy="260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0292" tIns="25146" rIns="50292" bIns="25146"/>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a:ln>
                  <a:noFill/>
                </a:ln>
                <a:solidFill>
                  <a:srgbClr val="008000"/>
                </a:solidFill>
                <a:effectLst/>
                <a:uLnTx/>
                <a:uFillTx/>
                <a:latin typeface="Times New Roman" pitchFamily="18" charset="0"/>
                <a:ea typeface="+mn-ea"/>
                <a:cs typeface="Times New Roman" pitchFamily="18" charset="0"/>
              </a:rPr>
              <a:t>W</a:t>
            </a:r>
            <a:r>
              <a:rPr kumimoji="0" lang="en-US" sz="1100" b="1" i="0" u="none" strike="noStrike" kern="1200" cap="none" spc="0" normalizeH="0" baseline="-30000" noProof="0">
                <a:ln>
                  <a:noFill/>
                </a:ln>
                <a:solidFill>
                  <a:srgbClr val="008000"/>
                </a:solidFill>
                <a:effectLst/>
                <a:uLnTx/>
                <a:uFillTx/>
                <a:latin typeface="Times New Roman" pitchFamily="18" charset="0"/>
                <a:ea typeface="+mn-ea"/>
                <a:cs typeface="Times New Roman" pitchFamily="18" charset="0"/>
              </a:rPr>
              <a:t>jk</a:t>
            </a:r>
            <a:endParaRPr kumimoji="0" lang="en-US" sz="36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65243" name="Text Box 37"/>
          <p:cNvSpPr txBox="1">
            <a:spLocks noChangeArrowheads="1"/>
          </p:cNvSpPr>
          <p:nvPr/>
        </p:nvSpPr>
        <p:spPr bwMode="auto">
          <a:xfrm>
            <a:off x="7061200" y="3138488"/>
            <a:ext cx="354013"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0292" tIns="25146" rIns="50292" bIns="25146"/>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a:ln>
                  <a:noFill/>
                </a:ln>
                <a:solidFill>
                  <a:srgbClr val="008000"/>
                </a:solidFill>
                <a:effectLst/>
                <a:uLnTx/>
                <a:uFillTx/>
                <a:latin typeface="Times New Roman" pitchFamily="18" charset="0"/>
                <a:ea typeface="+mn-ea"/>
                <a:cs typeface="Times New Roman" pitchFamily="18" charset="0"/>
              </a:rPr>
              <a:t>W</a:t>
            </a:r>
            <a:r>
              <a:rPr kumimoji="0" lang="en-US" sz="1100" b="1" i="0" u="none" strike="noStrike" kern="1200" cap="none" spc="0" normalizeH="0" baseline="-30000" noProof="0">
                <a:ln>
                  <a:noFill/>
                </a:ln>
                <a:solidFill>
                  <a:srgbClr val="008000"/>
                </a:solidFill>
                <a:effectLst/>
                <a:uLnTx/>
                <a:uFillTx/>
                <a:latin typeface="Times New Roman" pitchFamily="18" charset="0"/>
                <a:ea typeface="+mn-ea"/>
                <a:cs typeface="Times New Roman" pitchFamily="18" charset="0"/>
              </a:rPr>
              <a:t>ij</a:t>
            </a:r>
            <a:endParaRPr kumimoji="0" lang="en-US" sz="36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cxnSp>
        <p:nvCxnSpPr>
          <p:cNvPr id="265244" name="AutoShape 36"/>
          <p:cNvCxnSpPr>
            <a:cxnSpLocks noChangeShapeType="1"/>
          </p:cNvCxnSpPr>
          <p:nvPr/>
        </p:nvCxnSpPr>
        <p:spPr bwMode="auto">
          <a:xfrm flipH="1">
            <a:off x="6757988" y="2316163"/>
            <a:ext cx="401637" cy="10128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65245" name="Text Box 35"/>
          <p:cNvSpPr txBox="1">
            <a:spLocks noChangeArrowheads="1"/>
          </p:cNvSpPr>
          <p:nvPr/>
        </p:nvSpPr>
        <p:spPr bwMode="auto">
          <a:xfrm>
            <a:off x="6600825" y="2541588"/>
            <a:ext cx="354013" cy="231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0292" tIns="25146" rIns="50292" bIns="25146"/>
          <a:lstStyle>
            <a:lvl1pPr>
              <a:defRPr sz="2400" b="1">
                <a:solidFill>
                  <a:schemeClr val="bg1"/>
                </a:solidFill>
                <a:latin typeface="Times New Roman" pitchFamily="18" charset="0"/>
              </a:defRPr>
            </a:lvl1pPr>
            <a:lvl2pPr marL="742950" indent="-285750">
              <a:defRPr sz="2400" b="1">
                <a:solidFill>
                  <a:schemeClr val="bg1"/>
                </a:solidFill>
                <a:latin typeface="Times New Roman" pitchFamily="18" charset="0"/>
              </a:defRPr>
            </a:lvl2pPr>
            <a:lvl3pPr marL="1143000" indent="-228600">
              <a:defRPr sz="2400" b="1">
                <a:solidFill>
                  <a:schemeClr val="bg1"/>
                </a:solidFill>
                <a:latin typeface="Times New Roman" pitchFamily="18" charset="0"/>
              </a:defRPr>
            </a:lvl3pPr>
            <a:lvl4pPr marL="1600200" indent="-228600">
              <a:defRPr sz="2400" b="1">
                <a:solidFill>
                  <a:schemeClr val="bg1"/>
                </a:solidFill>
                <a:latin typeface="Times New Roman" pitchFamily="18" charset="0"/>
              </a:defRPr>
            </a:lvl4pPr>
            <a:lvl5pPr marL="2057400" indent="-228600">
              <a:defRPr sz="2400" b="1">
                <a:solidFill>
                  <a:schemeClr val="bg1"/>
                </a:solidFill>
                <a:latin typeface="Times New Roman" pitchFamily="18" charset="0"/>
              </a:defRPr>
            </a:lvl5pPr>
            <a:lvl6pPr marL="2514600" indent="-228600" algn="ctr" eaLnBrk="0" fontAlgn="base" hangingPunct="0">
              <a:spcBef>
                <a:spcPct val="0"/>
              </a:spcBef>
              <a:spcAft>
                <a:spcPct val="0"/>
              </a:spcAft>
              <a:defRPr sz="2400" b="1">
                <a:solidFill>
                  <a:schemeClr val="bg1"/>
                </a:solidFill>
                <a:latin typeface="Times New Roman" pitchFamily="18" charset="0"/>
              </a:defRPr>
            </a:lvl6pPr>
            <a:lvl7pPr marL="2971800" indent="-228600" algn="ctr" eaLnBrk="0" fontAlgn="base" hangingPunct="0">
              <a:spcBef>
                <a:spcPct val="0"/>
              </a:spcBef>
              <a:spcAft>
                <a:spcPct val="0"/>
              </a:spcAft>
              <a:defRPr sz="2400" b="1">
                <a:solidFill>
                  <a:schemeClr val="bg1"/>
                </a:solidFill>
                <a:latin typeface="Times New Roman" pitchFamily="18" charset="0"/>
              </a:defRPr>
            </a:lvl7pPr>
            <a:lvl8pPr marL="3429000" indent="-228600" algn="ctr" eaLnBrk="0" fontAlgn="base" hangingPunct="0">
              <a:spcBef>
                <a:spcPct val="0"/>
              </a:spcBef>
              <a:spcAft>
                <a:spcPct val="0"/>
              </a:spcAft>
              <a:defRPr sz="2400" b="1">
                <a:solidFill>
                  <a:schemeClr val="bg1"/>
                </a:solidFill>
                <a:latin typeface="Times New Roman" pitchFamily="18" charset="0"/>
              </a:defRPr>
            </a:lvl8pPr>
            <a:lvl9pPr marL="3886200" indent="-228600" algn="ctr" eaLnBrk="0" fontAlgn="base" hangingPunct="0">
              <a:spcBef>
                <a:spcPct val="0"/>
              </a:spcBef>
              <a:spcAft>
                <a:spcPct val="0"/>
              </a:spcAft>
              <a:defRPr sz="2400" b="1">
                <a:solidFill>
                  <a:schemeClr val="bg1"/>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8000"/>
                </a:solidFill>
                <a:effectLst/>
                <a:uLnTx/>
                <a:uFillTx/>
                <a:latin typeface="Times New Roman" pitchFamily="18" charset="0"/>
                <a:ea typeface="+mn-ea"/>
                <a:cs typeface="Times New Roman" pitchFamily="18" charset="0"/>
              </a:rPr>
              <a:t>W</a:t>
            </a:r>
            <a:r>
              <a:rPr kumimoji="0" lang="en-US" sz="1200" b="1" i="0" u="none" strike="noStrike" kern="1200" cap="none" spc="0" normalizeH="0" baseline="-30000" noProof="0">
                <a:ln>
                  <a:noFill/>
                </a:ln>
                <a:solidFill>
                  <a:srgbClr val="008000"/>
                </a:solidFill>
                <a:effectLst/>
                <a:uLnTx/>
                <a:uFillTx/>
                <a:latin typeface="Times New Roman" pitchFamily="18" charset="0"/>
                <a:ea typeface="+mn-ea"/>
                <a:cs typeface="Times New Roman" pitchFamily="18" charset="0"/>
              </a:rPr>
              <a:t>ik</a:t>
            </a:r>
            <a:endParaRPr kumimoji="0" lang="en-US" sz="4000" b="1"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06284730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807244"/>
          </a:xfrm>
        </p:spPr>
        <p:txBody>
          <a:bodyPr/>
          <a:lstStyle/>
          <a:p>
            <a:r>
              <a:rPr lang="en-NZ" dirty="0"/>
              <a:t>Tensor Flow Codes</a:t>
            </a:r>
          </a:p>
        </p:txBody>
      </p:sp>
      <p:sp>
        <p:nvSpPr>
          <p:cNvPr id="3" name="Content Placeholder 2"/>
          <p:cNvSpPr>
            <a:spLocks noGrp="1"/>
          </p:cNvSpPr>
          <p:nvPr>
            <p:ph idx="1"/>
          </p:nvPr>
        </p:nvSpPr>
        <p:spPr>
          <a:xfrm>
            <a:off x="1076380" y="1681162"/>
            <a:ext cx="7772400" cy="4698206"/>
          </a:xfrm>
        </p:spPr>
        <p:txBody>
          <a:bodyPr/>
          <a:lstStyle/>
          <a:p>
            <a:pPr marL="0" indent="0">
              <a:buNone/>
            </a:pPr>
            <a:r>
              <a:rPr lang="en-NZ" sz="1000" dirty="0">
                <a:solidFill>
                  <a:srgbClr val="008000"/>
                </a:solidFill>
              </a:rPr>
              <a:t>/** Built-in activation functions */</a:t>
            </a:r>
          </a:p>
          <a:p>
            <a:pPr marL="0" indent="0">
              <a:buNone/>
            </a:pPr>
            <a:r>
              <a:rPr lang="en-NZ" sz="1000" dirty="0"/>
              <a:t>export class </a:t>
            </a:r>
            <a:r>
              <a:rPr lang="en-NZ" sz="1100" b="1" dirty="0">
                <a:solidFill>
                  <a:srgbClr val="0000FF"/>
                </a:solidFill>
              </a:rPr>
              <a:t>Activations</a:t>
            </a:r>
            <a:r>
              <a:rPr lang="en-NZ" sz="1100" dirty="0"/>
              <a:t> </a:t>
            </a:r>
            <a:r>
              <a:rPr lang="en-NZ" sz="1000" b="1" dirty="0">
                <a:solidFill>
                  <a:srgbClr val="0000FF"/>
                </a:solidFill>
              </a:rPr>
              <a:t>{</a:t>
            </a:r>
          </a:p>
          <a:p>
            <a:pPr marL="0" indent="0">
              <a:buNone/>
            </a:pPr>
            <a:r>
              <a:rPr lang="en-NZ" sz="1000" dirty="0"/>
              <a:t>  public static </a:t>
            </a:r>
            <a:r>
              <a:rPr lang="en-NZ" sz="1000" b="1" dirty="0">
                <a:solidFill>
                  <a:srgbClr val="FF0000"/>
                </a:solidFill>
              </a:rPr>
              <a:t>TANH</a:t>
            </a:r>
            <a:r>
              <a:rPr lang="en-NZ" sz="1000" dirty="0"/>
              <a:t>: </a:t>
            </a:r>
            <a:r>
              <a:rPr lang="en-NZ" sz="1000" dirty="0" err="1"/>
              <a:t>ActivationFunction</a:t>
            </a:r>
            <a:r>
              <a:rPr lang="en-NZ" sz="1000" dirty="0"/>
              <a:t> = {</a:t>
            </a:r>
          </a:p>
          <a:p>
            <a:pPr marL="0" indent="0">
              <a:buNone/>
            </a:pPr>
            <a:r>
              <a:rPr lang="en-NZ" sz="1000" dirty="0"/>
              <a:t>    output: x =&gt; (&lt;any&gt;Math).</a:t>
            </a:r>
            <a:r>
              <a:rPr lang="en-NZ" sz="1000" dirty="0" err="1"/>
              <a:t>tanh</a:t>
            </a:r>
            <a:r>
              <a:rPr lang="en-NZ" sz="1000" dirty="0"/>
              <a:t>(x),</a:t>
            </a:r>
          </a:p>
          <a:p>
            <a:pPr marL="0" indent="0">
              <a:buNone/>
            </a:pPr>
            <a:r>
              <a:rPr lang="en-NZ" sz="1000" dirty="0"/>
              <a:t>    der: x =&gt; {</a:t>
            </a:r>
          </a:p>
          <a:p>
            <a:pPr marL="0" indent="0">
              <a:buNone/>
            </a:pPr>
            <a:r>
              <a:rPr lang="en-NZ" sz="1000" dirty="0"/>
              <a:t>      let output = </a:t>
            </a:r>
            <a:r>
              <a:rPr lang="en-NZ" sz="1000" dirty="0" err="1"/>
              <a:t>Activations.TANH.output</a:t>
            </a:r>
            <a:r>
              <a:rPr lang="en-NZ" sz="1000" dirty="0"/>
              <a:t>(x);</a:t>
            </a:r>
          </a:p>
          <a:p>
            <a:pPr marL="0" indent="0">
              <a:buNone/>
            </a:pPr>
            <a:r>
              <a:rPr lang="en-NZ" sz="1000" dirty="0"/>
              <a:t>      return 1 - output * output;</a:t>
            </a:r>
          </a:p>
          <a:p>
            <a:pPr marL="0" indent="0">
              <a:buNone/>
            </a:pPr>
            <a:r>
              <a:rPr lang="en-NZ" sz="1000" dirty="0"/>
              <a:t>    }</a:t>
            </a:r>
          </a:p>
          <a:p>
            <a:pPr marL="0" indent="0">
              <a:buNone/>
            </a:pPr>
            <a:r>
              <a:rPr lang="en-NZ" sz="1000" dirty="0"/>
              <a:t>  };</a:t>
            </a:r>
          </a:p>
          <a:p>
            <a:pPr marL="0" indent="0">
              <a:buNone/>
            </a:pPr>
            <a:r>
              <a:rPr lang="en-NZ" sz="1000" dirty="0"/>
              <a:t>  public static </a:t>
            </a:r>
            <a:r>
              <a:rPr lang="en-NZ" sz="1000" b="1" dirty="0">
                <a:solidFill>
                  <a:srgbClr val="FF0000"/>
                </a:solidFill>
              </a:rPr>
              <a:t>RELU</a:t>
            </a:r>
            <a:r>
              <a:rPr lang="en-NZ" sz="1000" dirty="0"/>
              <a:t>: </a:t>
            </a:r>
            <a:r>
              <a:rPr lang="en-NZ" sz="1000" dirty="0" err="1"/>
              <a:t>ActivationFunction</a:t>
            </a:r>
            <a:r>
              <a:rPr lang="en-NZ" sz="1000" dirty="0"/>
              <a:t> = {</a:t>
            </a:r>
          </a:p>
          <a:p>
            <a:pPr marL="0" indent="0">
              <a:buNone/>
            </a:pPr>
            <a:r>
              <a:rPr lang="en-NZ" sz="1000" dirty="0"/>
              <a:t>    output: x =&gt; </a:t>
            </a:r>
            <a:r>
              <a:rPr lang="en-NZ" sz="1000" dirty="0" err="1"/>
              <a:t>Math.max</a:t>
            </a:r>
            <a:r>
              <a:rPr lang="en-NZ" sz="1000" dirty="0"/>
              <a:t>(0, x),</a:t>
            </a:r>
          </a:p>
          <a:p>
            <a:pPr marL="0" indent="0">
              <a:buNone/>
            </a:pPr>
            <a:r>
              <a:rPr lang="en-NZ" sz="1000" dirty="0"/>
              <a:t>    der: x =&gt; x &lt;</a:t>
            </a:r>
            <a:r>
              <a:rPr lang="en-NZ" sz="1000" dirty="0">
                <a:solidFill>
                  <a:srgbClr val="FF0000"/>
                </a:solidFill>
              </a:rPr>
              <a:t>=</a:t>
            </a:r>
            <a:r>
              <a:rPr lang="en-NZ" sz="1000" dirty="0"/>
              <a:t> 0 ? 0 : 1</a:t>
            </a:r>
          </a:p>
          <a:p>
            <a:pPr marL="0" indent="0">
              <a:buNone/>
            </a:pPr>
            <a:r>
              <a:rPr lang="en-NZ" sz="1000" dirty="0"/>
              <a:t>  };</a:t>
            </a:r>
          </a:p>
          <a:p>
            <a:pPr marL="0" indent="0">
              <a:buNone/>
            </a:pPr>
            <a:r>
              <a:rPr lang="en-NZ" sz="1000" dirty="0"/>
              <a:t>  public static </a:t>
            </a:r>
            <a:r>
              <a:rPr lang="en-NZ" sz="1000" b="1" dirty="0">
                <a:solidFill>
                  <a:srgbClr val="FF0000"/>
                </a:solidFill>
              </a:rPr>
              <a:t>SIGMOID</a:t>
            </a:r>
            <a:r>
              <a:rPr lang="en-NZ" sz="1000" dirty="0"/>
              <a:t>: </a:t>
            </a:r>
            <a:r>
              <a:rPr lang="en-NZ" sz="1000" dirty="0" err="1"/>
              <a:t>ActivationFunction</a:t>
            </a:r>
            <a:r>
              <a:rPr lang="en-NZ" sz="1000" dirty="0"/>
              <a:t> = {</a:t>
            </a:r>
          </a:p>
          <a:p>
            <a:pPr marL="0" indent="0">
              <a:buNone/>
            </a:pPr>
            <a:r>
              <a:rPr lang="en-NZ" sz="1000" dirty="0"/>
              <a:t>    output: x =&gt; 1 / (1 + </a:t>
            </a:r>
            <a:r>
              <a:rPr lang="en-NZ" sz="1000" dirty="0" err="1"/>
              <a:t>Math.exp</a:t>
            </a:r>
            <a:r>
              <a:rPr lang="en-NZ" sz="1000" dirty="0"/>
              <a:t>(-x)),</a:t>
            </a:r>
          </a:p>
          <a:p>
            <a:pPr marL="0" indent="0">
              <a:buNone/>
            </a:pPr>
            <a:r>
              <a:rPr lang="en-NZ" sz="1000" dirty="0"/>
              <a:t>    der: x =&gt; {</a:t>
            </a:r>
          </a:p>
          <a:p>
            <a:pPr marL="0" indent="0">
              <a:buNone/>
            </a:pPr>
            <a:r>
              <a:rPr lang="en-NZ" sz="1000" dirty="0"/>
              <a:t>      let output = </a:t>
            </a:r>
            <a:r>
              <a:rPr lang="en-NZ" sz="1000" dirty="0" err="1"/>
              <a:t>Activations.SIGMOID.output</a:t>
            </a:r>
            <a:r>
              <a:rPr lang="en-NZ" sz="1000" dirty="0"/>
              <a:t>(x);</a:t>
            </a:r>
          </a:p>
          <a:p>
            <a:pPr marL="0" indent="0">
              <a:buNone/>
            </a:pPr>
            <a:r>
              <a:rPr lang="en-NZ" sz="1000" dirty="0"/>
              <a:t>      return output * (1 - output);</a:t>
            </a:r>
          </a:p>
          <a:p>
            <a:pPr marL="0" indent="0">
              <a:buNone/>
            </a:pPr>
            <a:r>
              <a:rPr lang="en-NZ" sz="1000" dirty="0"/>
              <a:t>    }</a:t>
            </a:r>
          </a:p>
          <a:p>
            <a:pPr marL="0" indent="0">
              <a:buNone/>
            </a:pPr>
            <a:r>
              <a:rPr lang="en-NZ" sz="1000" dirty="0"/>
              <a:t>  };</a:t>
            </a:r>
          </a:p>
          <a:p>
            <a:pPr marL="0" indent="0">
              <a:buNone/>
            </a:pPr>
            <a:r>
              <a:rPr lang="en-NZ" sz="1000" dirty="0"/>
              <a:t>  public static </a:t>
            </a:r>
            <a:r>
              <a:rPr lang="en-NZ" sz="1000" b="1" dirty="0">
                <a:solidFill>
                  <a:srgbClr val="FF0000"/>
                </a:solidFill>
              </a:rPr>
              <a:t>LINEAR</a:t>
            </a:r>
            <a:r>
              <a:rPr lang="en-NZ" sz="1000" dirty="0"/>
              <a:t>: </a:t>
            </a:r>
            <a:r>
              <a:rPr lang="en-NZ" sz="1000" dirty="0" err="1"/>
              <a:t>ActivationFunction</a:t>
            </a:r>
            <a:r>
              <a:rPr lang="en-NZ" sz="1000" dirty="0"/>
              <a:t> = {</a:t>
            </a:r>
          </a:p>
          <a:p>
            <a:pPr marL="0" indent="0">
              <a:buNone/>
            </a:pPr>
            <a:r>
              <a:rPr lang="en-NZ" sz="1000" dirty="0"/>
              <a:t>    output: x =&gt; x,</a:t>
            </a:r>
          </a:p>
          <a:p>
            <a:pPr marL="0" indent="0">
              <a:buNone/>
            </a:pPr>
            <a:r>
              <a:rPr lang="en-NZ" sz="1000" dirty="0"/>
              <a:t>    der: x =&gt; 1</a:t>
            </a:r>
          </a:p>
          <a:p>
            <a:pPr marL="0" indent="0">
              <a:buNone/>
            </a:pPr>
            <a:r>
              <a:rPr lang="en-NZ" sz="1000" dirty="0"/>
              <a:t>  };</a:t>
            </a:r>
          </a:p>
          <a:p>
            <a:pPr marL="0" indent="0">
              <a:buNone/>
            </a:pPr>
            <a:r>
              <a:rPr lang="en-NZ" sz="1000" b="1" dirty="0">
                <a:solidFill>
                  <a:srgbClr val="0000FF"/>
                </a:solidFill>
              </a:rPr>
              <a:t>}</a:t>
            </a:r>
          </a:p>
        </p:txBody>
      </p:sp>
      <p:sp>
        <p:nvSpPr>
          <p:cNvPr id="4" name="TextBox 3"/>
          <p:cNvSpPr txBox="1"/>
          <p:nvPr/>
        </p:nvSpPr>
        <p:spPr>
          <a:xfrm>
            <a:off x="1076380" y="1121568"/>
            <a:ext cx="5104281" cy="338554"/>
          </a:xfrm>
          <a:prstGeom prst="rect">
            <a:avLst/>
          </a:prstGeom>
          <a:solidFill>
            <a:srgbClr val="FFFFCC"/>
          </a:solidFill>
          <a:ln>
            <a:solidFill>
              <a:schemeClr val="accent1"/>
            </a:solidFill>
          </a:ln>
          <a:effectLst>
            <a:outerShdw blurRad="50800" dist="38100" dir="8100000" algn="tr" rotWithShape="0">
              <a:prstClr val="black">
                <a:alpha val="40000"/>
              </a:prstClr>
            </a:outerShdw>
          </a:effectLst>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1600" b="0" i="0" u="none" strike="noStrike" kern="1200" cap="none" spc="0" normalizeH="0" baseline="0" noProof="0" dirty="0">
                <a:ln>
                  <a:noFill/>
                </a:ln>
                <a:solidFill>
                  <a:srgbClr val="000000"/>
                </a:solidFill>
                <a:effectLst/>
                <a:uLnTx/>
                <a:uFillTx/>
                <a:latin typeface="Times New Roman" pitchFamily="18" charset="0"/>
                <a:ea typeface="+mn-ea"/>
                <a:cs typeface="+mn-cs"/>
              </a:rPr>
              <a:t>https://github.com/tensorflow/playground/blob/master/nn.ts</a:t>
            </a:r>
          </a:p>
        </p:txBody>
      </p:sp>
    </p:spTree>
    <p:extLst>
      <p:ext uri="{BB962C8B-B14F-4D97-AF65-F5344CB8AC3E}">
        <p14:creationId xmlns:p14="http://schemas.microsoft.com/office/powerpoint/2010/main" val="304889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0" y="0"/>
            <a:ext cx="9144000" cy="990600"/>
          </a:xfrm>
          <a:gradFill rotWithShape="1">
            <a:gsLst>
              <a:gs pos="0">
                <a:srgbClr val="3D22C6"/>
              </a:gs>
              <a:gs pos="100000">
                <a:srgbClr val="3D22C6">
                  <a:gamma/>
                  <a:shade val="46275"/>
                  <a:invGamma/>
                </a:srgbClr>
              </a:gs>
            </a:gsLst>
            <a:path path="shape">
              <a:fillToRect l="50000" t="50000" r="50000" b="50000"/>
            </a:path>
          </a:gradFill>
        </p:spPr>
        <p:txBody>
          <a:bodyPr/>
          <a:lstStyle/>
          <a:p>
            <a:pPr>
              <a:defRPr/>
            </a:pPr>
            <a:r>
              <a:rPr lang="en-US" b="1" dirty="0">
                <a:solidFill>
                  <a:srgbClr val="FFFF00"/>
                </a:solidFill>
                <a:effectLst>
                  <a:outerShdw blurRad="38100" dist="38100" dir="2700000" algn="tl">
                    <a:srgbClr val="000000"/>
                  </a:outerShdw>
                </a:effectLst>
              </a:rPr>
              <a:t>ANN</a:t>
            </a:r>
          </a:p>
        </p:txBody>
      </p:sp>
      <p:sp>
        <p:nvSpPr>
          <p:cNvPr id="31747" name="Rectangle 3"/>
          <p:cNvSpPr>
            <a:spLocks noGrp="1" noChangeArrowheads="1"/>
          </p:cNvSpPr>
          <p:nvPr>
            <p:ph type="body" idx="1"/>
          </p:nvPr>
        </p:nvSpPr>
        <p:spPr>
          <a:xfrm>
            <a:off x="187325" y="1079500"/>
            <a:ext cx="8707438" cy="4597400"/>
          </a:xfrm>
        </p:spPr>
        <p:txBody>
          <a:bodyPr/>
          <a:lstStyle/>
          <a:p>
            <a:pPr>
              <a:lnSpc>
                <a:spcPct val="90000"/>
              </a:lnSpc>
            </a:pPr>
            <a:r>
              <a:rPr lang="en-US" altLang="en-US" sz="2400"/>
              <a:t>Although neural networks are the natural form of information processing mechanism each cell has very little processing power. They just accumulate information and pass it on. </a:t>
            </a:r>
          </a:p>
        </p:txBody>
      </p:sp>
      <p:sp>
        <p:nvSpPr>
          <p:cNvPr id="237573" name="Rectangle 5"/>
          <p:cNvSpPr>
            <a:spLocks noChangeArrowheads="1"/>
          </p:cNvSpPr>
          <p:nvPr/>
        </p:nvSpPr>
        <p:spPr bwMode="auto">
          <a:xfrm>
            <a:off x="176213" y="1031875"/>
            <a:ext cx="8747125" cy="122713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solidFill>
                <a:srgbClr val="FFFFFF"/>
              </a:solidFill>
            </a:endParaRPr>
          </a:p>
        </p:txBody>
      </p:sp>
    </p:spTree>
    <p:extLst>
      <p:ext uri="{BB962C8B-B14F-4D97-AF65-F5344CB8AC3E}">
        <p14:creationId xmlns:p14="http://schemas.microsoft.com/office/powerpoint/2010/main" val="3012856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3000"/>
                            </p:stCondLst>
                            <p:childTnLst>
                              <p:par>
                                <p:cTn id="5" presetID="26" presetClass="emph" presetSubtype="0" fill="hold" grpId="0" nodeType="afterEffect">
                                  <p:stCondLst>
                                    <p:cond delay="0"/>
                                  </p:stCondLst>
                                  <p:childTnLst>
                                    <p:animEffect transition="out" filter="fade">
                                      <p:cBhvr>
                                        <p:cTn id="6" dur="500" tmFilter="0, 0; .2, .5; .8, .5; 1, 0"/>
                                        <p:tgtEl>
                                          <p:spTgt spid="237573"/>
                                        </p:tgtEl>
                                      </p:cBhvr>
                                    </p:animEffect>
                                    <p:animScale>
                                      <p:cBhvr>
                                        <p:cTn id="7" dur="250" autoRev="1" fill="hold"/>
                                        <p:tgtEl>
                                          <p:spTgt spid="237573"/>
                                        </p:tgtEl>
                                      </p:cBhvr>
                                      <p:by x="105000" y="105000"/>
                                    </p:animScale>
                                  </p:childTnLst>
                                </p:cTn>
                              </p:par>
                            </p:childTnLst>
                          </p:cTn>
                        </p:par>
                        <p:par>
                          <p:cTn id="8" fill="hold" nodeType="afterGroup">
                            <p:stCondLst>
                              <p:cond delay="3500"/>
                            </p:stCondLst>
                            <p:childTnLst>
                              <p:par>
                                <p:cTn id="9" presetID="15" presetClass="exit" presetSubtype="0" fill="hold" grpId="1" nodeType="afterEffect">
                                  <p:stCondLst>
                                    <p:cond delay="500"/>
                                  </p:stCondLst>
                                  <p:childTnLst>
                                    <p:anim calcmode="lin" valueType="num">
                                      <p:cBhvr>
                                        <p:cTn id="10" dur="1000"/>
                                        <p:tgtEl>
                                          <p:spTgt spid="237573"/>
                                        </p:tgtEl>
                                        <p:attrNameLst>
                                          <p:attrName>ppt_w</p:attrName>
                                        </p:attrNameLst>
                                      </p:cBhvr>
                                      <p:tavLst>
                                        <p:tav tm="0">
                                          <p:val>
                                            <p:strVal val="ppt_w"/>
                                          </p:val>
                                        </p:tav>
                                        <p:tav tm="100000">
                                          <p:val>
                                            <p:fltVal val="0"/>
                                          </p:val>
                                        </p:tav>
                                      </p:tavLst>
                                    </p:anim>
                                    <p:anim calcmode="lin" valueType="num">
                                      <p:cBhvr>
                                        <p:cTn id="11" dur="1000"/>
                                        <p:tgtEl>
                                          <p:spTgt spid="237573"/>
                                        </p:tgtEl>
                                        <p:attrNameLst>
                                          <p:attrName>ppt_h</p:attrName>
                                        </p:attrNameLst>
                                      </p:cBhvr>
                                      <p:tavLst>
                                        <p:tav tm="0">
                                          <p:val>
                                            <p:strVal val="ppt_h"/>
                                          </p:val>
                                        </p:tav>
                                        <p:tav tm="100000">
                                          <p:val>
                                            <p:fltVal val="0"/>
                                          </p:val>
                                        </p:tav>
                                      </p:tavLst>
                                    </p:anim>
                                    <p:anim calcmode="lin" valueType="num">
                                      <p:cBhvr>
                                        <p:cTn id="12" dur="1000"/>
                                        <p:tgtEl>
                                          <p:spTgt spid="237573"/>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13" dur="1000"/>
                                        <p:tgtEl>
                                          <p:spTgt spid="237573"/>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14" dur="1" fill="hold">
                                          <p:stCondLst>
                                            <p:cond delay="999"/>
                                          </p:stCondLst>
                                        </p:cTn>
                                        <p:tgtEl>
                                          <p:spTgt spid="237573"/>
                                        </p:tgtEl>
                                        <p:attrNameLst>
                                          <p:attrName>style.visibility</p:attrName>
                                        </p:attrNameLst>
                                      </p:cBhvr>
                                      <p:to>
                                        <p:strVal val="hidden"/>
                                      </p:to>
                                    </p:set>
                                  </p:childTnLst>
                                </p:cTn>
                              </p:par>
                              <p:par>
                                <p:cTn id="15" presetID="51" presetClass="entr" presetSubtype="0" fill="hold" grpId="2" nodeType="withEffect">
                                  <p:stCondLst>
                                    <p:cond delay="0"/>
                                  </p:stCondLst>
                                  <p:childTnLst>
                                    <p:set>
                                      <p:cBhvr>
                                        <p:cTn id="16" dur="1" fill="hold">
                                          <p:stCondLst>
                                            <p:cond delay="0"/>
                                          </p:stCondLst>
                                        </p:cTn>
                                        <p:tgtEl>
                                          <p:spTgt spid="237573"/>
                                        </p:tgtEl>
                                        <p:attrNameLst>
                                          <p:attrName>style.visibility</p:attrName>
                                        </p:attrNameLst>
                                      </p:cBhvr>
                                      <p:to>
                                        <p:strVal val="visible"/>
                                      </p:to>
                                    </p:set>
                                    <p:animEffect transition="in" filter="fade">
                                      <p:cBhvr>
                                        <p:cTn id="17" dur="770" decel="100000"/>
                                        <p:tgtEl>
                                          <p:spTgt spid="237573"/>
                                        </p:tgtEl>
                                      </p:cBhvr>
                                    </p:animEffect>
                                    <p:animScale>
                                      <p:cBhvr>
                                        <p:cTn id="18" dur="770" decel="100000"/>
                                        <p:tgtEl>
                                          <p:spTgt spid="237573"/>
                                        </p:tgtEl>
                                      </p:cBhvr>
                                      <p:from x="10000" y="10000"/>
                                      <p:to x="200000" y="450000"/>
                                    </p:animScale>
                                    <p:animScale>
                                      <p:cBhvr>
                                        <p:cTn id="19" dur="1230" accel="100000" fill="hold">
                                          <p:stCondLst>
                                            <p:cond delay="770"/>
                                          </p:stCondLst>
                                        </p:cTn>
                                        <p:tgtEl>
                                          <p:spTgt spid="237573"/>
                                        </p:tgtEl>
                                      </p:cBhvr>
                                      <p:from x="200000" y="450000"/>
                                      <p:to x="100000" y="100000"/>
                                    </p:animScale>
                                    <p:set>
                                      <p:cBhvr>
                                        <p:cTn id="20" dur="770" fill="hold"/>
                                        <p:tgtEl>
                                          <p:spTgt spid="237573"/>
                                        </p:tgtEl>
                                        <p:attrNameLst>
                                          <p:attrName>ppt_x</p:attrName>
                                        </p:attrNameLst>
                                      </p:cBhvr>
                                      <p:to>
                                        <p:strVal val="(0.5)"/>
                                      </p:to>
                                    </p:set>
                                    <p:anim from="(0.5)" to="(#ppt_x)" calcmode="lin" valueType="num">
                                      <p:cBhvr>
                                        <p:cTn id="21" dur="1230" accel="100000" fill="hold">
                                          <p:stCondLst>
                                            <p:cond delay="770"/>
                                          </p:stCondLst>
                                        </p:cTn>
                                        <p:tgtEl>
                                          <p:spTgt spid="237573"/>
                                        </p:tgtEl>
                                        <p:attrNameLst>
                                          <p:attrName>ppt_x</p:attrName>
                                        </p:attrNameLst>
                                      </p:cBhvr>
                                    </p:anim>
                                    <p:set>
                                      <p:cBhvr>
                                        <p:cTn id="22" dur="770" fill="hold"/>
                                        <p:tgtEl>
                                          <p:spTgt spid="237573"/>
                                        </p:tgtEl>
                                        <p:attrNameLst>
                                          <p:attrName>ppt_y</p:attrName>
                                        </p:attrNameLst>
                                      </p:cBhvr>
                                      <p:to>
                                        <p:strVal val="(#ppt_y+0.4)"/>
                                      </p:to>
                                    </p:set>
                                    <p:anim from="(#ppt_y+0.4)" to="(#ppt_y)" calcmode="lin" valueType="num">
                                      <p:cBhvr>
                                        <p:cTn id="23" dur="1230" accel="100000" fill="hold">
                                          <p:stCondLst>
                                            <p:cond delay="770"/>
                                          </p:stCondLst>
                                        </p:cTn>
                                        <p:tgtEl>
                                          <p:spTgt spid="23757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3" grpId="0" animBg="1"/>
      <p:bldP spid="237573" grpId="1" animBg="1"/>
      <p:bldP spid="237573" grpId="2" animBg="1"/>
    </p:bld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1732" y="1438275"/>
            <a:ext cx="7772400" cy="4698206"/>
          </a:xfrm>
        </p:spPr>
        <p:txBody>
          <a:bodyPr/>
          <a:lstStyle/>
          <a:p>
            <a:pPr marL="0" indent="0">
              <a:buNone/>
            </a:pPr>
            <a:r>
              <a:rPr lang="en-NZ" sz="1000" dirty="0">
                <a:solidFill>
                  <a:srgbClr val="008000"/>
                </a:solidFill>
              </a:rPr>
              <a:t>/** Built-in regularization functions */</a:t>
            </a:r>
          </a:p>
          <a:p>
            <a:pPr marL="0" indent="0">
              <a:buNone/>
            </a:pPr>
            <a:r>
              <a:rPr lang="en-NZ" sz="1000" dirty="0"/>
              <a:t>export class </a:t>
            </a:r>
            <a:r>
              <a:rPr lang="en-NZ" sz="1100" b="1" dirty="0" err="1">
                <a:solidFill>
                  <a:srgbClr val="0000FF"/>
                </a:solidFill>
              </a:rPr>
              <a:t>RegularizationFunction</a:t>
            </a:r>
            <a:r>
              <a:rPr lang="en-NZ" sz="1100" dirty="0">
                <a:solidFill>
                  <a:srgbClr val="0000FF"/>
                </a:solidFill>
              </a:rPr>
              <a:t> </a:t>
            </a:r>
            <a:r>
              <a:rPr lang="en-NZ" sz="1000" dirty="0"/>
              <a:t>{</a:t>
            </a:r>
          </a:p>
          <a:p>
            <a:pPr marL="0" indent="0">
              <a:buNone/>
            </a:pPr>
            <a:r>
              <a:rPr lang="en-NZ" sz="1000" dirty="0"/>
              <a:t>  public static L1: </a:t>
            </a:r>
            <a:r>
              <a:rPr lang="en-NZ" sz="1000" dirty="0" err="1"/>
              <a:t>RegularizationFunction</a:t>
            </a:r>
            <a:r>
              <a:rPr lang="en-NZ" sz="1000" dirty="0"/>
              <a:t> = {</a:t>
            </a:r>
          </a:p>
          <a:p>
            <a:pPr marL="0" indent="0">
              <a:buNone/>
            </a:pPr>
            <a:r>
              <a:rPr lang="en-NZ" sz="1000" dirty="0"/>
              <a:t>    output: w =&gt; </a:t>
            </a:r>
            <a:r>
              <a:rPr lang="en-NZ" sz="1000" dirty="0" err="1"/>
              <a:t>Math.abs</a:t>
            </a:r>
            <a:r>
              <a:rPr lang="en-NZ" sz="1000" dirty="0"/>
              <a:t>(w),</a:t>
            </a:r>
          </a:p>
          <a:p>
            <a:pPr marL="0" indent="0">
              <a:buNone/>
            </a:pPr>
            <a:r>
              <a:rPr lang="en-NZ" sz="1000" dirty="0"/>
              <a:t>    der: w =&gt; w &lt; 0 ? -1 : 1</a:t>
            </a:r>
          </a:p>
          <a:p>
            <a:pPr marL="0" indent="0">
              <a:buNone/>
            </a:pPr>
            <a:r>
              <a:rPr lang="en-NZ" sz="1000" dirty="0"/>
              <a:t>  };</a:t>
            </a:r>
          </a:p>
          <a:p>
            <a:pPr marL="0" indent="0">
              <a:buNone/>
            </a:pPr>
            <a:r>
              <a:rPr lang="en-NZ" sz="1000" dirty="0"/>
              <a:t>  public static L2: </a:t>
            </a:r>
            <a:r>
              <a:rPr lang="en-NZ" sz="1000" dirty="0" err="1"/>
              <a:t>RegularizationFunction</a:t>
            </a:r>
            <a:r>
              <a:rPr lang="en-NZ" sz="1000" dirty="0"/>
              <a:t> = {</a:t>
            </a:r>
          </a:p>
          <a:p>
            <a:pPr marL="0" indent="0">
              <a:buNone/>
            </a:pPr>
            <a:r>
              <a:rPr lang="en-NZ" sz="1000" dirty="0"/>
              <a:t>    output: w =&gt; 0.5 * w * w,</a:t>
            </a:r>
          </a:p>
          <a:p>
            <a:pPr marL="0" indent="0">
              <a:buNone/>
            </a:pPr>
            <a:r>
              <a:rPr lang="en-NZ" sz="1000" dirty="0"/>
              <a:t>    der: w =&gt; w</a:t>
            </a:r>
          </a:p>
          <a:p>
            <a:pPr marL="0" indent="0">
              <a:buNone/>
            </a:pPr>
            <a:r>
              <a:rPr lang="en-NZ" sz="1000" dirty="0"/>
              <a:t>  };</a:t>
            </a:r>
          </a:p>
          <a:p>
            <a:pPr marL="0" indent="0">
              <a:buNone/>
            </a:pPr>
            <a:r>
              <a:rPr lang="en-NZ" sz="1000" dirty="0"/>
              <a:t>}</a:t>
            </a:r>
          </a:p>
        </p:txBody>
      </p:sp>
      <p:sp>
        <p:nvSpPr>
          <p:cNvPr id="5" name="Title 1"/>
          <p:cNvSpPr txBox="1">
            <a:spLocks/>
          </p:cNvSpPr>
          <p:nvPr/>
        </p:nvSpPr>
        <p:spPr bwMode="auto">
          <a:xfrm>
            <a:off x="0" y="0"/>
            <a:ext cx="9143999" cy="807244"/>
          </a:xfrm>
          <a:prstGeom prst="rect">
            <a:avLst/>
          </a:prstGeom>
          <a:gradFill rotWithShape="1">
            <a:gsLst>
              <a:gs pos="0">
                <a:srgbClr val="3333CC"/>
              </a:gs>
              <a:gs pos="100000">
                <a:srgbClr val="3333CC">
                  <a:gamma/>
                  <a:shade val="46275"/>
                  <a:invGamma/>
                </a:srgbClr>
              </a:gs>
            </a:gsLst>
            <a:path path="shape">
              <a:fillToRect l="50000" t="50000" r="50000" b="50000"/>
            </a:path>
          </a:gradFill>
          <a:ln w="9525">
            <a:noFill/>
            <a:miter lim="800000"/>
            <a:headEnd/>
            <a:tailEnd/>
          </a:ln>
          <a:effectLst/>
        </p:spPr>
        <p:txBody>
          <a:bodyPr vert="horz" wrap="square" lIns="504000" tIns="180000" rIns="0" bIns="0" numCol="1" anchor="t" anchorCtr="0" compatLnSpc="1">
            <a:prstTxWarp prst="textNoShape">
              <a:avLst/>
            </a:prstTxWarp>
          </a:bodyPr>
          <a:lstStyle>
            <a:lvl1pPr algn="l">
              <a:defRPr lang="en-US" sz="4000">
                <a:effectLst>
                  <a:outerShdw blurRad="38100" dist="38100" dir="2700000" algn="tl">
                    <a:srgbClr val="000000"/>
                  </a:outerShdw>
                </a:effectLst>
                <a:latin typeface="+mj-lt"/>
                <a:ea typeface="+mj-ea"/>
                <a:cs typeface="+mj-cs"/>
              </a:defRPr>
            </a:lvl1pPr>
            <a:lvl2pPr algn="l">
              <a:defRPr sz="4000">
                <a:effectLst>
                  <a:outerShdw blurRad="38100" dist="38100" dir="2700000" algn="tl">
                    <a:srgbClr val="000000"/>
                  </a:outerShdw>
                </a:effectLst>
                <a:latin typeface="Arial" charset="0"/>
              </a:defRPr>
            </a:lvl2pPr>
            <a:lvl3pPr algn="l">
              <a:defRPr sz="4000">
                <a:effectLst>
                  <a:outerShdw blurRad="38100" dist="38100" dir="2700000" algn="tl">
                    <a:srgbClr val="000000"/>
                  </a:outerShdw>
                </a:effectLst>
                <a:latin typeface="Arial" charset="0"/>
              </a:defRPr>
            </a:lvl3pPr>
            <a:lvl4pPr algn="l">
              <a:defRPr sz="4000">
                <a:effectLst>
                  <a:outerShdw blurRad="38100" dist="38100" dir="2700000" algn="tl">
                    <a:srgbClr val="000000"/>
                  </a:outerShdw>
                </a:effectLst>
                <a:latin typeface="Arial" charset="0"/>
              </a:defRPr>
            </a:lvl4pPr>
            <a:lvl5pPr algn="l">
              <a:defRPr sz="4000">
                <a:effectLst>
                  <a:outerShdw blurRad="38100" dist="38100" dir="2700000" algn="tl">
                    <a:srgbClr val="000000"/>
                  </a:outerShdw>
                </a:effectLst>
                <a:latin typeface="Arial" charset="0"/>
              </a:defRPr>
            </a:lvl5pPr>
            <a:lvl6pPr marL="457200" fontAlgn="base">
              <a:spcBef>
                <a:spcPct val="0"/>
              </a:spcBef>
              <a:spcAft>
                <a:spcPct val="0"/>
              </a:spcAft>
              <a:defRPr sz="4000">
                <a:effectLst>
                  <a:outerShdw blurRad="38100" dist="38100" dir="2700000" algn="tl">
                    <a:srgbClr val="000000"/>
                  </a:outerShdw>
                </a:effectLst>
                <a:latin typeface="Arial" charset="0"/>
              </a:defRPr>
            </a:lvl6pPr>
            <a:lvl7pPr marL="914400" fontAlgn="base">
              <a:spcBef>
                <a:spcPct val="0"/>
              </a:spcBef>
              <a:spcAft>
                <a:spcPct val="0"/>
              </a:spcAft>
              <a:defRPr sz="4000">
                <a:effectLst>
                  <a:outerShdw blurRad="38100" dist="38100" dir="2700000" algn="tl">
                    <a:srgbClr val="000000"/>
                  </a:outerShdw>
                </a:effectLst>
                <a:latin typeface="Arial" charset="0"/>
              </a:defRPr>
            </a:lvl7pPr>
            <a:lvl8pPr marL="1371600" fontAlgn="base">
              <a:spcBef>
                <a:spcPct val="0"/>
              </a:spcBef>
              <a:spcAft>
                <a:spcPct val="0"/>
              </a:spcAft>
              <a:defRPr sz="4000">
                <a:effectLst>
                  <a:outerShdw blurRad="38100" dist="38100" dir="2700000" algn="tl">
                    <a:srgbClr val="000000"/>
                  </a:outerShdw>
                </a:effectLst>
                <a:latin typeface="Arial" charset="0"/>
              </a:defRPr>
            </a:lvl8pPr>
            <a:lvl9pPr marL="1828800" fontAlgn="base">
              <a:spcBef>
                <a:spcPct val="0"/>
              </a:spcBef>
              <a:spcAft>
                <a:spcPct val="0"/>
              </a:spcAft>
              <a:defRPr sz="4000">
                <a:effectLst>
                  <a:outerShdw blurRad="38100" dist="38100" dir="2700000" algn="tl">
                    <a:srgbClr val="000000"/>
                  </a:outerShdw>
                </a:effectLst>
                <a:latin typeface="Arial" charset="0"/>
              </a:defRPr>
            </a:lvl9pPr>
          </a:lstStyle>
          <a:p>
            <a:r>
              <a:rPr lang="en-NZ" dirty="0"/>
              <a:t>Tensor Flow Codes</a:t>
            </a:r>
          </a:p>
        </p:txBody>
      </p:sp>
    </p:spTree>
    <p:extLst>
      <p:ext uri="{BB962C8B-B14F-4D97-AF65-F5344CB8AC3E}">
        <p14:creationId xmlns:p14="http://schemas.microsoft.com/office/powerpoint/2010/main" val="37934175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References</a:t>
            </a:r>
          </a:p>
        </p:txBody>
      </p:sp>
      <p:sp>
        <p:nvSpPr>
          <p:cNvPr id="3" name="Content Placeholder 2"/>
          <p:cNvSpPr>
            <a:spLocks noGrp="1"/>
          </p:cNvSpPr>
          <p:nvPr>
            <p:ph idx="1"/>
          </p:nvPr>
        </p:nvSpPr>
        <p:spPr/>
        <p:txBody>
          <a:bodyPr/>
          <a:lstStyle/>
          <a:p>
            <a:pPr>
              <a:buFont typeface="Arial" panose="020B0604020202020204" pitchFamily="34" charset="0"/>
              <a:buChar char="•"/>
            </a:pPr>
            <a:r>
              <a:rPr lang="en-NZ" sz="1800" dirty="0"/>
              <a:t>MIT </a:t>
            </a:r>
            <a:r>
              <a:rPr lang="en-NZ" sz="1800" dirty="0" err="1"/>
              <a:t>OpenCourseWare</a:t>
            </a:r>
            <a:endParaRPr lang="en-NZ" sz="1800" dirty="0"/>
          </a:p>
          <a:p>
            <a:pPr>
              <a:buFont typeface="Arial" panose="020B0604020202020204" pitchFamily="34" charset="0"/>
              <a:buChar char="•"/>
            </a:pPr>
            <a:r>
              <a:rPr lang="en-NZ" sz="1800" dirty="0">
                <a:hlinkClick r:id="rId2"/>
              </a:rPr>
              <a:t>www.cim.mcgill.ca/~jer/courses/ai/readings/backprop.pdf</a:t>
            </a:r>
            <a:endParaRPr lang="en-NZ" sz="1800" dirty="0"/>
          </a:p>
          <a:p>
            <a:pPr>
              <a:buFont typeface="Arial" panose="020B0604020202020204" pitchFamily="34" charset="0"/>
              <a:buChar char="•"/>
            </a:pPr>
            <a:r>
              <a:rPr lang="en-NZ" sz="1800" dirty="0"/>
              <a:t>Neural Network and Fuzzy Logic Applications in C/C++ (Wiley Professional Computing) by Stephen </a:t>
            </a:r>
            <a:r>
              <a:rPr lang="en-NZ" sz="1800" dirty="0" err="1"/>
              <a:t>Welstead</a:t>
            </a:r>
            <a:endParaRPr lang="en-NZ" sz="1800" dirty="0"/>
          </a:p>
          <a:p>
            <a:pPr>
              <a:buFont typeface="Arial" panose="020B0604020202020204" pitchFamily="34" charset="0"/>
              <a:buChar char="•"/>
            </a:pPr>
            <a:endParaRPr lang="en-NZ" sz="1800" dirty="0"/>
          </a:p>
        </p:txBody>
      </p:sp>
      <p:sp>
        <p:nvSpPr>
          <p:cNvPr id="4" name="Slide Number Placeholder 3"/>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0D6FEE71-EDA9-4BE4-AF2D-92AE5736A7FE}" type="slidenum">
              <a:rPr kumimoji="0" lang="nl-NL" sz="1000" b="1" i="0" u="none" strike="noStrike" kern="1200" cap="none" spc="0" normalizeH="0" baseline="0" noProof="0" smtClean="0">
                <a:ln>
                  <a:noFill/>
                </a:ln>
                <a:solidFill>
                  <a:srgbClr val="808080"/>
                </a:solidFill>
                <a:effectLst/>
                <a:uLnTx/>
                <a:uFillTx/>
                <a:latin typeface="Verdana"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91</a:t>
            </a:fld>
            <a:endParaRPr kumimoji="0" lang="nl-NL" sz="1000" b="1" i="0" u="none" strike="noStrike" kern="1200" cap="none" spc="0" normalizeH="0" baseline="0" noProof="0" dirty="0">
              <a:ln>
                <a:noFill/>
              </a:ln>
              <a:solidFill>
                <a:srgbClr val="808080"/>
              </a:solidFill>
              <a:effectLst/>
              <a:uLnTx/>
              <a:uFillTx/>
              <a:latin typeface="Verdana" pitchFamily="34" charset="0"/>
              <a:ea typeface="+mn-ea"/>
              <a:cs typeface="+mn-cs"/>
            </a:endParaRPr>
          </a:p>
        </p:txBody>
      </p:sp>
    </p:spTree>
    <p:extLst>
      <p:ext uri="{BB962C8B-B14F-4D97-AF65-F5344CB8AC3E}">
        <p14:creationId xmlns:p14="http://schemas.microsoft.com/office/powerpoint/2010/main" val="11378385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quot;/&gt;&lt;property id=&quot;20307&quot; value=&quot;616&quot;/&gt;&lt;/object&gt;&lt;object type=&quot;3&quot; unique_id=&quot;10004&quot;&gt;&lt;property id=&quot;20148&quot; value=&quot;5&quot;/&gt;&lt;property id=&quot;20300&quot; value=&quot;Slide 2 - &amp;quot;Topics for Discussion&amp;quot;&quot;/&gt;&lt;property id=&quot;20307&quot; value=&quot;548&quot;/&gt;&lt;/object&gt;&lt;object type=&quot;3&quot; unique_id=&quot;10005&quot;&gt;&lt;property id=&quot;20148&quot; value=&quot;5&quot;/&gt;&lt;property id=&quot;20300&quot; value=&quot;Slide 3 - &amp;quot;Neural Networks&amp;quot;&quot;/&gt;&lt;property id=&quot;20307&quot; value=&quot;617&quot;/&gt;&lt;/object&gt;&lt;object type=&quot;3&quot; unique_id=&quot;10006&quot;&gt;&lt;property id=&quot;20148&quot; value=&quot;5&quot;/&gt;&lt;property id=&quot;20300&quot; value=&quot;Slide 4 - &amp;quot;Artificial Neural Networks&amp;quot;&quot;/&gt;&lt;property id=&quot;20307&quot; value=&quot;257&quot;/&gt;&lt;/object&gt;&lt;object type=&quot;3&quot; unique_id=&quot;10007&quot;&gt;&lt;property id=&quot;20148&quot; value=&quot;5&quot;/&gt;&lt;property id=&quot;20300&quot; value=&quot;Slide 5&quot;/&gt;&lt;property id=&quot;20307&quot; value=&quot;372&quot;/&gt;&lt;/object&gt;&lt;object type=&quot;3&quot; unique_id=&quot;10008&quot;&gt;&lt;property id=&quot;20148&quot; value=&quot;5&quot;/&gt;&lt;property id=&quot;20300&quot; value=&quot;Slide 6 - &amp;quot;NN Features&amp;quot;&quot;/&gt;&lt;property id=&quot;20307&quot; value=&quot;266&quot;/&gt;&lt;/object&gt;&lt;object type=&quot;3&quot; unique_id=&quot;10009&quot;&gt;&lt;property id=&quot;20148&quot; value=&quot;5&quot;/&gt;&lt;property id=&quot;20300&quot; value=&quot;Slide 7&quot;/&gt;&lt;property id=&quot;20307&quot; value=&quot;530&quot;/&gt;&lt;/object&gt;&lt;object type=&quot;3&quot; unique_id=&quot;10010&quot;&gt;&lt;property id=&quot;20148&quot; value=&quot;5&quot;/&gt;&lt;property id=&quot;20300&quot; value=&quot;Slide 8&quot;/&gt;&lt;property id=&quot;20307&quot; value=&quot;535&quot;/&gt;&lt;/object&gt;&lt;object type=&quot;3&quot; unique_id=&quot;10011&quot;&gt;&lt;property id=&quot;20148&quot; value=&quot;5&quot;/&gt;&lt;property id=&quot;20300&quot; value=&quot;Slide 9 - &amp;quot;ANN&amp;quot;&quot;/&gt;&lt;property id=&quot;20307&quot; value=&quot;531&quot;/&gt;&lt;/object&gt;&lt;object type=&quot;3&quot; unique_id=&quot;10012&quot;&gt;&lt;property id=&quot;20148&quot; value=&quot;5&quot;/&gt;&lt;property id=&quot;20300&quot; value=&quot;Slide 10 - &amp;quot;ANN&amp;quot;&quot;/&gt;&lt;property id=&quot;20307&quot; value=&quot;532&quot;/&gt;&lt;/object&gt;&lt;object type=&quot;3&quot; unique_id=&quot;10013&quot;&gt;&lt;property id=&quot;20148&quot; value=&quot;5&quot;/&gt;&lt;property id=&quot;20300&quot; value=&quot;Slide 11 - &amp;quot;ANN&amp;quot;&quot;/&gt;&lt;property id=&quot;20307&quot; value=&quot;533&quot;/&gt;&lt;/object&gt;&lt;object type=&quot;3&quot; unique_id=&quot;10014&quot;&gt;&lt;property id=&quot;20148&quot; value=&quot;5&quot;/&gt;&lt;property id=&quot;20300&quot; value=&quot;Slide 12 - &amp;quot;Components borrowed from the biological neuron&amp;quot;&quot;/&gt;&lt;property id=&quot;20307&quot; value=&quot;497&quot;/&gt;&lt;/object&gt;&lt;object type=&quot;3&quot; unique_id=&quot;10015&quot;&gt;&lt;property id=&quot;20148&quot; value=&quot;5&quot;/&gt;&lt;property id=&quot;20300&quot; value=&quot;Slide 13 - &amp;quot;The computational  architecture borrowed several components and functionalities from the biological neuron:&amp;quot;&quot;/&gt;&lt;property id=&quot;20307&quot; value=&quot;498&quot;/&gt;&lt;/object&gt;&lt;object type=&quot;3&quot; unique_id=&quot;10016&quot;&gt;&lt;property id=&quot;20148&quot; value=&quot;5&quot;/&gt;&lt;property id=&quot;20300&quot; value=&quot;Slide 14&quot;/&gt;&lt;property id=&quot;20307&quot; value=&quot;499&quot;/&gt;&lt;/object&gt;&lt;object type=&quot;3&quot; unique_id=&quot;10017&quot;&gt;&lt;property id=&quot;20148&quot; value=&quot;5&quot;/&gt;&lt;property id=&quot;20300&quot; value=&quot;Slide 15&quot;/&gt;&lt;property id=&quot;20307&quot; value=&quot;500&quot;/&gt;&lt;/object&gt;&lt;object type=&quot;3&quot; unique_id=&quot;10018&quot;&gt;&lt;property id=&quot;20148&quot; value=&quot;5&quot;/&gt;&lt;property id=&quot;20300&quot; value=&quot;Slide 16 - &amp;quot;Activation Functions&amp;quot;&quot;/&gt;&lt;property id=&quot;20307&quot; value=&quot;501&quot;/&gt;&lt;/object&gt;&lt;object type=&quot;3&quot; unique_id=&quot;10019&quot;&gt;&lt;property id=&quot;20148&quot; value=&quot;5&quot;/&gt;&lt;property id=&quot;20300&quot; value=&quot;Slide 17 - &amp;quot;ReLU&amp;quot;&quot;/&gt;&lt;property id=&quot;20307&quot; value=&quot;628&quot;/&gt;&lt;/object&gt;&lt;object type=&quot;3&quot; unique_id=&quot;10020&quot;&gt;&lt;property id=&quot;20148&quot; value=&quot;5&quot;/&gt;&lt;property id=&quot;20300&quot; value=&quot;Slide 18&quot;/&gt;&lt;property id=&quot;20307&quot; value=&quot;502&quot;/&gt;&lt;/object&gt;&lt;object type=&quot;3&quot; unique_id=&quot;10021&quot;&gt;&lt;property id=&quot;20148&quot; value=&quot;5&quot;/&gt;&lt;property id=&quot;20300&quot; value=&quot;Slide 19 - &amp;quot;Various NN Architectures&amp;quot;&quot;/&gt;&lt;property id=&quot;20307&quot; value=&quot;618&quot;/&gt;&lt;/object&gt;&lt;object type=&quot;3&quot; unique_id=&quot;10022&quot;&gt;&lt;property id=&quot;20148&quot; value=&quot;5&quot;/&gt;&lt;property id=&quot;20300&quot; value=&quot;Slide 20 - &amp;quot;Neural Network Models&amp;quot;&quot;/&gt;&lt;property id=&quot;20307&quot; value=&quot;265&quot;/&gt;&lt;/object&gt;&lt;object type=&quot;3&quot; unique_id=&quot;10023&quot;&gt;&lt;property id=&quot;20148&quot; value=&quot;5&quot;/&gt;&lt;property id=&quot;20300&quot; value=&quot;Slide 21 - &amp;quot;Types of Learning&amp;quot;&quot;/&gt;&lt;property id=&quot;20307&quot; value=&quot;504&quot;/&gt;&lt;/object&gt;&lt;object type=&quot;3&quot; unique_id=&quot;10024&quot;&gt;&lt;property id=&quot;20148&quot; value=&quot;5&quot;/&gt;&lt;property id=&quot;20300&quot; value=&quot;Slide 22 - &amp;quot;What have we learned previously?&amp;quot;&quot;/&gt;&lt;property id=&quot;20307&quot; value=&quot;476&quot;/&gt;&lt;/object&gt;&lt;object type=&quot;3&quot; unique_id=&quot;10025&quot;&gt;&lt;property id=&quot;20148&quot; value=&quot;5&quot;/&gt;&lt;property id=&quot;20300&quot; value=&quot;Slide 23 - &amp;quot;Linear Classifier Single Perceptron Unit&amp;quot;&quot;/&gt;&lt;property id=&quot;20307&quot; value=&quot;479&quot;/&gt;&lt;/object&gt;&lt;object type=&quot;3&quot; unique_id=&quot;10026&quot;&gt;&lt;property id=&quot;20148&quot; value=&quot;5&quot;/&gt;&lt;property id=&quot;20300&quot; value=&quot;Slide 24 - &amp;quot;Beyond Linear Separability&amp;quot;&quot;/&gt;&lt;property id=&quot;20307&quot; value=&quot;480&quot;/&gt;&lt;/object&gt;&lt;object type=&quot;3&quot; unique_id=&quot;10027&quot;&gt;&lt;property id=&quot;20148&quot; value=&quot;5&quot;/&gt;&lt;property id=&quot;20300&quot; value=&quot;Slide 25 - &amp;quot;Multi-Layer Perceptron&amp;quot;&quot;/&gt;&lt;property id=&quot;20307&quot; value=&quot;477&quot;/&gt;&lt;/object&gt;&lt;object type=&quot;3&quot; unique_id=&quot;10028&quot;&gt;&lt;property id=&quot;20148&quot; value=&quot;5&quot;/&gt;&lt;property id=&quot;20300&quot; value=&quot;Slide 26 - &amp;quot;Multilayer Layer Perceptron&amp;quot;&quot;/&gt;&lt;property id=&quot;20307&quot; value=&quot;478&quot;/&gt;&lt;/object&gt;&lt;object type=&quot;3&quot; unique_id=&quot;10029&quot;&gt;&lt;property id=&quot;20148&quot; value=&quot;5&quot;/&gt;&lt;property id=&quot;20300&quot; value=&quot;Slide 27 - &amp;quot;Sigmoid Unit&amp;quot;&quot;/&gt;&lt;property id=&quot;20307&quot; value=&quot;536&quot;/&gt;&lt;/object&gt;&lt;object type=&quot;3&quot; unique_id=&quot;10030&quot;&gt;&lt;property id=&quot;20148&quot; value=&quot;5&quot;/&gt;&lt;property id=&quot;20300&quot; value=&quot;Slide 28 - &amp;quot;Neural Network Architecture&amp;quot;&quot;/&gt;&lt;property id=&quot;20307&quot; value=&quot;343&quot;/&gt;&lt;/object&gt;&lt;object type=&quot;3&quot; unique_id=&quot;10031&quot;&gt;&lt;property id=&quot;20148&quot; value=&quot;5&quot;/&gt;&lt;property id=&quot;20300&quot; value=&quot;Slide 29 - &amp;quot;Neural Networks&amp;quot;&quot;/&gt;&lt;property id=&quot;20307&quot; value=&quot;619&quot;/&gt;&lt;/object&gt;&lt;object type=&quot;3&quot; unique_id=&quot;10032&quot;&gt;&lt;property id=&quot;20148&quot; value=&quot;5&quot;/&gt;&lt;property id=&quot;20300&quot; value=&quot;Slide 30&quot;/&gt;&lt;property id=&quot;20307&quot; value=&quot;563&quot;/&gt;&lt;/object&gt;&lt;object type=&quot;3&quot; unique_id=&quot;10033&quot;&gt;&lt;property id=&quot;20148&quot; value=&quot;5&quot;/&gt;&lt;property id=&quot;20300&quot; value=&quot;Slide 31&quot;/&gt;&lt;property id=&quot;20307&quot; value=&quot;564&quot;/&gt;&lt;/object&gt;&lt;object type=&quot;3&quot; unique_id=&quot;10034&quot;&gt;&lt;property id=&quot;20148&quot; value=&quot;5&quot;/&gt;&lt;property id=&quot;20300&quot; value=&quot;Slide 32&quot;/&gt;&lt;property id=&quot;20307&quot; value=&quot;565&quot;/&gt;&lt;/object&gt;&lt;object type=&quot;3&quot; unique_id=&quot;10035&quot;&gt;&lt;property id=&quot;20148&quot; value=&quot;5&quot;/&gt;&lt;property id=&quot;20300&quot; value=&quot;Slide 33&quot;/&gt;&lt;property id=&quot;20307&quot; value=&quot;566&quot;/&gt;&lt;/object&gt;&lt;object type=&quot;3&quot; unique_id=&quot;10036&quot;&gt;&lt;property id=&quot;20148&quot; value=&quot;5&quot;/&gt;&lt;property id=&quot;20300&quot; value=&quot;Slide 34&quot;/&gt;&lt;property id=&quot;20307&quot; value=&quot;567&quot;/&gt;&lt;/object&gt;&lt;object type=&quot;3&quot; unique_id=&quot;10037&quot;&gt;&lt;property id=&quot;20148&quot; value=&quot;5&quot;/&gt;&lt;property id=&quot;20300&quot; value=&quot;Slide 35&quot;/&gt;&lt;property id=&quot;20307&quot; value=&quot;568&quot;/&gt;&lt;/object&gt;&lt;object type=&quot;3&quot; unique_id=&quot;10038&quot;&gt;&lt;property id=&quot;20148&quot; value=&quot;5&quot;/&gt;&lt;property id=&quot;20300&quot; value=&quot;Slide 36&quot;/&gt;&lt;property id=&quot;20307&quot; value=&quot;569&quot;/&gt;&lt;/object&gt;&lt;object type=&quot;3&quot; unique_id=&quot;10039&quot;&gt;&lt;property id=&quot;20148&quot; value=&quot;5&quot;/&gt;&lt;property id=&quot;20300&quot; value=&quot;Slide 37&quot;/&gt;&lt;property id=&quot;20307&quot; value=&quot;570&quot;/&gt;&lt;/object&gt;&lt;object type=&quot;3&quot; unique_id=&quot;10040&quot;&gt;&lt;property id=&quot;20148&quot; value=&quot;5&quot;/&gt;&lt;property id=&quot;20300&quot; value=&quot;Slide 38&quot;/&gt;&lt;property id=&quot;20307&quot; value=&quot;571&quot;/&gt;&lt;/object&gt;&lt;object type=&quot;3&quot; unique_id=&quot;10041&quot;&gt;&lt;property id=&quot;20148&quot; value=&quot;5&quot;/&gt;&lt;property id=&quot;20300&quot; value=&quot;Slide 39&quot;/&gt;&lt;property id=&quot;20307&quot; value=&quot;572&quot;/&gt;&lt;/object&gt;&lt;object type=&quot;3&quot; unique_id=&quot;10042&quot;&gt;&lt;property id=&quot;20148&quot; value=&quot;5&quot;/&gt;&lt;property id=&quot;20300&quot; value=&quot;Slide 40&quot;/&gt;&lt;property id=&quot;20307&quot; value=&quot;573&quot;/&gt;&lt;/object&gt;&lt;object type=&quot;3&quot; unique_id=&quot;10043&quot;&gt;&lt;property id=&quot;20148&quot; value=&quot;5&quot;/&gt;&lt;property id=&quot;20300&quot; value=&quot;Slide 41&quot;/&gt;&lt;property id=&quot;20307&quot; value=&quot;574&quot;/&gt;&lt;/object&gt;&lt;object type=&quot;3&quot; unique_id=&quot;10044&quot;&gt;&lt;property id=&quot;20148&quot; value=&quot;5&quot;/&gt;&lt;property id=&quot;20300&quot; value=&quot;Slide 42&quot;/&gt;&lt;property id=&quot;20307&quot; value=&quot;549&quot;/&gt;&lt;/object&gt;&lt;object type=&quot;3&quot; unique_id=&quot;10045&quot;&gt;&lt;property id=&quot;20148&quot; value=&quot;5&quot;/&gt;&lt;property id=&quot;20300&quot; value=&quot;Slide 43&quot;/&gt;&lt;property id=&quot;20307&quot; value=&quot;550&quot;/&gt;&lt;/object&gt;&lt;object type=&quot;3&quot; unique_id=&quot;10046&quot;&gt;&lt;property id=&quot;20148&quot; value=&quot;5&quot;/&gt;&lt;property id=&quot;20300&quot; value=&quot;Slide 44&quot;/&gt;&lt;property id=&quot;20307&quot; value=&quot;575&quot;/&gt;&lt;/object&gt;&lt;object type=&quot;3&quot; unique_id=&quot;10047&quot;&gt;&lt;property id=&quot;20148&quot; value=&quot;5&quot;/&gt;&lt;property id=&quot;20300&quot; value=&quot;Slide 45&quot;/&gt;&lt;property id=&quot;20307&quot; value=&quot;576&quot;/&gt;&lt;/object&gt;&lt;object type=&quot;3&quot; unique_id=&quot;10048&quot;&gt;&lt;property id=&quot;20148&quot; value=&quot;5&quot;/&gt;&lt;property id=&quot;20300&quot; value=&quot;Slide 46&quot;/&gt;&lt;property id=&quot;20307&quot; value=&quot;577&quot;/&gt;&lt;/object&gt;&lt;object type=&quot;3&quot; unique_id=&quot;10049&quot;&gt;&lt;property id=&quot;20148&quot; value=&quot;5&quot;/&gt;&lt;property id=&quot;20300&quot; value=&quot;Slide 47 - &amp;quot;Neural Networks&amp;quot;&quot;/&gt;&lt;property id=&quot;20307&quot; value=&quot;629&quot;/&gt;&lt;/object&gt;&lt;object type=&quot;3&quot; unique_id=&quot;10050&quot;&gt;&lt;property id=&quot;20148&quot; value=&quot;5&quot;/&gt;&lt;property id=&quot;20300&quot; value=&quot;Slide 48&quot;/&gt;&lt;property id=&quot;20307&quot; value=&quot;601&quot;/&gt;&lt;/object&gt;&lt;object type=&quot;3&quot; unique_id=&quot;10051&quot;&gt;&lt;property id=&quot;20148&quot; value=&quot;5&quot;/&gt;&lt;property id=&quot;20300&quot; value=&quot;Slide 49 - &amp;quot;Backpropagation Training &amp;quot;&quot;/&gt;&lt;property id=&quot;20307&quot; value=&quot;602&quot;/&gt;&lt;/object&gt;&lt;object type=&quot;3&quot; unique_id=&quot;10052&quot;&gt;&lt;property id=&quot;20148&quot; value=&quot;5&quot;/&gt;&lt;property id=&quot;20300&quot; value=&quot;Slide 50&quot;/&gt;&lt;property id=&quot;20307&quot; value=&quot;604&quot;/&gt;&lt;/object&gt;&lt;object type=&quot;3&quot; unique_id=&quot;10053&quot;&gt;&lt;property id=&quot;20148&quot; value=&quot;5&quot;/&gt;&lt;property id=&quot;20300&quot; value=&quot;Slide 51&quot;/&gt;&lt;property id=&quot;20307&quot; value=&quot;592&quot;/&gt;&lt;/object&gt;&lt;object type=&quot;3&quot; unique_id=&quot;10054&quot;&gt;&lt;property id=&quot;20148&quot; value=&quot;5&quot;/&gt;&lt;property id=&quot;20300&quot; value=&quot;Slide 52 - &amp;quot;Backpropagation Training &amp;quot;&quot;/&gt;&lt;property id=&quot;20307&quot; value=&quot;622&quot;/&gt;&lt;/object&gt;&lt;object type=&quot;3&quot; unique_id=&quot;10055&quot;&gt;&lt;property id=&quot;20148&quot; value=&quot;5&quot;/&gt;&lt;property id=&quot;20300&quot; value=&quot;Slide 53&quot;/&gt;&lt;property id=&quot;20307&quot; value=&quot;551&quot;/&gt;&lt;/object&gt;&lt;object type=&quot;3&quot; unique_id=&quot;10056&quot;&gt;&lt;property id=&quot;20148&quot; value=&quot;5&quot;/&gt;&lt;property id=&quot;20300&quot; value=&quot;Slide 54 - &amp;quot;Backpropagation Training &amp;quot;&quot;/&gt;&lt;property id=&quot;20307&quot; value=&quot;623&quot;/&gt;&lt;/object&gt;&lt;object type=&quot;3&quot; unique_id=&quot;10057&quot;&gt;&lt;property id=&quot;20148&quot; value=&quot;5&quot;/&gt;&lt;property id=&quot;20300&quot; value=&quot;Slide 55&quot;/&gt;&lt;property id=&quot;20307&quot; value=&quot;605&quot;/&gt;&lt;/object&gt;&lt;object type=&quot;3&quot; unique_id=&quot;10058&quot;&gt;&lt;property id=&quot;20148&quot; value=&quot;5&quot;/&gt;&lt;property id=&quot;20300&quot; value=&quot;Slide 56 - &amp;quot;Backpropagation Training &amp;quot;&quot;/&gt;&lt;property id=&quot;20307&quot; value=&quot;624&quot;/&gt;&lt;/object&gt;&lt;object type=&quot;3&quot; unique_id=&quot;10059&quot;&gt;&lt;property id=&quot;20148&quot; value=&quot;5&quot;/&gt;&lt;property id=&quot;20300&quot; value=&quot;Slide 57&quot;/&gt;&lt;property id=&quot;20307&quot; value=&quot;553&quot;/&gt;&lt;/object&gt;&lt;object type=&quot;3&quot; unique_id=&quot;10060&quot;&gt;&lt;property id=&quot;20148&quot; value=&quot;5&quot;/&gt;&lt;property id=&quot;20300&quot; value=&quot;Slide 58 - &amp;quot;Backpropagation Training &amp;quot;&quot;/&gt;&lt;property id=&quot;20307&quot; value=&quot;625&quot;/&gt;&lt;/object&gt;&lt;object type=&quot;3&quot; unique_id=&quot;10061&quot;&gt;&lt;property id=&quot;20148&quot; value=&quot;5&quot;/&gt;&lt;property id=&quot;20300&quot; value=&quot;Slide 59&quot;/&gt;&lt;property id=&quot;20307&quot; value=&quot;554&quot;/&gt;&lt;/object&gt;&lt;object type=&quot;3&quot; unique_id=&quot;10062&quot;&gt;&lt;property id=&quot;20148&quot; value=&quot;5&quot;/&gt;&lt;property id=&quot;20300&quot; value=&quot;Slide 60&quot;/&gt;&lt;property id=&quot;20307&quot; value=&quot;555&quot;/&gt;&lt;/object&gt;&lt;object type=&quot;3&quot; unique_id=&quot;10063&quot;&gt;&lt;property id=&quot;20148&quot; value=&quot;5&quot;/&gt;&lt;property id=&quot;20300&quot; value=&quot;Slide 61&quot;/&gt;&lt;property id=&quot;20307&quot; value=&quot;556&quot;/&gt;&lt;/object&gt;&lt;object type=&quot;3&quot; unique_id=&quot;10064&quot;&gt;&lt;property id=&quot;20148&quot; value=&quot;5&quot;/&gt;&lt;property id=&quot;20300&quot; value=&quot;Slide 62&quot;/&gt;&lt;property id=&quot;20307&quot; value=&quot;557&quot;/&gt;&lt;/object&gt;&lt;object type=&quot;3&quot; unique_id=&quot;10065&quot;&gt;&lt;property id=&quot;20148&quot; value=&quot;5&quot;/&gt;&lt;property id=&quot;20300&quot; value=&quot;Slide 63&quot;/&gt;&lt;property id=&quot;20307&quot; value=&quot;593&quot;/&gt;&lt;/object&gt;&lt;object type=&quot;3&quot; unique_id=&quot;10066&quot;&gt;&lt;property id=&quot;20148&quot; value=&quot;5&quot;/&gt;&lt;property id=&quot;20300&quot; value=&quot;Slide 64 - &amp;quot;Backpropagation Training &amp;quot;&quot;/&gt;&lt;property id=&quot;20307&quot; value=&quot;626&quot;/&gt;&lt;/object&gt;&lt;object type=&quot;3&quot; unique_id=&quot;10067&quot;&gt;&lt;property id=&quot;20148&quot; value=&quot;5&quot;/&gt;&lt;property id=&quot;20300&quot; value=&quot;Slide 65&quot;/&gt;&lt;property id=&quot;20307&quot; value=&quot;558&quot;/&gt;&lt;/object&gt;&lt;object type=&quot;3&quot; unique_id=&quot;10068&quot;&gt;&lt;property id=&quot;20148&quot; value=&quot;5&quot;/&gt;&lt;property id=&quot;20300&quot; value=&quot;Slide 66 - &amp;quot;Backpropagation Training &amp;quot;&quot;/&gt;&lt;property id=&quot;20307&quot; value=&quot;627&quot;/&gt;&lt;/object&gt;&lt;object type=&quot;3&quot; unique_id=&quot;10069&quot;&gt;&lt;property id=&quot;20148&quot; value=&quot;5&quot;/&gt;&lt;property id=&quot;20300&quot; value=&quot;Slide 67&quot;/&gt;&lt;property id=&quot;20307&quot; value=&quot;559&quot;/&gt;&lt;/object&gt;&lt;object type=&quot;3&quot; unique_id=&quot;10070&quot;&gt;&lt;property id=&quot;20148&quot; value=&quot;5&quot;/&gt;&lt;property id=&quot;20300&quot; value=&quot;Slide 68&quot;/&gt;&lt;property id=&quot;20307&quot; value=&quot;560&quot;/&gt;&lt;/object&gt;&lt;object type=&quot;3&quot; unique_id=&quot;10071&quot;&gt;&lt;property id=&quot;20148&quot; value=&quot;5&quot;/&gt;&lt;property id=&quot;20300&quot; value=&quot;Slide 69&quot;/&gt;&lt;property id=&quot;20307&quot; value=&quot;561&quot;/&gt;&lt;/object&gt;&lt;object type=&quot;3&quot; unique_id=&quot;10072&quot;&gt;&lt;property id=&quot;20148&quot; value=&quot;5&quot;/&gt;&lt;property id=&quot;20300&quot; value=&quot;Slide 70&quot;/&gt;&lt;property id=&quot;20307&quot; value=&quot;594&quot;/&gt;&lt;/object&gt;&lt;object type=&quot;3&quot; unique_id=&quot;10073&quot;&gt;&lt;property id=&quot;20148&quot; value=&quot;5&quot;/&gt;&lt;property id=&quot;20300&quot; value=&quot;Slide 71 - &amp;quot;Backpropagation Training &amp;quot;&quot;/&gt;&lt;property id=&quot;20307&quot; value=&quot;621&quot;/&gt;&lt;/object&gt;&lt;object type=&quot;3&quot; unique_id=&quot;10074&quot;&gt;&lt;property id=&quot;20148&quot; value=&quot;5&quot;/&gt;&lt;property id=&quot;20300&quot; value=&quot;Slide 72&quot;/&gt;&lt;property id=&quot;20307&quot; value=&quot;620&quot;/&gt;&lt;/object&gt;&lt;object type=&quot;3&quot; unique_id=&quot;10075&quot;&gt;&lt;property id=&quot;20148&quot; value=&quot;5&quot;/&gt;&lt;property id=&quot;20300&quot; value=&quot;Slide 73 - &amp;quot;Duration of training&amp;quot;&quot;/&gt;&lt;property id=&quot;20307&quot; value=&quot;320&quot;/&gt;&lt;/object&gt;&lt;object type=&quot;3&quot; unique_id=&quot;10076&quot;&gt;&lt;property id=&quot;20148&quot; value=&quot;5&quot;/&gt;&lt;property id=&quot;20300&quot; value=&quot;Slide 74&quot;/&gt;&lt;property id=&quot;20307&quot; value=&quot;589&quot;/&gt;&lt;/object&gt;&lt;object type=&quot;3&quot; unique_id=&quot;10077&quot;&gt;&lt;property id=&quot;20148&quot; value=&quot;5&quot;/&gt;&lt;property id=&quot;20300&quot; value=&quot;Slide 75 - &amp;quot;Complete Training&amp;quot;&quot;/&gt;&lt;property id=&quot;20307&quot; value=&quot;508&quot;/&gt;&lt;/object&gt;&lt;object type=&quot;3&quot; unique_id=&quot;10078&quot;&gt;&lt;property id=&quot;20148&quot; value=&quot;5&quot;/&gt;&lt;property id=&quot;20300&quot; value=&quot;Slide 76 - &amp;quot;Notes on Training &amp;quot;&quot;/&gt;&lt;property id=&quot;20307&quot; value=&quot;467&quot;/&gt;&lt;/object&gt;&lt;object type=&quot;3&quot; unique_id=&quot;10079&quot;&gt;&lt;property id=&quot;20148&quot; value=&quot;5&quot;/&gt;&lt;property id=&quot;20300&quot; value=&quot;Slide 77 - &amp;quot;Summary of Weight Update Formulas&amp;quot;&quot;/&gt;&lt;property id=&quot;20307&quot; value=&quot;599&quot;/&gt;&lt;/object&gt;&lt;object type=&quot;3&quot; unique_id=&quot;10080&quot;&gt;&lt;property id=&quot;20148&quot; value=&quot;5&quot;/&gt;&lt;property id=&quot;20300&quot; value=&quot;Slide 78&quot;/&gt;&lt;property id=&quot;20307&quot; value=&quot;543&quot;/&gt;&lt;/object&gt;&lt;object type=&quot;3&quot; unique_id=&quot;10081&quot;&gt;&lt;property id=&quot;20148&quot; value=&quot;5&quot;/&gt;&lt;property id=&quot;20300&quot; value=&quot;Slide 79 - &amp;quot;Performance Function&amp;quot;&quot;/&gt;&lt;property id=&quot;20307&quot; value=&quot;544&quot;/&gt;&lt;/object&gt;&lt;object type=&quot;3&quot; unique_id=&quot;10082&quot;&gt;&lt;property id=&quot;20148&quot; value=&quot;5&quot;/&gt;&lt;property id=&quot;20300&quot; value=&quot;Slide 80 - &amp;quot;Summary of Weight Update Formulas&amp;quot;&quot;/&gt;&lt;property id=&quot;20307&quot; value=&quot;545&quot;/&gt;&lt;/object&gt;&lt;object type=&quot;3&quot; unique_id=&quot;10083&quot;&gt;&lt;property id=&quot;20148&quot; value=&quot;5&quot;/&gt;&lt;property id=&quot;20300&quot; value=&quot;Slide 81 - &amp;quot;Performance Function&amp;quot;&quot;/&gt;&lt;property id=&quot;20307&quot; value=&quot;546&quot;/&gt;&lt;/object&gt;&lt;object type=&quot;3&quot; unique_id=&quot;10084&quot;&gt;&lt;property id=&quot;20148&quot; value=&quot;5&quot;/&gt;&lt;property id=&quot;20300&quot; value=&quot;Slide 82 - &amp;quot;Summary of Weight Update Formulas&amp;quot;&quot;/&gt;&lt;property id=&quot;20307&quot; value=&quot;547&quot;/&gt;&lt;/object&gt;&lt;object type=&quot;3&quot; unique_id=&quot;10085&quot;&gt;&lt;property id=&quot;20148&quot; value=&quot;5&quot;/&gt;&lt;property id=&quot;20300&quot; value=&quot;Slide 83 - &amp;quot;Neural Networks&amp;quot;&quot;/&gt;&lt;property id=&quot;20307&quot; value=&quot;630&quot;/&gt;&lt;/object&gt;&lt;object type=&quot;3&quot; unique_id=&quot;10086&quot;&gt;&lt;property id=&quot;20148&quot; value=&quot;5&quot;/&gt;&lt;property id=&quot;20300&quot; value=&quot;Slide 84&quot;/&gt;&lt;property id=&quot;20307&quot; value=&quot;610&quot;/&gt;&lt;/object&gt;&lt;object type=&quot;3&quot; unique_id=&quot;10087&quot;&gt;&lt;property id=&quot;20148&quot; value=&quot;5&quot;/&gt;&lt;property id=&quot;20300&quot; value=&quot;Slide 85 - &amp;quot;Performance Function&amp;quot;&quot;/&gt;&lt;property id=&quot;20307&quot; value=&quot;611&quot;/&gt;&lt;/object&gt;&lt;object type=&quot;3&quot; unique_id=&quot;10088&quot;&gt;&lt;property id=&quot;20148&quot; value=&quot;5&quot;/&gt;&lt;property id=&quot;20300&quot; value=&quot;Slide 86&quot;/&gt;&lt;property id=&quot;20307&quot; value=&quot;612&quot;/&gt;&lt;/object&gt;&lt;object type=&quot;3&quot; unique_id=&quot;10089&quot;&gt;&lt;property id=&quot;20148&quot; value=&quot;5&quot;/&gt;&lt;property id=&quot;20300&quot; value=&quot;Slide 87&quot;/&gt;&lt;property id=&quot;20307&quot; value=&quot;613&quot;/&gt;&lt;/object&gt;&lt;object type=&quot;3&quot; unique_id=&quot;10090&quot;&gt;&lt;property id=&quot;20148&quot; value=&quot;5&quot;/&gt;&lt;property id=&quot;20300&quot; value=&quot;Slide 88 - &amp;quot;Summary of Weight Update Formulas&amp;quot;&quot;/&gt;&lt;property id=&quot;20307&quot; value=&quot;614&quot;/&gt;&lt;/object&gt;&lt;object type=&quot;3&quot; unique_id=&quot;10091&quot;&gt;&lt;property id=&quot;20148&quot; value=&quot;5&quot;/&gt;&lt;property id=&quot;20300&quot; value=&quot;Slide 89 - &amp;quot;Tensor Flow Codes&amp;quot;&quot;/&gt;&lt;property id=&quot;20307&quot; value=&quot;596&quot;/&gt;&lt;/object&gt;&lt;object type=&quot;3&quot; unique_id=&quot;10092&quot;&gt;&lt;property id=&quot;20148&quot; value=&quot;5&quot;/&gt;&lt;property id=&quot;20300&quot; value=&quot;Slide 90&quot;/&gt;&lt;property id=&quot;20307&quot; value=&quot;597&quot;/&gt;&lt;/object&gt;&lt;object type=&quot;3&quot; unique_id=&quot;10093&quot;&gt;&lt;property id=&quot;20148&quot; value=&quot;5&quot;/&gt;&lt;property id=&quot;20300&quot; value=&quot;Slide 91 - &amp;quot;References&amp;quot;&quot;/&gt;&lt;property id=&quot;20307&quot; value=&quot;615&quot;/&gt;&lt;/object&gt;&lt;/object&gt;&lt;object type=&quot;8&quot; unique_id=&quot;10186&quot;&gt;&lt;/object&gt;&lt;/object&gt;&lt;/database&gt;"/>
  <p:tag name="MMPROD_NEXTUNIQUEID" val="10009"/>
  <p:tag name="SECTOMILLISECCONVERTED" val="1"/>
</p:tagLst>
</file>

<file path=ppt/theme/theme1.xml><?xml version="1.0" encoding="utf-8"?>
<a:theme xmlns:a="http://schemas.openxmlformats.org/drawingml/2006/main" name="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D22C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3D22C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4_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D22C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3D22C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3_VUBtemplate">
  <a:themeElements>
    <a:clrScheme name="VUB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UB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charset="0"/>
          </a:defRPr>
        </a:defPPr>
      </a:lstStyle>
    </a:lnDef>
  </a:objectDefaults>
  <a:extraClrSchemeLst>
    <a:extraClrScheme>
      <a:clrScheme name="VUB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UB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UB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UB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UB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UB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UB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UB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UB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UB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UB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UB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VUBtemplate">
  <a:themeElements>
    <a:clrScheme name="VUB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UB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charset="0"/>
          </a:defRPr>
        </a:defPPr>
      </a:lstStyle>
    </a:lnDef>
  </a:objectDefaults>
  <a:extraClrSchemeLst>
    <a:extraClrScheme>
      <a:clrScheme name="VUB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UB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UB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UB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UB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UB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UB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UB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UB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UB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UB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UB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2_VUBtemplate">
  <a:themeElements>
    <a:clrScheme name="VUB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UB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charset="0"/>
          </a:defRPr>
        </a:defPPr>
      </a:lstStyle>
    </a:lnDef>
  </a:objectDefaults>
  <a:extraClrSchemeLst>
    <a:extraClrScheme>
      <a:clrScheme name="VUB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UB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UB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UB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UB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UB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UB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UB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UB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UB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UB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UB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5_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D22C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3D22C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VUBtemplate">
  <a:themeElements>
    <a:clrScheme name="VUB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UB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charset="0"/>
          </a:defRPr>
        </a:defPPr>
      </a:lstStyle>
    </a:lnDef>
  </a:objectDefaults>
  <a:extraClrSchemeLst>
    <a:extraClrScheme>
      <a:clrScheme name="VUB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UB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UB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UB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UB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UB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UB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UB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UB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UB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UB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UB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D22C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3D22C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6_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D22C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3D22C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7_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D22C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3D22C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D22C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3D22C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9_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D22C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3D22C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D22C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3D22C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5_VUBtemplate">
  <a:themeElements>
    <a:clrScheme name="VUB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UB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charset="0"/>
          </a:defRPr>
        </a:defPPr>
      </a:lstStyle>
    </a:lnDef>
  </a:objectDefaults>
  <a:extraClrSchemeLst>
    <a:extraClrScheme>
      <a:clrScheme name="VUB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UB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UB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UB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UB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UB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UB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UB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UB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UB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UB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UB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C:\Program Files\Microsoft Office\Templates\Presentation Designs\Dads Tie.pot</Template>
  <TotalTime>26851</TotalTime>
  <Words>6734</Words>
  <Application>Microsoft Office PowerPoint</Application>
  <PresentationFormat>On-screen Show (4:3)</PresentationFormat>
  <Paragraphs>1594</Paragraphs>
  <Slides>91</Slides>
  <Notes>37</Notes>
  <HiddenSlides>1</HiddenSlides>
  <MMClips>0</MMClips>
  <ScaleCrop>false</ScaleCrop>
  <HeadingPairs>
    <vt:vector size="8" baseType="variant">
      <vt:variant>
        <vt:lpstr>Fonts Used</vt:lpstr>
      </vt:variant>
      <vt:variant>
        <vt:i4>10</vt:i4>
      </vt:variant>
      <vt:variant>
        <vt:lpstr>Theme</vt:lpstr>
      </vt:variant>
      <vt:variant>
        <vt:i4>14</vt:i4>
      </vt:variant>
      <vt:variant>
        <vt:lpstr>Embedded OLE Servers</vt:lpstr>
      </vt:variant>
      <vt:variant>
        <vt:i4>6</vt:i4>
      </vt:variant>
      <vt:variant>
        <vt:lpstr>Slide Titles</vt:lpstr>
      </vt:variant>
      <vt:variant>
        <vt:i4>91</vt:i4>
      </vt:variant>
    </vt:vector>
  </HeadingPairs>
  <TitlesOfParts>
    <vt:vector size="121" baseType="lpstr">
      <vt:lpstr>medium-content-serif-font</vt:lpstr>
      <vt:lpstr>Monotype Sorts</vt:lpstr>
      <vt:lpstr>Arial</vt:lpstr>
      <vt:lpstr>Calibri</vt:lpstr>
      <vt:lpstr>Cambria Math</vt:lpstr>
      <vt:lpstr>Symbol</vt:lpstr>
      <vt:lpstr>Times</vt:lpstr>
      <vt:lpstr>Times New Roman</vt:lpstr>
      <vt:lpstr>Verdana</vt:lpstr>
      <vt:lpstr>Wingdings</vt:lpstr>
      <vt:lpstr>Dads Tie</vt:lpstr>
      <vt:lpstr>1_VUBtemplate</vt:lpstr>
      <vt:lpstr>3_Dads Tie</vt:lpstr>
      <vt:lpstr>6_Dads Tie</vt:lpstr>
      <vt:lpstr>7_Dads Tie</vt:lpstr>
      <vt:lpstr>7_Default Design</vt:lpstr>
      <vt:lpstr>9_Dads Tie</vt:lpstr>
      <vt:lpstr>1_Dads Tie</vt:lpstr>
      <vt:lpstr>5_VUBtemplate</vt:lpstr>
      <vt:lpstr>4_Dads Tie</vt:lpstr>
      <vt:lpstr>3_VUBtemplate</vt:lpstr>
      <vt:lpstr>VUBtemplate</vt:lpstr>
      <vt:lpstr>2_VUBtemplate</vt:lpstr>
      <vt:lpstr>5_Dads Tie</vt:lpstr>
      <vt:lpstr>Equation</vt:lpstr>
      <vt:lpstr>Document</vt:lpstr>
      <vt:lpstr>Picture</vt:lpstr>
      <vt:lpstr>Bitmap Image</vt:lpstr>
      <vt:lpstr>Equation.DSMT4</vt:lpstr>
      <vt:lpstr>Chart</vt:lpstr>
      <vt:lpstr>PowerPoint Presentation</vt:lpstr>
      <vt:lpstr>Topics for Discussion</vt:lpstr>
      <vt:lpstr>Neural Networks</vt:lpstr>
      <vt:lpstr>Artificial Neural Networks</vt:lpstr>
      <vt:lpstr>PowerPoint Presentation</vt:lpstr>
      <vt:lpstr>NN Features</vt:lpstr>
      <vt:lpstr>PowerPoint Presentation</vt:lpstr>
      <vt:lpstr>PowerPoint Presentation</vt:lpstr>
      <vt:lpstr>ANN</vt:lpstr>
      <vt:lpstr>ANN</vt:lpstr>
      <vt:lpstr>ANN</vt:lpstr>
      <vt:lpstr>Components borrowed from the biological neuron</vt:lpstr>
      <vt:lpstr>The computational  architecture borrowed several components and functionalities from the biological neuron:</vt:lpstr>
      <vt:lpstr>PowerPoint Presentation</vt:lpstr>
      <vt:lpstr>PowerPoint Presentation</vt:lpstr>
      <vt:lpstr>Activation Functions</vt:lpstr>
      <vt:lpstr>ReLU</vt:lpstr>
      <vt:lpstr>PowerPoint Presentation</vt:lpstr>
      <vt:lpstr>Various NN Architectures</vt:lpstr>
      <vt:lpstr>Neural Network Models</vt:lpstr>
      <vt:lpstr>Types of Learning</vt:lpstr>
      <vt:lpstr>What have we learned previously?</vt:lpstr>
      <vt:lpstr>Linear Classifier Single Perceptron Unit</vt:lpstr>
      <vt:lpstr>Beyond Linear Separability</vt:lpstr>
      <vt:lpstr>Multi-Layer Perceptron</vt:lpstr>
      <vt:lpstr>Multilayer Layer Perceptron</vt:lpstr>
      <vt:lpstr>Sigmoid Unit</vt:lpstr>
      <vt:lpstr>Neural Network Architecture</vt:lpstr>
      <vt:lpstr>Neural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Neural Networks</vt:lpstr>
      <vt:lpstr>PowerPoint Presentation</vt:lpstr>
      <vt:lpstr>Backpropagation Training </vt:lpstr>
      <vt:lpstr>PowerPoint Presentation</vt:lpstr>
      <vt:lpstr>PowerPoint Presentation</vt:lpstr>
      <vt:lpstr>Backpropagation Training </vt:lpstr>
      <vt:lpstr>PowerPoint Presentation</vt:lpstr>
      <vt:lpstr>Backpropagation Training </vt:lpstr>
      <vt:lpstr>PowerPoint Presentation</vt:lpstr>
      <vt:lpstr>Backpropagation Training </vt:lpstr>
      <vt:lpstr>PowerPoint Presentation</vt:lpstr>
      <vt:lpstr>Backpropagation Training </vt:lpstr>
      <vt:lpstr>PowerPoint Presentation</vt:lpstr>
      <vt:lpstr>PowerPoint Presentation</vt:lpstr>
      <vt:lpstr>PowerPoint Presentation</vt:lpstr>
      <vt:lpstr>PowerPoint Presentation</vt:lpstr>
      <vt:lpstr>PowerPoint Presentation</vt:lpstr>
      <vt:lpstr>Backpropagation Training </vt:lpstr>
      <vt:lpstr>PowerPoint Presentation</vt:lpstr>
      <vt:lpstr>Backpropagation Training </vt:lpstr>
      <vt:lpstr>PowerPoint Presentation</vt:lpstr>
      <vt:lpstr>PowerPoint Presentation</vt:lpstr>
      <vt:lpstr>PowerPoint Presentation</vt:lpstr>
      <vt:lpstr>PowerPoint Presentation</vt:lpstr>
      <vt:lpstr>Backpropagation Training </vt:lpstr>
      <vt:lpstr>PowerPoint Presentation</vt:lpstr>
      <vt:lpstr>Duration of training</vt:lpstr>
      <vt:lpstr>PowerPoint Presentation</vt:lpstr>
      <vt:lpstr>Complete Training</vt:lpstr>
      <vt:lpstr>Notes on Training </vt:lpstr>
      <vt:lpstr>Summary of Weight Update Formulas</vt:lpstr>
      <vt:lpstr>PowerPoint Presentation</vt:lpstr>
      <vt:lpstr>Performance Function</vt:lpstr>
      <vt:lpstr>Summary of Weight Update Formulas</vt:lpstr>
      <vt:lpstr>Performance Function</vt:lpstr>
      <vt:lpstr>Summary of Weight Update Formulas</vt:lpstr>
      <vt:lpstr>Neural Networks</vt:lpstr>
      <vt:lpstr>PowerPoint Presentation</vt:lpstr>
      <vt:lpstr>Performance Function</vt:lpstr>
      <vt:lpstr>PowerPoint Presentation</vt:lpstr>
      <vt:lpstr>PowerPoint Presentation</vt:lpstr>
      <vt:lpstr>Summary of Weight Update Formulas</vt:lpstr>
      <vt:lpstr>Tensor Flow Codes</vt:lpstr>
      <vt:lpstr>PowerPoint Presentation</vt:lpstr>
      <vt:lpstr>References</vt:lpstr>
    </vt:vector>
  </TitlesOfParts>
  <Company>De La Salle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Hybrid ES-NN</dc:title>
  <dc:creator>Napoleon H. Reyes</dc:creator>
  <cp:lastModifiedBy>Napoleon Reyes</cp:lastModifiedBy>
  <cp:revision>1044</cp:revision>
  <dcterms:created xsi:type="dcterms:W3CDTF">1999-04-01T14:02:24Z</dcterms:created>
  <dcterms:modified xsi:type="dcterms:W3CDTF">2020-09-13T03:56:34Z</dcterms:modified>
</cp:coreProperties>
</file>