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42" r:id="rId3"/>
  </p:sldIdLst>
  <p:sldSz cx="121964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F8F8F8"/>
    <a:srgbClr val="AF2019"/>
    <a:srgbClr val="BB231B"/>
    <a:srgbClr val="C2241C"/>
    <a:srgbClr val="DF2E25"/>
    <a:srgbClr val="FFB13F"/>
    <a:srgbClr val="EA8B00"/>
    <a:srgbClr val="A9BECB"/>
    <a:srgbClr val="781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34" y="-108"/>
      </p:cViewPr>
      <p:guideLst>
        <p:guide orient="horz" pos="2043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7" y="2420888"/>
            <a:ext cx="6334126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4" y="3500390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5" y="908053"/>
            <a:ext cx="274320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908053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6" y="2886611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81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8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1" y="2904248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9" y="2574152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30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6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40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3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3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6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8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2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10" y="2909287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6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6" y="4406901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700"/>
            </a:lvl2pPr>
            <a:lvl3pPr marL="914400" indent="0">
              <a:buNone/>
              <a:defRPr sz="16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  <a:lvl6pPr marL="2286000" indent="0">
              <a:buNone/>
              <a:defRPr sz="1300"/>
            </a:lvl6pPr>
            <a:lvl7pPr marL="2742565" indent="0">
              <a:buNone/>
              <a:defRPr sz="1300"/>
            </a:lvl7pPr>
            <a:lvl8pPr marL="3199765" indent="0">
              <a:buNone/>
              <a:defRPr sz="1300"/>
            </a:lvl8pPr>
            <a:lvl9pPr marL="36569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210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105" y="1600200"/>
            <a:ext cx="541337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3"/>
          </p:nvPr>
        </p:nvSpPr>
        <p:spPr>
          <a:xfrm>
            <a:off x="608965" y="5405120"/>
            <a:ext cx="10979150" cy="663575"/>
          </a:xfrm>
        </p:spPr>
        <p:txBody>
          <a:bodyPr/>
          <a:lstStyle>
            <a:lvl1pPr>
              <a:defRPr sz="28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880" cy="3191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4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330" y="2175510"/>
            <a:ext cx="5391150" cy="319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610235" y="5565140"/>
            <a:ext cx="10976610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3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1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9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9" y="590551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9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856573" y="2165427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r>
              <a:rPr lang="en-US" altLang="zh-CN" dirty="0">
                <a:solidFill>
                  <a:srgbClr val="C4261D"/>
                </a:solidFill>
              </a:rPr>
              <a:t>c</a:t>
            </a:r>
            <a:endParaRPr lang="en-US" altLang="zh-CN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/>
          <p:nvPr/>
        </p:nvSpPr>
        <p:spPr bwMode="auto">
          <a:xfrm>
            <a:off x="2" y="2165427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3037463"/>
            <a:ext cx="7056784" cy="677413"/>
          </a:xfrm>
          <a:effectLst/>
        </p:spPr>
        <p:txBody>
          <a:bodyPr/>
          <a:lstStyle/>
          <a:p>
            <a:r>
              <a:rPr lang="zh-CN" altLang="en-US" sz="5300" b="1" dirty="0">
                <a:solidFill>
                  <a:srgbClr val="F8F8F8"/>
                </a:solidFill>
                <a:latin typeface="+mj-ea"/>
              </a:rPr>
              <a:t>通用型总结报告模板</a:t>
            </a:r>
            <a:endParaRPr lang="zh-CN" altLang="en-US" sz="53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6256" y="3739099"/>
            <a:ext cx="6120680" cy="5539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6557" y="2498601"/>
            <a:ext cx="6150379" cy="4308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 sz="21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本模板有完整的思路及框架，更贴近实用</a:t>
            </a:r>
            <a:endParaRPr lang="zh-CN" altLang="en-US" sz="21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461" y="379408"/>
            <a:ext cx="1872208" cy="36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>
                <a:solidFill>
                  <a:srgbClr val="080808"/>
                </a:solidFill>
                <a:latin typeface="+mn-ea"/>
                <a:ea typeface="+mn-ea"/>
              </a:rPr>
              <a:t>您的</a:t>
            </a:r>
            <a:r>
              <a:rPr lang="en-US" altLang="zh-CN" dirty="0">
                <a:solidFill>
                  <a:srgbClr val="080808"/>
                </a:solidFill>
                <a:latin typeface="+mn-ea"/>
                <a:ea typeface="+mn-ea"/>
              </a:rPr>
              <a:t>LOGO</a:t>
            </a:r>
            <a:endParaRPr lang="zh-CN" altLang="en-US" dirty="0">
              <a:solidFill>
                <a:srgbClr val="080808"/>
              </a:solidFill>
              <a:latin typeface="+mn-ea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52978" y="5949283"/>
            <a:ext cx="465709" cy="472063"/>
            <a:chOff x="4796805" y="-215900"/>
            <a:chExt cx="2093913" cy="2122488"/>
          </a:xfrm>
          <a:solidFill>
            <a:schemeClr val="tx2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52383" y="5949283"/>
            <a:ext cx="465709" cy="472063"/>
            <a:chOff x="7772329" y="-1123557"/>
            <a:chExt cx="465708" cy="472063"/>
          </a:xfrm>
          <a:solidFill>
            <a:schemeClr val="tx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51788" y="5949283"/>
            <a:ext cx="465709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51192" y="5949283"/>
            <a:ext cx="465709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372523" y="5949283"/>
            <a:ext cx="465709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5" y="2508252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8" y="1813513"/>
            <a:ext cx="3109913" cy="3135315"/>
            <a:chOff x="1346200" y="1839912"/>
            <a:chExt cx="3109913" cy="3135314"/>
          </a:xfrm>
        </p:grpSpPr>
        <p:sp>
          <p:nvSpPr>
            <p:cNvPr id="16" name="Freeform 6"/>
            <p:cNvSpPr/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827"/>
    </mc:Choice>
    <mc:Fallback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49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49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36" grpId="0"/>
      <p:bldP spid="17" grpId="0"/>
      <p:bldP spid="18" grpId="0" animBg="1"/>
      <p:bldP spid="15" grpId="0" animBg="1"/>
      <p:bldP spid="15" grpId="1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自定义</PresentationFormat>
  <Paragraphs>10</Paragraphs>
  <Slides>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仿宋_GB2312</vt:lpstr>
      <vt:lpstr>Calibri</vt:lpstr>
      <vt:lpstr>Arial Unicode MS</vt:lpstr>
      <vt:lpstr>仿宋</vt:lpstr>
      <vt:lpstr>2_默认设计模板</vt:lpstr>
      <vt:lpstr>通用型总结报告模板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通用型总结报告模板</dc:title>
  <dc:creator/>
  <cp:lastModifiedBy>TomeRaider</cp:lastModifiedBy>
  <cp:revision>18</cp:revision>
  <dcterms:created xsi:type="dcterms:W3CDTF">2018-04-05T05:28:00Z</dcterms:created>
  <dcterms:modified xsi:type="dcterms:W3CDTF">2018-05-06T13:29:22Z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