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32C06-2200-41B7-9B21-423E2CEEC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CF33F-9318-44C6-A28A-EE7050150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BC02-C998-4493-B977-A491244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57876-120C-4E7B-A265-1E4FF784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297A1-1E51-444A-9FE9-12A6F8CA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0CAC4-FE23-4454-BEBB-6A8388C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880C9-1692-42EF-B6C8-3AE58D7C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638CB-5823-4623-B5D0-7C5AA918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C714F-D893-4F65-99DF-EDB5B2D1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1B97D-15FA-4B4C-AD69-5141AB03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E16E1-661A-496C-B8A9-BBF339BC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AD11A-05E3-4ABE-AAAA-F5B51F46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7A808-B628-4125-B1F9-DF51094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52BD2-CAE1-407D-9630-6193CB5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A6000-9B18-4269-997D-F3067968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5D23-B3FE-4B18-9129-50EDCEFA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3E8C9-CCCE-4D6D-A97D-E13F2BC0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A7C87-2F58-448E-96D4-12A30BD4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C2821-2356-48E8-96E5-50128F1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9C469-2B00-4164-B562-506C084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D14FE-96E2-46F5-B986-FE114F84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B49BF-6127-4DC9-B478-C96B1CB7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0AB4-AC73-49FF-99E7-45BD4519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CD69C-0A81-41EC-BED4-CB2B4D1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4DD36-3849-43C7-AD9F-3036AD55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C9024-3C61-44CA-9BC0-E4F5888A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18F8C-E103-461A-9A88-BF8D9C87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8B1CB-09E5-4FA6-9E06-B9A889CE4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D9A8E-AA22-4659-BF75-5B315DD3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D5D8E-DF14-4704-B573-BB4669C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3A017-2399-4EA8-9FEF-C8A25B57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E865F-83D8-404C-801C-FAE20F2C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2577E-E3E8-4F72-945D-4B5426CA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E8206-0B1C-49D8-9224-178DC1C0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B75C0D-96E8-4BAB-8274-C8DBB085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990976-D1BC-44FE-ADB3-C280DB9A6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ACC71-7F09-454A-BE66-64FDB571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A1C394-7D43-444F-B14B-E8A3DD1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3F492-AF84-4A66-86EF-AED0E18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B17A-A230-45FF-BED0-B5C3AD6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0FEEF-C7D0-4617-B833-B69BB1EB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05F1C-861E-47A8-BA1C-8AF6E3D1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E1F23-DCB8-4779-BFC0-43A7D9B3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7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9004B3-D73B-4DF0-A71B-2A1ACF9A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A0629-467D-4420-A5C6-9B40F283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A854A-B533-4724-8E72-5FFB4A4F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1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C9C5-7E6B-4F4B-8C21-C60A9FFC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BACEC-7370-4314-AFD3-405474AD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2C3AC-B9F5-45B9-8C4F-69518825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985A1-EE5F-4B97-A35A-5F55EC61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F34F0-D437-4C26-B763-B6B34EFB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61CE4-D657-49A3-8DFA-4F71E497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BCE8-4AD3-49E2-B810-E12723E4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0E5D9-EAEC-4901-8E8C-086B3811A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BAA5E-BD75-4615-8255-2C69D7587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2B7C6-AB26-49AE-BD8A-91E319AC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49BB3-1A42-4CC3-A2F4-0AEF4C71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6B550-FCF5-419D-856F-B51E0A3C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BB4AD-5F89-4C3F-A8BA-E45E0095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44DFD-5018-462C-83EF-7EB08C85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78B23-D3D2-4A5E-BF5E-16B4805B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D028-69D0-43EE-819C-AE8E8FD6549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3251C-F255-478F-889F-0BE48B58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6E506-18FB-4F97-8D95-73C002B9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0664-1BB6-486D-AA1A-BE18EA1D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9C7179-6B52-41BF-8BE4-4E9D4F188463}"/>
              </a:ext>
            </a:extLst>
          </p:cNvPr>
          <p:cNvSpPr/>
          <p:nvPr/>
        </p:nvSpPr>
        <p:spPr>
          <a:xfrm rot="1576909">
            <a:off x="10005015" y="4261300"/>
            <a:ext cx="1857376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同行公司使用众包外包节省了不少成本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10164153" y="2756583"/>
            <a:ext cx="1637814" cy="7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互联网上有很多众包平台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F1FFF6-6659-4DD4-8F26-EB9F6D093888}"/>
              </a:ext>
            </a:extLst>
          </p:cNvPr>
          <p:cNvSpPr/>
          <p:nvPr/>
        </p:nvSpPr>
        <p:spPr>
          <a:xfrm rot="743418">
            <a:off x="9172901" y="2199607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互联网上有好多众包劳动力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A35A25-C8F4-4244-A89B-C108A8A85978}"/>
              </a:ext>
            </a:extLst>
          </p:cNvPr>
          <p:cNvSpPr/>
          <p:nvPr/>
        </p:nvSpPr>
        <p:spPr>
          <a:xfrm rot="20833008">
            <a:off x="7722242" y="2760149"/>
            <a:ext cx="1357915" cy="647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公司有些部门可以精简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583BA-D465-4A69-ABE5-2AB3959B15F1}"/>
              </a:ext>
            </a:extLst>
          </p:cNvPr>
          <p:cNvSpPr/>
          <p:nvPr/>
        </p:nvSpPr>
        <p:spPr>
          <a:xfrm rot="19851045">
            <a:off x="8596351" y="3608494"/>
            <a:ext cx="1336999" cy="610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公司里有些人无所事事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2D2F8-AB1E-4978-B4FA-013BD4F96B83}"/>
              </a:ext>
            </a:extLst>
          </p:cNvPr>
          <p:cNvSpPr/>
          <p:nvPr/>
        </p:nvSpPr>
        <p:spPr>
          <a:xfrm rot="1394057">
            <a:off x="576599" y="1971447"/>
            <a:ext cx="1363397" cy="63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给我们部门的工作太枯燥了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EAA216-BC44-4390-942A-1B5610098B46}"/>
              </a:ext>
            </a:extLst>
          </p:cNvPr>
          <p:cNvSpPr/>
          <p:nvPr/>
        </p:nvSpPr>
        <p:spPr>
          <a:xfrm rot="20247075">
            <a:off x="1900816" y="2677119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我们需要更多的人手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440411" y="3191708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部门预算太高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266476">
            <a:off x="2947612" y="3297053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我们的效率很低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F5AE81-786D-42D5-9F0D-818B6AADF2C0}"/>
              </a:ext>
            </a:extLst>
          </p:cNvPr>
          <p:cNvSpPr/>
          <p:nvPr/>
        </p:nvSpPr>
        <p:spPr>
          <a:xfrm rot="808159">
            <a:off x="1312492" y="4226964"/>
            <a:ext cx="1556515" cy="7289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我想做更能体现我能力的工作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133319" y="1176688"/>
            <a:ext cx="1397333" cy="942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我们的问题可能能源自人力资源管理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我需要更好的解决方案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集团需要更多的钱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能不能低价的使用网上的劳力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3000759" y="4958955"/>
            <a:ext cx="1192782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拥抱互联网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4833873" y="4652907"/>
            <a:ext cx="1182090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调整人事结构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7251" y="4655936"/>
            <a:ext cx="1755013" cy="827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这个部门成本太高了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DFB795A-C8D4-431F-BDFA-E8039C8CCB00}"/>
              </a:ext>
            </a:extLst>
          </p:cNvPr>
          <p:cNvSpPr/>
          <p:nvPr/>
        </p:nvSpPr>
        <p:spPr>
          <a:xfrm rot="266476">
            <a:off x="293072" y="5919422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底下的人关键时候掉链子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39B5F05-1DF3-4D98-BF4D-D88E1F8E1EB7}"/>
              </a:ext>
            </a:extLst>
          </p:cNvPr>
          <p:cNvSpPr/>
          <p:nvPr/>
        </p:nvSpPr>
        <p:spPr>
          <a:xfrm rot="20483674">
            <a:off x="1528776" y="5936410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达不到老板的预期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66476">
            <a:off x="3809362" y="5936409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工期得不到保障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 rot="20468772">
            <a:off x="6681849" y="5943873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用最少的钱获得优质的劳力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AD64AC-174E-4E50-ABA1-62DD3D66AAB9}"/>
              </a:ext>
            </a:extLst>
          </p:cNvPr>
          <p:cNvSpPr/>
          <p:nvPr/>
        </p:nvSpPr>
        <p:spPr>
          <a:xfrm rot="266476">
            <a:off x="9824015" y="5917846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裁减掉公司冗余的部门节省支出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公司管理者</a:t>
            </a:r>
          </a:p>
        </p:txBody>
      </p:sp>
    </p:spTree>
    <p:extLst>
      <p:ext uri="{BB962C8B-B14F-4D97-AF65-F5344CB8AC3E}">
        <p14:creationId xmlns:p14="http://schemas.microsoft.com/office/powerpoint/2010/main" val="8870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9C7179-6B52-41BF-8BE4-4E9D4F188463}"/>
              </a:ext>
            </a:extLst>
          </p:cNvPr>
          <p:cNvSpPr/>
          <p:nvPr/>
        </p:nvSpPr>
        <p:spPr>
          <a:xfrm rot="1576909">
            <a:off x="10005015" y="4261300"/>
            <a:ext cx="1857376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我的朋友加班顶不住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10164153" y="2756583"/>
            <a:ext cx="1637814" cy="7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我的朋友上班太累了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F1FFF6-6659-4DD4-8F26-EB9F6D093888}"/>
              </a:ext>
            </a:extLst>
          </p:cNvPr>
          <p:cNvSpPr/>
          <p:nvPr/>
        </p:nvSpPr>
        <p:spPr>
          <a:xfrm rot="743418">
            <a:off x="9172901" y="2199607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我的朋友在平台被坑了 白干活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A35A25-C8F4-4244-A89B-C108A8A85978}"/>
              </a:ext>
            </a:extLst>
          </p:cNvPr>
          <p:cNvSpPr/>
          <p:nvPr/>
        </p:nvSpPr>
        <p:spPr>
          <a:xfrm rot="20833008">
            <a:off x="7722242" y="2760149"/>
            <a:ext cx="1357915" cy="647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我身边的朋友被解雇了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583BA-D465-4A69-ABE5-2AB3959B15F1}"/>
              </a:ext>
            </a:extLst>
          </p:cNvPr>
          <p:cNvSpPr/>
          <p:nvPr/>
        </p:nvSpPr>
        <p:spPr>
          <a:xfrm rot="19851045">
            <a:off x="8596351" y="3608494"/>
            <a:ext cx="1336999" cy="610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我身边的朋友利用了一些平台获得额外收入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2D2F8-AB1E-4978-B4FA-013BD4F96B83}"/>
              </a:ext>
            </a:extLst>
          </p:cNvPr>
          <p:cNvSpPr/>
          <p:nvPr/>
        </p:nvSpPr>
        <p:spPr>
          <a:xfrm rot="1394057">
            <a:off x="576599" y="1971447"/>
            <a:ext cx="1363397" cy="63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老板不给我搞副业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EAA216-BC44-4390-942A-1B5610098B46}"/>
              </a:ext>
            </a:extLst>
          </p:cNvPr>
          <p:cNvSpPr/>
          <p:nvPr/>
        </p:nvSpPr>
        <p:spPr>
          <a:xfrm rot="20247075">
            <a:off x="1900816" y="2677119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隔壁公司要求自愿减工资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369492" y="3191707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天天</a:t>
            </a:r>
            <a:r>
              <a:rPr lang="en-US" altLang="zh-CN" sz="1200" b="1" dirty="0">
                <a:solidFill>
                  <a:schemeClr val="tx1"/>
                </a:solidFill>
              </a:rPr>
              <a:t>996</a:t>
            </a:r>
            <a:r>
              <a:rPr lang="zh-CN" altLang="en-US" sz="1200" b="1" dirty="0">
                <a:solidFill>
                  <a:schemeClr val="tx1"/>
                </a:solidFill>
              </a:rPr>
              <a:t>怎么顶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266476">
            <a:off x="2890842" y="3256972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XX</a:t>
            </a:r>
            <a:r>
              <a:rPr lang="zh-CN" altLang="en-US" sz="1200" b="1" dirty="0">
                <a:solidFill>
                  <a:schemeClr val="tx1"/>
                </a:solidFill>
              </a:rPr>
              <a:t>平台真坑啊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F5AE81-786D-42D5-9F0D-818B6AADF2C0}"/>
              </a:ext>
            </a:extLst>
          </p:cNvPr>
          <p:cNvSpPr/>
          <p:nvPr/>
        </p:nvSpPr>
        <p:spPr>
          <a:xfrm rot="21274430">
            <a:off x="1091044" y="4238559"/>
            <a:ext cx="1556515" cy="7289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想回家养老了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133319" y="1176688"/>
            <a:ext cx="1397333" cy="942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我想赚点外快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我想要更宽松的工作环境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我想在家办公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我想要更自由的工作时间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3193132" y="4958955"/>
            <a:ext cx="1192782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在互联网上寻找靠谱的平台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5062312" y="4663317"/>
            <a:ext cx="1262783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听说公司马上又要裁人了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6377" y="4678468"/>
            <a:ext cx="1657857" cy="8013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今天晚上加班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DFB795A-C8D4-431F-BDFA-E8039C8CCB00}"/>
              </a:ext>
            </a:extLst>
          </p:cNvPr>
          <p:cNvSpPr/>
          <p:nvPr/>
        </p:nvSpPr>
        <p:spPr>
          <a:xfrm rot="266476">
            <a:off x="293072" y="5919422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老了累了肝不动了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39B5F05-1DF3-4D98-BF4D-D88E1F8E1EB7}"/>
              </a:ext>
            </a:extLst>
          </p:cNvPr>
          <p:cNvSpPr/>
          <p:nvPr/>
        </p:nvSpPr>
        <p:spPr>
          <a:xfrm rot="20483674">
            <a:off x="1561973" y="6032303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公司要把我输送到社会了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66476">
            <a:off x="3809362" y="5936409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在网上的平台又白干活了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 rot="20468772">
            <a:off x="6681849" y="5943873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自由的工作环境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AD64AC-174E-4E50-ABA1-62DD3D66AAB9}"/>
              </a:ext>
            </a:extLst>
          </p:cNvPr>
          <p:cNvSpPr/>
          <p:nvPr/>
        </p:nvSpPr>
        <p:spPr>
          <a:xfrm rot="266476">
            <a:off x="9824015" y="5917846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工作轻松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闲散劳动力</a:t>
            </a:r>
          </a:p>
        </p:txBody>
      </p:sp>
      <p:sp>
        <p:nvSpPr>
          <p:cNvPr id="25" name="矩形: 圆角 53">
            <a:extLst>
              <a:ext uri="{FF2B5EF4-FFF2-40B4-BE49-F238E27FC236}">
                <a16:creationId xmlns:a16="http://schemas.microsoft.com/office/drawing/2014/main" id="{6CD734C5-ADE3-6947-A8BC-A5094FF1E2E7}"/>
              </a:ext>
            </a:extLst>
          </p:cNvPr>
          <p:cNvSpPr/>
          <p:nvPr/>
        </p:nvSpPr>
        <p:spPr>
          <a:xfrm rot="266476">
            <a:off x="8245054" y="6010590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期望的报酬</a:t>
            </a:r>
          </a:p>
        </p:txBody>
      </p:sp>
    </p:spTree>
    <p:extLst>
      <p:ext uri="{BB962C8B-B14F-4D97-AF65-F5344CB8AC3E}">
        <p14:creationId xmlns:p14="http://schemas.microsoft.com/office/powerpoint/2010/main" val="390395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9313189" y="3583003"/>
            <a:ext cx="1916876" cy="9619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网上好像有人喜欢我的创意但是我们缺乏一个组队的平台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F1FFF6-6659-4DD4-8F26-EB9F6D093888}"/>
              </a:ext>
            </a:extLst>
          </p:cNvPr>
          <p:cNvSpPr/>
          <p:nvPr/>
        </p:nvSpPr>
        <p:spPr>
          <a:xfrm rot="743418">
            <a:off x="9565159" y="2288757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周围没人有和我一样的爱好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A35A25-C8F4-4244-A89B-C108A8A85978}"/>
              </a:ext>
            </a:extLst>
          </p:cNvPr>
          <p:cNvSpPr/>
          <p:nvPr/>
        </p:nvSpPr>
        <p:spPr>
          <a:xfrm rot="20833008">
            <a:off x="7722242" y="2760149"/>
            <a:ext cx="1357915" cy="647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有一些成功的社团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2D2F8-AB1E-4978-B4FA-013BD4F96B83}"/>
              </a:ext>
            </a:extLst>
          </p:cNvPr>
          <p:cNvSpPr/>
          <p:nvPr/>
        </p:nvSpPr>
        <p:spPr>
          <a:xfrm rot="1394057">
            <a:off x="613679" y="1791083"/>
            <a:ext cx="1697834" cy="889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你的这个爱好我以前没听你说过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440411" y="3191708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</a:t>
            </a:r>
            <a:r>
              <a:rPr lang="en-US" altLang="zh-CN" sz="1200" b="1" dirty="0">
                <a:solidFill>
                  <a:schemeClr val="tx1"/>
                </a:solidFill>
              </a:rPr>
              <a:t>xx</a:t>
            </a:r>
            <a:r>
              <a:rPr lang="zh-CN" altLang="en-US" sz="1200" b="1" dirty="0">
                <a:solidFill>
                  <a:schemeClr val="tx1"/>
                </a:solidFill>
              </a:rPr>
              <a:t>但是好像没人陪我一起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19992131">
            <a:off x="1034728" y="4110612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你的这个点子不错！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F5AE81-786D-42D5-9F0D-818B6AADF2C0}"/>
              </a:ext>
            </a:extLst>
          </p:cNvPr>
          <p:cNvSpPr/>
          <p:nvPr/>
        </p:nvSpPr>
        <p:spPr>
          <a:xfrm rot="808159">
            <a:off x="2477810" y="2770071"/>
            <a:ext cx="1556515" cy="6961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我朋友有个很好的点子但是我觉得没意思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012213" y="1335484"/>
            <a:ext cx="1503361" cy="772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我想做个自己喜欢的东西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我自己可能做不成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我觉得我的想法很好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我想找到志同道合的伙伴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3000759" y="4958955"/>
            <a:ext cx="1192782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我得找个人和我一起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4833873" y="4652907"/>
            <a:ext cx="1182090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哎 再找不到人就要退坑了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7251" y="4655936"/>
            <a:ext cx="1755013" cy="827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我干脆放弃吧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DFB795A-C8D4-431F-BDFA-E8039C8CCB00}"/>
              </a:ext>
            </a:extLst>
          </p:cNvPr>
          <p:cNvSpPr/>
          <p:nvPr/>
        </p:nvSpPr>
        <p:spPr>
          <a:xfrm rot="266476">
            <a:off x="293072" y="5919422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我害怕投入过多的精力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39B5F05-1DF3-4D98-BF4D-D88E1F8E1EB7}"/>
              </a:ext>
            </a:extLst>
          </p:cNvPr>
          <p:cNvSpPr/>
          <p:nvPr/>
        </p:nvSpPr>
        <p:spPr>
          <a:xfrm rot="20483674">
            <a:off x="1528776" y="5936410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我没有足够的财力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66476">
            <a:off x="3808590" y="5956304"/>
            <a:ext cx="1603595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我缺乏一个提供团队管理帮助的平台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 rot="20468772">
            <a:off x="6681849" y="5943873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获得实现梦想的支持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AD64AC-174E-4E50-ABA1-62DD3D66AAB9}"/>
              </a:ext>
            </a:extLst>
          </p:cNvPr>
          <p:cNvSpPr/>
          <p:nvPr/>
        </p:nvSpPr>
        <p:spPr>
          <a:xfrm rot="266476">
            <a:off x="9824015" y="5917846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结交志同道合的朋友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白日梦想家</a:t>
            </a:r>
          </a:p>
        </p:txBody>
      </p:sp>
    </p:spTree>
    <p:extLst>
      <p:ext uri="{BB962C8B-B14F-4D97-AF65-F5344CB8AC3E}">
        <p14:creationId xmlns:p14="http://schemas.microsoft.com/office/powerpoint/2010/main" val="3192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9C7179-6B52-41BF-8BE4-4E9D4F188463}"/>
              </a:ext>
            </a:extLst>
          </p:cNvPr>
          <p:cNvSpPr/>
          <p:nvPr/>
        </p:nvSpPr>
        <p:spPr>
          <a:xfrm rot="1576909">
            <a:off x="9178097" y="4179792"/>
            <a:ext cx="1857376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以前的同事在网上接活被坑了还在打官司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10164153" y="2756583"/>
            <a:ext cx="1637814" cy="7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我有个朋友做了顾问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A35A25-C8F4-4244-A89B-C108A8A85978}"/>
              </a:ext>
            </a:extLst>
          </p:cNvPr>
          <p:cNvSpPr/>
          <p:nvPr/>
        </p:nvSpPr>
        <p:spPr>
          <a:xfrm rot="20833008">
            <a:off x="7722242" y="2760149"/>
            <a:ext cx="1357915" cy="647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网上众包外包乱象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583BA-D465-4A69-ABE5-2AB3959B15F1}"/>
              </a:ext>
            </a:extLst>
          </p:cNvPr>
          <p:cNvSpPr/>
          <p:nvPr/>
        </p:nvSpPr>
        <p:spPr>
          <a:xfrm rot="19851045">
            <a:off x="9430211" y="2015131"/>
            <a:ext cx="1336999" cy="610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一些大牛在互联网上非常活跃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EAA216-BC44-4390-942A-1B5610098B46}"/>
              </a:ext>
            </a:extLst>
          </p:cNvPr>
          <p:cNvSpPr/>
          <p:nvPr/>
        </p:nvSpPr>
        <p:spPr>
          <a:xfrm rot="20247075">
            <a:off x="1900816" y="2677119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要是有更多业内人士认识我多好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440412" y="1948036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我想请你帮我看看这个项目能不能接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266476">
            <a:off x="2639096" y="3587309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我自己这个项目缺乏一些技术的指导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133319" y="1176688"/>
            <a:ext cx="1397333" cy="942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我想赚点外快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我想要更多的认可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我需要提高自己在互联网上的知名度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我想维护行业的秩序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3000759" y="4958955"/>
            <a:ext cx="1192782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评估一些小项目的进度和水准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4833873" y="4652907"/>
            <a:ext cx="1182090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在网上写技术博客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7251" y="4655936"/>
            <a:ext cx="1755013" cy="827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我们打工人要维护好自己的权益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39B5F05-1DF3-4D98-BF4D-D88E1F8E1EB7}"/>
              </a:ext>
            </a:extLst>
          </p:cNvPr>
          <p:cNvSpPr/>
          <p:nvPr/>
        </p:nvSpPr>
        <p:spPr>
          <a:xfrm rot="20483674">
            <a:off x="1528776" y="5936410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我的知名度还不够高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66476">
            <a:off x="3809362" y="5936409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我的能力得不到变现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 rot="20468772">
            <a:off x="6681849" y="5943873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业内评价和形象提升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AD64AC-174E-4E50-ABA1-62DD3D66AAB9}"/>
              </a:ext>
            </a:extLst>
          </p:cNvPr>
          <p:cNvSpPr/>
          <p:nvPr/>
        </p:nvSpPr>
        <p:spPr>
          <a:xfrm rot="266476">
            <a:off x="9235434" y="5933207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挣些小钱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行业大牛</a:t>
            </a:r>
          </a:p>
        </p:txBody>
      </p:sp>
      <p:sp>
        <p:nvSpPr>
          <p:cNvPr id="25" name="矩形: 圆角 21">
            <a:extLst>
              <a:ext uri="{FF2B5EF4-FFF2-40B4-BE49-F238E27FC236}">
                <a16:creationId xmlns:a16="http://schemas.microsoft.com/office/drawing/2014/main" id="{0E10E6F1-ECE6-3F45-94CB-0CEA97D51B8F}"/>
              </a:ext>
            </a:extLst>
          </p:cNvPr>
          <p:cNvSpPr/>
          <p:nvPr/>
        </p:nvSpPr>
        <p:spPr>
          <a:xfrm rot="20579391">
            <a:off x="612857" y="3799442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甲方又改需求</a:t>
            </a:r>
          </a:p>
        </p:txBody>
      </p:sp>
    </p:spTree>
    <p:extLst>
      <p:ext uri="{BB962C8B-B14F-4D97-AF65-F5344CB8AC3E}">
        <p14:creationId xmlns:p14="http://schemas.microsoft.com/office/powerpoint/2010/main" val="25657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9C7179-6B52-41BF-8BE4-4E9D4F188463}"/>
              </a:ext>
            </a:extLst>
          </p:cNvPr>
          <p:cNvSpPr/>
          <p:nvPr/>
        </p:nvSpPr>
        <p:spPr>
          <a:xfrm rot="1576909">
            <a:off x="10005015" y="4261300"/>
            <a:ext cx="1857376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我的优质作品已经堆满了房间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10164153" y="2756583"/>
            <a:ext cx="1637814" cy="7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我身边没有能做这个的人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583BA-D465-4A69-ABE5-2AB3959B15F1}"/>
              </a:ext>
            </a:extLst>
          </p:cNvPr>
          <p:cNvSpPr/>
          <p:nvPr/>
        </p:nvSpPr>
        <p:spPr>
          <a:xfrm rot="19851045">
            <a:off x="8445170" y="2832493"/>
            <a:ext cx="1265954" cy="11930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手工艺品是可以卖钱的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2D2F8-AB1E-4978-B4FA-013BD4F96B83}"/>
              </a:ext>
            </a:extLst>
          </p:cNvPr>
          <p:cNvSpPr/>
          <p:nvPr/>
        </p:nvSpPr>
        <p:spPr>
          <a:xfrm rot="1394057">
            <a:off x="576599" y="1971447"/>
            <a:ext cx="1363397" cy="63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你都可以整个工作室了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CEAA216-BC44-4390-942A-1B5610098B46}"/>
              </a:ext>
            </a:extLst>
          </p:cNvPr>
          <p:cNvSpPr/>
          <p:nvPr/>
        </p:nvSpPr>
        <p:spPr>
          <a:xfrm rot="20247075">
            <a:off x="1900816" y="2677119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你都可以拿去卖钱了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440411" y="3191708"/>
            <a:ext cx="1579632" cy="635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你画出的这个角色真的好看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266476">
            <a:off x="2947612" y="3297053"/>
            <a:ext cx="1389171" cy="504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加油啊 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F5AE81-786D-42D5-9F0D-818B6AADF2C0}"/>
              </a:ext>
            </a:extLst>
          </p:cNvPr>
          <p:cNvSpPr/>
          <p:nvPr/>
        </p:nvSpPr>
        <p:spPr>
          <a:xfrm rot="808159">
            <a:off x="1312492" y="4226964"/>
            <a:ext cx="1556515" cy="7289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我有个朋友也喜欢这些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133319" y="1176688"/>
            <a:ext cx="1397333" cy="942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我的手艺已经很精湛了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我可以靠我的手艺赚些钱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我该怎么卖出去我的产品呢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网上可能有人想要</a:t>
            </a:r>
            <a:r>
              <a:rPr lang="en-US" altLang="zh-CN" sz="1200" b="1" dirty="0">
                <a:solidFill>
                  <a:schemeClr val="tx1"/>
                </a:solidFill>
              </a:rPr>
              <a:t>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2995645" y="4930590"/>
            <a:ext cx="1355241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浏览互联网寻找相同爱好的人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4833873" y="4652907"/>
            <a:ext cx="1182090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我可以把它送给你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7251" y="4655936"/>
            <a:ext cx="1755013" cy="827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询问周边朋友有无愿意花钱购买作品的“客户”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DFB795A-C8D4-431F-BDFA-E8039C8CCB00}"/>
              </a:ext>
            </a:extLst>
          </p:cNvPr>
          <p:cNvSpPr/>
          <p:nvPr/>
        </p:nvSpPr>
        <p:spPr>
          <a:xfrm rot="266476">
            <a:off x="293072" y="5919422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难以找到产品的需求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66476">
            <a:off x="3522578" y="5934176"/>
            <a:ext cx="1605823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花了精力做却卖不出去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 rot="20468772">
            <a:off x="6966512" y="5943875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更多认可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CAD64AC-174E-4E50-ABA1-62DD3D66AAB9}"/>
              </a:ext>
            </a:extLst>
          </p:cNvPr>
          <p:cNvSpPr/>
          <p:nvPr/>
        </p:nvSpPr>
        <p:spPr>
          <a:xfrm rot="266476">
            <a:off x="9824015" y="5917846"/>
            <a:ext cx="1148547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报酬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技艺</a:t>
            </a:r>
            <a:r>
              <a:rPr lang="en-US" altLang="zh-CN" dirty="0"/>
              <a:t>/</a:t>
            </a:r>
            <a:r>
              <a:rPr lang="zh-CN" altLang="en-US" dirty="0"/>
              <a:t>技术掌握者</a:t>
            </a:r>
          </a:p>
        </p:txBody>
      </p:sp>
    </p:spTree>
    <p:extLst>
      <p:ext uri="{BB962C8B-B14F-4D97-AF65-F5344CB8AC3E}">
        <p14:creationId xmlns:p14="http://schemas.microsoft.com/office/powerpoint/2010/main" val="27442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9C7179-6B52-41BF-8BE4-4E9D4F188463}"/>
              </a:ext>
            </a:extLst>
          </p:cNvPr>
          <p:cNvSpPr/>
          <p:nvPr/>
        </p:nvSpPr>
        <p:spPr>
          <a:xfrm rot="1576909">
            <a:off x="10005015" y="4261300"/>
            <a:ext cx="1857376" cy="628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网上有人在晒自己的作品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A07F7B-00AE-442E-A59F-89EE9BA8A707}"/>
              </a:ext>
            </a:extLst>
          </p:cNvPr>
          <p:cNvSpPr/>
          <p:nvPr/>
        </p:nvSpPr>
        <p:spPr>
          <a:xfrm rot="20734971">
            <a:off x="10164153" y="2756583"/>
            <a:ext cx="1637814" cy="7328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满大街都是我桌上这款</a:t>
            </a:r>
            <a:r>
              <a:rPr lang="en-US" altLang="zh-CN" sz="1200" b="1" dirty="0" err="1">
                <a:solidFill>
                  <a:schemeClr val="tx1"/>
                </a:solidFill>
              </a:rPr>
              <a:t>Hobbymax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583BA-D465-4A69-ABE5-2AB3959B15F1}"/>
              </a:ext>
            </a:extLst>
          </p:cNvPr>
          <p:cNvSpPr/>
          <p:nvPr/>
        </p:nvSpPr>
        <p:spPr>
          <a:xfrm rot="19851045">
            <a:off x="8445170" y="2832493"/>
            <a:ext cx="1265954" cy="11930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这款</a:t>
            </a:r>
            <a:r>
              <a:rPr lang="en-US" altLang="zh-CN" sz="1200" b="1" dirty="0">
                <a:solidFill>
                  <a:schemeClr val="tx1"/>
                </a:solidFill>
              </a:rPr>
              <a:t>GSC</a:t>
            </a:r>
            <a:r>
              <a:rPr lang="zh-CN" altLang="en-US" sz="1200" b="1" dirty="0">
                <a:solidFill>
                  <a:schemeClr val="tx1"/>
                </a:solidFill>
              </a:rPr>
              <a:t>根本不是我想要的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C2D2F8-AB1E-4978-B4FA-013BD4F96B83}"/>
              </a:ext>
            </a:extLst>
          </p:cNvPr>
          <p:cNvSpPr/>
          <p:nvPr/>
        </p:nvSpPr>
        <p:spPr>
          <a:xfrm rot="1394057">
            <a:off x="576599" y="1971447"/>
            <a:ext cx="1363397" cy="63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你的这个手办啊我也有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890D6-D3CE-4166-8191-E312A78B68AA}"/>
              </a:ext>
            </a:extLst>
          </p:cNvPr>
          <p:cNvSpPr/>
          <p:nvPr/>
        </p:nvSpPr>
        <p:spPr>
          <a:xfrm rot="846541">
            <a:off x="451210" y="3104447"/>
            <a:ext cx="1554668" cy="720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我想要</a:t>
            </a:r>
            <a:r>
              <a:rPr lang="en-US" altLang="zh-CN" sz="1200" b="1" dirty="0">
                <a:solidFill>
                  <a:schemeClr val="tx1"/>
                </a:solidFill>
              </a:rPr>
              <a:t>xx</a:t>
            </a:r>
            <a:r>
              <a:rPr lang="zh-CN" altLang="en-US" sz="1200" b="1" dirty="0">
                <a:solidFill>
                  <a:schemeClr val="tx1"/>
                </a:solidFill>
              </a:rPr>
              <a:t>网上没有卖啊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94E385-E42C-45E9-9965-0CAFB93805C1}"/>
              </a:ext>
            </a:extLst>
          </p:cNvPr>
          <p:cNvSpPr/>
          <p:nvPr/>
        </p:nvSpPr>
        <p:spPr>
          <a:xfrm rot="266476">
            <a:off x="3026210" y="3058741"/>
            <a:ext cx="1319814" cy="746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你喜欢的这都是啥啊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F5AE81-786D-42D5-9F0D-818B6AADF2C0}"/>
              </a:ext>
            </a:extLst>
          </p:cNvPr>
          <p:cNvSpPr/>
          <p:nvPr/>
        </p:nvSpPr>
        <p:spPr>
          <a:xfrm rot="20318594">
            <a:off x="1310698" y="4082457"/>
            <a:ext cx="1556515" cy="7289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我有个朋友喜欢自己画这些玩意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BEE7B7-8C24-4FAF-9A1F-BF72B3D42F9D}"/>
              </a:ext>
            </a:extLst>
          </p:cNvPr>
          <p:cNvSpPr/>
          <p:nvPr/>
        </p:nvSpPr>
        <p:spPr>
          <a:xfrm rot="650887">
            <a:off x="3133319" y="1176688"/>
            <a:ext cx="1397333" cy="942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我想要这个动作的手办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AFF7E4-B62A-44EC-ADFC-6D0631BF5F86}"/>
              </a:ext>
            </a:extLst>
          </p:cNvPr>
          <p:cNvSpPr/>
          <p:nvPr/>
        </p:nvSpPr>
        <p:spPr>
          <a:xfrm rot="20214996">
            <a:off x="4917612" y="1279610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要是能定制就好了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FC36567-1CA3-48B6-90DE-01119166495D}"/>
              </a:ext>
            </a:extLst>
          </p:cNvPr>
          <p:cNvSpPr/>
          <p:nvPr/>
        </p:nvSpPr>
        <p:spPr>
          <a:xfrm rot="470995">
            <a:off x="6693427" y="127960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厂家定制太贵啦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ADC889A-7CBC-4864-8A03-D6668A5DECD8}"/>
              </a:ext>
            </a:extLst>
          </p:cNvPr>
          <p:cNvSpPr/>
          <p:nvPr/>
        </p:nvSpPr>
        <p:spPr>
          <a:xfrm rot="470995">
            <a:off x="8097579" y="1100148"/>
            <a:ext cx="1207462" cy="803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要是有人能做出来呢</a:t>
            </a:r>
            <a:r>
              <a:rPr lang="en-US" altLang="zh-CN" sz="1200" b="1" dirty="0">
                <a:solidFill>
                  <a:schemeClr val="tx1"/>
                </a:solidFill>
              </a:rPr>
              <a:t>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B25950D-AD57-423D-A2CE-A3FB5082307B}"/>
              </a:ext>
            </a:extLst>
          </p:cNvPr>
          <p:cNvSpPr/>
          <p:nvPr/>
        </p:nvSpPr>
        <p:spPr>
          <a:xfrm rot="20373720">
            <a:off x="2995645" y="4930590"/>
            <a:ext cx="1355241" cy="619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浏览互联网寻找有高水平手艺的同好者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091337C-DDE3-453C-BE8E-FC99B09702E8}"/>
              </a:ext>
            </a:extLst>
          </p:cNvPr>
          <p:cNvSpPr/>
          <p:nvPr/>
        </p:nvSpPr>
        <p:spPr>
          <a:xfrm rot="266476">
            <a:off x="4833873" y="4652907"/>
            <a:ext cx="1182090" cy="704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定制版的</a:t>
            </a:r>
            <a:r>
              <a:rPr lang="en-US" altLang="zh-CN" sz="1200" b="1" dirty="0">
                <a:solidFill>
                  <a:schemeClr val="tx1"/>
                </a:solidFill>
              </a:rPr>
              <a:t>xx</a:t>
            </a:r>
            <a:r>
              <a:rPr lang="zh-CN" altLang="en-US" sz="1200" b="1" dirty="0">
                <a:solidFill>
                  <a:schemeClr val="tx1"/>
                </a:solidFill>
              </a:rPr>
              <a:t>太贵啦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2F55AC-D051-4E11-854B-2F146488D603}"/>
              </a:ext>
            </a:extLst>
          </p:cNvPr>
          <p:cNvSpPr/>
          <p:nvPr/>
        </p:nvSpPr>
        <p:spPr>
          <a:xfrm rot="266476">
            <a:off x="7227251" y="4655936"/>
            <a:ext cx="1755013" cy="8277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这可是我的最爱的动漫了了 可惜只有这个角色的手办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DFB795A-C8D4-431F-BDFA-E8039C8CCB00}"/>
              </a:ext>
            </a:extLst>
          </p:cNvPr>
          <p:cNvSpPr/>
          <p:nvPr/>
        </p:nvSpPr>
        <p:spPr>
          <a:xfrm rot="266476">
            <a:off x="293072" y="5919422"/>
            <a:ext cx="1089762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定制费很贵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2DF82F3-972E-4FE5-9DED-6F3B3AC5826B}"/>
              </a:ext>
            </a:extLst>
          </p:cNvPr>
          <p:cNvSpPr/>
          <p:nvPr/>
        </p:nvSpPr>
        <p:spPr>
          <a:xfrm rot="20120635">
            <a:off x="3522578" y="5934176"/>
            <a:ext cx="1605823" cy="554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花了大价钱买到低水准的作品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8FBA352-BE39-4B85-A8EF-DA48167B4754}"/>
              </a:ext>
            </a:extLst>
          </p:cNvPr>
          <p:cNvSpPr/>
          <p:nvPr/>
        </p:nvSpPr>
        <p:spPr>
          <a:xfrm>
            <a:off x="7635523" y="5836543"/>
            <a:ext cx="1198522" cy="630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以不错的价钱收获自己喜欢的角色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FEBB222-CC43-4F12-9988-00177B87C301}"/>
              </a:ext>
            </a:extLst>
          </p:cNvPr>
          <p:cNvSpPr txBox="1"/>
          <p:nvPr/>
        </p:nvSpPr>
        <p:spPr>
          <a:xfrm>
            <a:off x="5521343" y="68428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技艺</a:t>
            </a:r>
            <a:r>
              <a:rPr lang="en-US" altLang="zh-CN" dirty="0"/>
              <a:t>/</a:t>
            </a:r>
            <a:r>
              <a:rPr lang="zh-CN" altLang="en-US" dirty="0"/>
              <a:t>技术需求者</a:t>
            </a:r>
          </a:p>
        </p:txBody>
      </p:sp>
    </p:spTree>
    <p:extLst>
      <p:ext uri="{BB962C8B-B14F-4D97-AF65-F5344CB8AC3E}">
        <p14:creationId xmlns:p14="http://schemas.microsoft.com/office/powerpoint/2010/main" val="39413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862</Words>
  <Application>Microsoft Macintosh PowerPoint</Application>
  <PresentationFormat>宽屏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宇轩</dc:creator>
  <cp:lastModifiedBy>12774</cp:lastModifiedBy>
  <cp:revision>11</cp:revision>
  <dcterms:created xsi:type="dcterms:W3CDTF">2020-11-16T14:53:18Z</dcterms:created>
  <dcterms:modified xsi:type="dcterms:W3CDTF">2020-11-17T10:07:01Z</dcterms:modified>
</cp:coreProperties>
</file>