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A6876-7B1C-4A9E-9B73-643107CB5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F64FD8-9AB9-45F9-A3D0-3C3A886F2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1EB6E-60AB-4484-97D1-495BFF1F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3983-56FE-4696-A952-A1F47AF33F4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139B0-7685-4DF0-900A-20D037F8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0C936-C824-42C0-816E-159DBB6B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105F-2FF4-4005-887B-B8CA6D8D8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5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DA0DB-8E7F-47C0-B317-5F5FF7C0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5E0EB1-6880-4B39-A205-A5F1D0958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4BDAB-0265-4376-8920-2ED8529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3983-56FE-4696-A952-A1F47AF33F4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61376-8639-495D-B3CD-E4264BB4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8EF11-A9F3-47D6-932B-E1D05B14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105F-2FF4-4005-887B-B8CA6D8D8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F269B6-7A9D-45F2-9F37-1F6CDD729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BEA2CA-73D9-4021-9646-694E9D2E6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9B633-1312-4B0E-BE03-9EEEA7AF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3983-56FE-4696-A952-A1F47AF33F4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72D45-9076-402A-A8FD-397F79E1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94933-EE2B-4BF1-9899-6D3C67A1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105F-2FF4-4005-887B-B8CA6D8D8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9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5198A-973D-4367-AEAE-EA070BB8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A7BAD-6406-48EE-BCB4-DD4E432D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035A5-7C6B-49C3-9A9B-4C8C2389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3983-56FE-4696-A952-A1F47AF33F4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0E5B1-95D0-4A78-A6B8-1953224E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338C5-B957-4E2A-A2A1-A7DE406E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105F-2FF4-4005-887B-B8CA6D8D8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6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C64F4-0641-4C57-8014-8AD8BA4F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9925B-ABB9-4735-B6F8-9DFBBDC75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A423E-EFDA-477B-9A91-BC266EC3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3983-56FE-4696-A952-A1F47AF33F4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42FC2-04DC-4996-8358-1DFBD22E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86150-43FF-4A87-8080-FDC3A141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105F-2FF4-4005-887B-B8CA6D8D8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8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63A8A-D6BA-4101-8445-888CAC05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130C4-1DA1-4EA9-BE5C-B7C82A58F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0E7239-5019-4BD6-9F91-239D96E48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D29AD-50B3-4A57-A515-558666B8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3983-56FE-4696-A952-A1F47AF33F4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E92309-4C4A-4B3C-A5CF-452440FC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E6D5B-FB2D-45DB-9F0C-826AE6AF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105F-2FF4-4005-887B-B8CA6D8D8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0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4C22-77DE-4717-B95A-89EA08C0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0B8243-E840-4C27-9DC0-A2162DA54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BA023-841B-4C52-9981-4D3EDB7A8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AE9268-8762-4B1E-97CE-A9B14B85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9411C9-8642-40BE-B7E6-F0F5E0A9F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55A658-AA1A-44CB-9179-FC1114BA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3983-56FE-4696-A952-A1F47AF33F4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043185-E038-480E-AC96-C2916129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3E053E-F073-4143-88F1-99526EDE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105F-2FF4-4005-887B-B8CA6D8D8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3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07FD3-BBDF-4D31-8805-613E5184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0E7ED4-FF5F-44AB-8F6E-B20C1DAC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3983-56FE-4696-A952-A1F47AF33F4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0AADD-3394-4891-944C-CFADFDA7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FB6379-710C-410C-8876-1AE88DF0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105F-2FF4-4005-887B-B8CA6D8D8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6F39F4-0CD3-49BC-840D-B962E114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3983-56FE-4696-A952-A1F47AF33F4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93B684-A17C-4845-87E0-3608C67C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3FA7F3-976C-4B9A-BDBB-C377EDED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105F-2FF4-4005-887B-B8CA6D8D8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8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8377D-2192-4A45-8930-F98F860D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BAAE4-98D0-41CF-AFD6-FB243B966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F10051-876A-4D9F-A879-B976E2002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E0B5C-C0CE-404D-88FB-23E016B9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3983-56FE-4696-A952-A1F47AF33F4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EAD58-8B95-4E0C-A855-0B989156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D5C42-6D13-410A-A8D7-9C380B9F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105F-2FF4-4005-887B-B8CA6D8D8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2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087E5-1253-44C7-9205-7EF469C9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1E700E-C850-4888-8D25-C6EC00FDE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2FF97B-8FF3-4602-937C-0AF56F24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582A4-05EC-4148-B77F-AA08686B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3983-56FE-4696-A952-A1F47AF33F4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5CFC3A-7EFB-4340-AC6A-18E47D6B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9D527E-66C2-4716-AA5B-7B91AD5C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2105F-2FF4-4005-887B-B8CA6D8D8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0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E0B5BB-064D-453A-A8F5-5F492B0D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14EC33-F025-47C6-BAD1-A53FF71F2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7DCF9-AA82-4999-964B-821DA279E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B3983-56FE-4696-A952-A1F47AF33F4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CC08D-1E3B-414F-B1AF-44149FBC5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F03C7-6D13-46D1-811A-998FAF944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105F-2FF4-4005-887B-B8CA6D8D8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C2785AB-25E7-42DC-9F71-E08A7D274099}"/>
              </a:ext>
            </a:extLst>
          </p:cNvPr>
          <p:cNvSpPr txBox="1"/>
          <p:nvPr/>
        </p:nvSpPr>
        <p:spPr>
          <a:xfrm>
            <a:off x="457196" y="517651"/>
            <a:ext cx="5125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Part 1: Passive</a:t>
            </a:r>
            <a:endParaRPr lang="zh-CN" altLang="en-US" sz="20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A942AE-F529-4E12-BABB-1D37C7FED288}"/>
              </a:ext>
            </a:extLst>
          </p:cNvPr>
          <p:cNvSpPr/>
          <p:nvPr/>
        </p:nvSpPr>
        <p:spPr>
          <a:xfrm>
            <a:off x="7305865" y="1058193"/>
            <a:ext cx="4270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ICI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=4ms, 4.005ms, 4.01ms, 4.03ms, 4.06ms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ICI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=4ms, 4.06ms</a:t>
            </a:r>
            <a:endParaRPr lang="en-US" altLang="zh-CN" sz="1600" b="1" dirty="0"/>
          </a:p>
          <a:p>
            <a:endParaRPr lang="zh-CN" altLang="en-US" sz="16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817EF1-8949-4527-B122-09DB81FEBD0C}"/>
              </a:ext>
            </a:extLst>
          </p:cNvPr>
          <p:cNvSpPr txBox="1"/>
          <p:nvPr/>
        </p:nvSpPr>
        <p:spPr>
          <a:xfrm>
            <a:off x="457196" y="2451070"/>
            <a:ext cx="5125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Part 2: Active</a:t>
            </a:r>
            <a:endParaRPr lang="zh-CN" altLang="en-US" sz="2000" b="1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218FE20-8BEF-4C19-BA82-3A08104C28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3671"/>
              </p:ext>
            </p:extLst>
          </p:nvPr>
        </p:nvGraphicFramePr>
        <p:xfrm>
          <a:off x="457195" y="917761"/>
          <a:ext cx="6354147" cy="1084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orelDRAW" r:id="rId3" imgW="4719580" imgH="831444" progId="CorelDraw.Graphic.22">
                  <p:embed/>
                </p:oleObj>
              </mc:Choice>
              <mc:Fallback>
                <p:oleObj name="CorelDRAW" r:id="rId3" imgW="4719580" imgH="831444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195" y="917761"/>
                        <a:ext cx="6354147" cy="1084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C6837ED-1AB1-4E82-A8E0-5715493D0A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194781"/>
              </p:ext>
            </p:extLst>
          </p:nvPr>
        </p:nvGraphicFramePr>
        <p:xfrm>
          <a:off x="457195" y="2887257"/>
          <a:ext cx="6309364" cy="47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orelDRAW" r:id="rId5" imgW="4477344" imgH="340043" progId="CorelDraw.Graphic.22">
                  <p:embed/>
                </p:oleObj>
              </mc:Choice>
              <mc:Fallback>
                <p:oleObj name="CorelDRAW" r:id="rId5" imgW="4477344" imgH="340043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195" y="2887257"/>
                        <a:ext cx="6309364" cy="478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0A2F709-9A01-4E96-8C98-B16ADE9C3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493517"/>
              </p:ext>
            </p:extLst>
          </p:nvPr>
        </p:nvGraphicFramePr>
        <p:xfrm>
          <a:off x="457138" y="3496969"/>
          <a:ext cx="6309421" cy="47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orelDRAW" r:id="rId7" imgW="4477344" imgH="340043" progId="CorelDraw.Graphic.22">
                  <p:embed/>
                </p:oleObj>
              </mc:Choice>
              <mc:Fallback>
                <p:oleObj name="CorelDRAW" r:id="rId7" imgW="4477344" imgH="340043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138" y="3496969"/>
                        <a:ext cx="6309421" cy="47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84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D9197FA-B03A-4DD0-B33B-3A2D28F3DE9C}"/>
              </a:ext>
            </a:extLst>
          </p:cNvPr>
          <p:cNvSpPr txBox="1"/>
          <p:nvPr/>
        </p:nvSpPr>
        <p:spPr>
          <a:xfrm>
            <a:off x="0" y="0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Project 2: Decoding</a:t>
            </a:r>
            <a:endParaRPr lang="zh-CN" altLang="en-US" sz="2400" b="1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F3B2407-DA48-472B-A897-BC2B05024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565939"/>
              </p:ext>
            </p:extLst>
          </p:nvPr>
        </p:nvGraphicFramePr>
        <p:xfrm>
          <a:off x="528729" y="879349"/>
          <a:ext cx="7423241" cy="743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orelDRAW" r:id="rId3" imgW="3549148" imgH="356333" progId="CorelDraw.Graphic.22">
                  <p:embed/>
                </p:oleObj>
              </mc:Choice>
              <mc:Fallback>
                <p:oleObj name="CorelDRAW" r:id="rId3" imgW="3549148" imgH="356333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729" y="879349"/>
                        <a:ext cx="7423241" cy="743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6F0F301-5A59-48D3-9B43-9DF21A5AD15B}"/>
              </a:ext>
            </a:extLst>
          </p:cNvPr>
          <p:cNvSpPr/>
          <p:nvPr/>
        </p:nvSpPr>
        <p:spPr>
          <a:xfrm>
            <a:off x="528729" y="2040685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ICI=2ms, 3ms, 4ms, 5ms, 6ms, 7ms, 8ms</a:t>
            </a:r>
          </a:p>
        </p:txBody>
      </p:sp>
    </p:spTree>
    <p:extLst>
      <p:ext uri="{BB962C8B-B14F-4D97-AF65-F5344CB8AC3E}">
        <p14:creationId xmlns:p14="http://schemas.microsoft.com/office/powerpoint/2010/main" val="362883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69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CorelDRAW</vt:lpstr>
      <vt:lpstr>CorelDRAW 2020 Graphic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TOMORI</dc:creator>
  <cp:lastModifiedBy>SPR</cp:lastModifiedBy>
  <cp:revision>7</cp:revision>
  <dcterms:created xsi:type="dcterms:W3CDTF">2022-06-21T02:59:02Z</dcterms:created>
  <dcterms:modified xsi:type="dcterms:W3CDTF">2022-09-18T10:07:52Z</dcterms:modified>
</cp:coreProperties>
</file>