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0CA493-3FD9-4745-9800-99F176C7413C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843C7-FD08-424D-952A-60BCBC5F0BA7}">
      <dgm:prSet phldrT="[Tekst]"/>
      <dgm:spPr/>
      <dgm:t>
        <a:bodyPr/>
        <a:lstStyle/>
        <a:p>
          <a:r>
            <a:rPr lang="en-US" dirty="0"/>
            <a:t>EU</a:t>
          </a:r>
        </a:p>
      </dgm:t>
    </dgm:pt>
    <dgm:pt modelId="{7F21CAC0-69D5-4992-BFE0-EEF44F2DB9A5}" type="parTrans" cxnId="{E5361966-1FA9-4C73-9340-E09F46C9C7D0}">
      <dgm:prSet/>
      <dgm:spPr/>
      <dgm:t>
        <a:bodyPr/>
        <a:lstStyle/>
        <a:p>
          <a:endParaRPr lang="en-US"/>
        </a:p>
      </dgm:t>
    </dgm:pt>
    <dgm:pt modelId="{3A76C5ED-4DDC-44BB-9C23-4616A78EDBB5}" type="sibTrans" cxnId="{E5361966-1FA9-4C73-9340-E09F46C9C7D0}">
      <dgm:prSet/>
      <dgm:spPr/>
      <dgm:t>
        <a:bodyPr/>
        <a:lstStyle/>
        <a:p>
          <a:endParaRPr lang="en-US"/>
        </a:p>
      </dgm:t>
    </dgm:pt>
    <dgm:pt modelId="{B21E153D-6ED0-48A4-8E5F-BB294FDC4754}">
      <dgm:prSet phldrT="[Tekst]"/>
      <dgm:spPr/>
      <dgm:t>
        <a:bodyPr/>
        <a:lstStyle/>
        <a:p>
          <a:r>
            <a:rPr lang="en-US" dirty="0" err="1"/>
            <a:t>Transmodel</a:t>
          </a:r>
          <a:endParaRPr lang="en-US" dirty="0"/>
        </a:p>
      </dgm:t>
    </dgm:pt>
    <dgm:pt modelId="{CA0C9477-9033-41AA-822E-91CA22A60CA7}" type="parTrans" cxnId="{7D0BF17A-577C-4653-BC9D-140271A018F5}">
      <dgm:prSet/>
      <dgm:spPr/>
      <dgm:t>
        <a:bodyPr/>
        <a:lstStyle/>
        <a:p>
          <a:endParaRPr lang="en-US"/>
        </a:p>
      </dgm:t>
    </dgm:pt>
    <dgm:pt modelId="{707F0308-9DB1-43BC-9007-623784511DFB}" type="sibTrans" cxnId="{7D0BF17A-577C-4653-BC9D-140271A018F5}">
      <dgm:prSet/>
      <dgm:spPr/>
      <dgm:t>
        <a:bodyPr/>
        <a:lstStyle/>
        <a:p>
          <a:endParaRPr lang="en-US"/>
        </a:p>
      </dgm:t>
    </dgm:pt>
    <dgm:pt modelId="{6B290BA2-987D-4F15-91D5-5C11F7C840D4}">
      <dgm:prSet phldrT="[Tekst]"/>
      <dgm:spPr/>
      <dgm:t>
        <a:bodyPr/>
        <a:lstStyle/>
        <a:p>
          <a:r>
            <a:rPr lang="en-US" dirty="0"/>
            <a:t>Standards</a:t>
          </a:r>
        </a:p>
      </dgm:t>
    </dgm:pt>
    <dgm:pt modelId="{1A9D03A3-2278-4158-921B-C9AF1D50B60F}" type="parTrans" cxnId="{88B7AE77-7D0E-453D-8187-4A348FD429A2}">
      <dgm:prSet/>
      <dgm:spPr/>
      <dgm:t>
        <a:bodyPr/>
        <a:lstStyle/>
        <a:p>
          <a:endParaRPr lang="en-US"/>
        </a:p>
      </dgm:t>
    </dgm:pt>
    <dgm:pt modelId="{FEDDC7D1-80D4-4FFF-946D-10F90A3F28AF}" type="sibTrans" cxnId="{88B7AE77-7D0E-453D-8187-4A348FD429A2}">
      <dgm:prSet/>
      <dgm:spPr/>
      <dgm:t>
        <a:bodyPr/>
        <a:lstStyle/>
        <a:p>
          <a:endParaRPr lang="en-US"/>
        </a:p>
      </dgm:t>
    </dgm:pt>
    <dgm:pt modelId="{70310A28-9346-429A-9A23-3BB669E6166B}">
      <dgm:prSet phldrT="[Tekst]"/>
      <dgm:spPr/>
      <dgm:t>
        <a:bodyPr/>
        <a:lstStyle/>
        <a:p>
          <a:r>
            <a:rPr lang="en-US" dirty="0"/>
            <a:t>OSDM</a:t>
          </a:r>
        </a:p>
      </dgm:t>
    </dgm:pt>
    <dgm:pt modelId="{BDC55098-4610-49DD-AA3E-9C60AA1BDC00}" type="parTrans" cxnId="{308E3A75-2636-41CF-ACDD-F4A0A518BF4F}">
      <dgm:prSet/>
      <dgm:spPr/>
      <dgm:t>
        <a:bodyPr/>
        <a:lstStyle/>
        <a:p>
          <a:endParaRPr lang="en-US"/>
        </a:p>
      </dgm:t>
    </dgm:pt>
    <dgm:pt modelId="{A2C08031-FA72-474E-A225-CE343BF958AE}" type="sibTrans" cxnId="{308E3A75-2636-41CF-ACDD-F4A0A518BF4F}">
      <dgm:prSet/>
      <dgm:spPr/>
      <dgm:t>
        <a:bodyPr/>
        <a:lstStyle/>
        <a:p>
          <a:endParaRPr lang="en-US"/>
        </a:p>
      </dgm:t>
    </dgm:pt>
    <dgm:pt modelId="{38777945-4533-421E-978B-1EAF5E65C308}">
      <dgm:prSet phldrT="[Tekst]"/>
      <dgm:spPr/>
      <dgm:t>
        <a:bodyPr/>
        <a:lstStyle/>
        <a:p>
          <a:r>
            <a:rPr lang="en-US" dirty="0"/>
            <a:t>PT oriented?</a:t>
          </a:r>
        </a:p>
      </dgm:t>
    </dgm:pt>
    <dgm:pt modelId="{EA601DF2-87E3-4674-955C-20E7A4956BCC}" type="parTrans" cxnId="{A1C568DA-6C44-4D5E-9108-9DE50BF19CA4}">
      <dgm:prSet/>
      <dgm:spPr/>
      <dgm:t>
        <a:bodyPr/>
        <a:lstStyle/>
        <a:p>
          <a:endParaRPr lang="en-US"/>
        </a:p>
      </dgm:t>
    </dgm:pt>
    <dgm:pt modelId="{52ACBA42-2F8D-46ED-9A54-DA045863C0B3}" type="sibTrans" cxnId="{A1C568DA-6C44-4D5E-9108-9DE50BF19CA4}">
      <dgm:prSet/>
      <dgm:spPr/>
      <dgm:t>
        <a:bodyPr/>
        <a:lstStyle/>
        <a:p>
          <a:endParaRPr lang="en-US"/>
        </a:p>
      </dgm:t>
    </dgm:pt>
    <dgm:pt modelId="{B9DE9A96-6800-4DD1-8532-83AA56FAC520}">
      <dgm:prSet phldrT="[Tekst]"/>
      <dgm:spPr/>
      <dgm:t>
        <a:bodyPr/>
        <a:lstStyle/>
        <a:p>
          <a:r>
            <a:rPr lang="en-US" dirty="0"/>
            <a:t>Current direction</a:t>
          </a:r>
        </a:p>
      </dgm:t>
    </dgm:pt>
    <dgm:pt modelId="{E69C1623-86C9-4CA8-8341-617D0F34CF7C}" type="parTrans" cxnId="{B4703506-33C7-4432-888F-75A7997D48E2}">
      <dgm:prSet/>
      <dgm:spPr/>
      <dgm:t>
        <a:bodyPr/>
        <a:lstStyle/>
        <a:p>
          <a:endParaRPr lang="en-US"/>
        </a:p>
      </dgm:t>
    </dgm:pt>
    <dgm:pt modelId="{B543674E-ACE5-453A-A494-11B4586DD626}" type="sibTrans" cxnId="{B4703506-33C7-4432-888F-75A7997D48E2}">
      <dgm:prSet/>
      <dgm:spPr/>
      <dgm:t>
        <a:bodyPr/>
        <a:lstStyle/>
        <a:p>
          <a:endParaRPr lang="en-US"/>
        </a:p>
      </dgm:t>
    </dgm:pt>
    <dgm:pt modelId="{8739BA9B-BC94-4CBF-B7AD-703B5E4DCE62}">
      <dgm:prSet phldrT="[Tekst]"/>
      <dgm:spPr/>
      <dgm:t>
        <a:bodyPr/>
        <a:lstStyle/>
        <a:p>
          <a:r>
            <a:rPr lang="en-US" dirty="0"/>
            <a:t>Maximum freedom</a:t>
          </a:r>
        </a:p>
      </dgm:t>
    </dgm:pt>
    <dgm:pt modelId="{1C4FD74D-541E-4173-8CFE-2CDDB0173573}" type="parTrans" cxnId="{C9C905F2-9738-478B-A05D-1501F0B43E1E}">
      <dgm:prSet/>
      <dgm:spPr/>
      <dgm:t>
        <a:bodyPr/>
        <a:lstStyle/>
        <a:p>
          <a:endParaRPr lang="en-US"/>
        </a:p>
      </dgm:t>
    </dgm:pt>
    <dgm:pt modelId="{5326CB2B-CB10-4571-B68A-4062E4EBB59E}" type="sibTrans" cxnId="{C9C905F2-9738-478B-A05D-1501F0B43E1E}">
      <dgm:prSet/>
      <dgm:spPr/>
      <dgm:t>
        <a:bodyPr/>
        <a:lstStyle/>
        <a:p>
          <a:endParaRPr lang="en-US"/>
        </a:p>
      </dgm:t>
    </dgm:pt>
    <dgm:pt modelId="{0C5751EB-8F8C-447D-B575-8D1DE53DFF8E}">
      <dgm:prSet phldrT="[Tekst]"/>
      <dgm:spPr/>
      <dgm:t>
        <a:bodyPr/>
        <a:lstStyle/>
        <a:p>
          <a:r>
            <a:rPr lang="en-US" dirty="0"/>
            <a:t>Still must arrange everything</a:t>
          </a:r>
        </a:p>
      </dgm:t>
    </dgm:pt>
    <dgm:pt modelId="{E2436668-0FA1-4482-94E4-4646B501DF29}" type="parTrans" cxnId="{5273BFD7-C292-424F-80A4-16FFC87627ED}">
      <dgm:prSet/>
      <dgm:spPr/>
      <dgm:t>
        <a:bodyPr/>
        <a:lstStyle/>
        <a:p>
          <a:endParaRPr lang="en-US"/>
        </a:p>
      </dgm:t>
    </dgm:pt>
    <dgm:pt modelId="{FA41D92F-AC18-4070-A50D-4724D55DA1EE}" type="sibTrans" cxnId="{5273BFD7-C292-424F-80A4-16FFC87627ED}">
      <dgm:prSet/>
      <dgm:spPr/>
      <dgm:t>
        <a:bodyPr/>
        <a:lstStyle/>
        <a:p>
          <a:endParaRPr lang="en-US"/>
        </a:p>
      </dgm:t>
    </dgm:pt>
    <dgm:pt modelId="{8DFAD458-EFF2-447E-AEEB-0E4469C91A0A}">
      <dgm:prSet phldrT="[Tekst]"/>
      <dgm:spPr/>
      <dgm:t>
        <a:bodyPr/>
        <a:lstStyle/>
        <a:p>
          <a:r>
            <a:rPr lang="en-US" dirty="0"/>
            <a:t>Reference standard</a:t>
          </a:r>
        </a:p>
      </dgm:t>
    </dgm:pt>
    <dgm:pt modelId="{FD825D84-0B99-4FB6-A2FE-68C40B46E740}" type="parTrans" cxnId="{31335B8D-1757-4FCA-B354-F1DD982EDC5C}">
      <dgm:prSet/>
      <dgm:spPr/>
      <dgm:t>
        <a:bodyPr/>
        <a:lstStyle/>
        <a:p>
          <a:endParaRPr lang="en-US"/>
        </a:p>
      </dgm:t>
    </dgm:pt>
    <dgm:pt modelId="{19951429-7FB4-4E5B-B297-064EB6AB82AC}" type="sibTrans" cxnId="{31335B8D-1757-4FCA-B354-F1DD982EDC5C}">
      <dgm:prSet/>
      <dgm:spPr/>
      <dgm:t>
        <a:bodyPr/>
        <a:lstStyle/>
        <a:p>
          <a:endParaRPr lang="en-US"/>
        </a:p>
      </dgm:t>
    </dgm:pt>
    <dgm:pt modelId="{AEFAB4E3-1492-485F-82E1-9C2C27E6C4D1}">
      <dgm:prSet phldrT="[Tekst]"/>
      <dgm:spPr/>
      <dgm:t>
        <a:bodyPr/>
        <a:lstStyle/>
        <a:p>
          <a:endParaRPr lang="en-US" dirty="0"/>
        </a:p>
      </dgm:t>
    </dgm:pt>
    <dgm:pt modelId="{125C0606-33B6-4748-8D0A-12EABB4BFB7F}" type="parTrans" cxnId="{F285AA9D-31A5-4477-BE43-DD7092936118}">
      <dgm:prSet/>
      <dgm:spPr/>
      <dgm:t>
        <a:bodyPr/>
        <a:lstStyle/>
        <a:p>
          <a:endParaRPr lang="en-US"/>
        </a:p>
      </dgm:t>
    </dgm:pt>
    <dgm:pt modelId="{215E65C2-A9E6-498D-BB4E-B479F4640C7A}" type="sibTrans" cxnId="{F285AA9D-31A5-4477-BE43-DD7092936118}">
      <dgm:prSet/>
      <dgm:spPr/>
      <dgm:t>
        <a:bodyPr/>
        <a:lstStyle/>
        <a:p>
          <a:endParaRPr lang="en-US"/>
        </a:p>
      </dgm:t>
    </dgm:pt>
    <dgm:pt modelId="{CC2721FC-BECE-4B43-B2B2-B8BF7C0274FF}">
      <dgm:prSet phldrT="[Tekst]"/>
      <dgm:spPr/>
      <dgm:t>
        <a:bodyPr/>
        <a:lstStyle/>
        <a:p>
          <a:r>
            <a:rPr lang="en-US" dirty="0"/>
            <a:t>Support?</a:t>
          </a:r>
        </a:p>
      </dgm:t>
    </dgm:pt>
    <dgm:pt modelId="{DF0A7DD0-B4A5-4A83-B5F3-B2513885E26B}" type="parTrans" cxnId="{FA63AB4F-2F09-4F07-85D6-001ED95521A5}">
      <dgm:prSet/>
      <dgm:spPr/>
      <dgm:t>
        <a:bodyPr/>
        <a:lstStyle/>
        <a:p>
          <a:endParaRPr lang="en-US"/>
        </a:p>
      </dgm:t>
    </dgm:pt>
    <dgm:pt modelId="{3BB866B1-549D-4F01-97F4-AF400202EE9D}" type="sibTrans" cxnId="{FA63AB4F-2F09-4F07-85D6-001ED95521A5}">
      <dgm:prSet/>
      <dgm:spPr/>
      <dgm:t>
        <a:bodyPr/>
        <a:lstStyle/>
        <a:p>
          <a:endParaRPr lang="en-US"/>
        </a:p>
      </dgm:t>
    </dgm:pt>
    <dgm:pt modelId="{C6105F15-F7F3-446A-B3F7-739A0BB715B7}" type="pres">
      <dgm:prSet presAssocID="{020CA493-3FD9-4745-9800-99F176C7413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FFE24EE-02C7-44DE-917A-DA142912AA03}" type="pres">
      <dgm:prSet presAssocID="{020CA493-3FD9-4745-9800-99F176C7413C}" presName="cycle" presStyleCnt="0"/>
      <dgm:spPr/>
    </dgm:pt>
    <dgm:pt modelId="{078F642A-9984-45EE-A265-57ABCFABC2C4}" type="pres">
      <dgm:prSet presAssocID="{020CA493-3FD9-4745-9800-99F176C7413C}" presName="centerShape" presStyleCnt="0"/>
      <dgm:spPr/>
    </dgm:pt>
    <dgm:pt modelId="{8A25DC24-0A53-47B8-BB68-6307CB7E703B}" type="pres">
      <dgm:prSet presAssocID="{020CA493-3FD9-4745-9800-99F176C7413C}" presName="connSite" presStyleLbl="node1" presStyleIdx="0" presStyleCnt="4"/>
      <dgm:spPr/>
    </dgm:pt>
    <dgm:pt modelId="{BB55AD07-ED52-47D6-8418-75D774FFD34A}" type="pres">
      <dgm:prSet presAssocID="{020CA493-3FD9-4745-9800-99F176C7413C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197507E-C522-4F15-A91E-5B3047879761}" type="pres">
      <dgm:prSet presAssocID="{7F21CAC0-69D5-4992-BFE0-EEF44F2DB9A5}" presName="Name25" presStyleLbl="parChTrans1D1" presStyleIdx="0" presStyleCnt="3"/>
      <dgm:spPr/>
    </dgm:pt>
    <dgm:pt modelId="{07BDD7C1-8F7E-4433-8887-1CB00792C829}" type="pres">
      <dgm:prSet presAssocID="{83F843C7-FD08-424D-952A-60BCBC5F0BA7}" presName="node" presStyleCnt="0"/>
      <dgm:spPr/>
    </dgm:pt>
    <dgm:pt modelId="{EAA12969-573D-4117-9830-0266F8C0ED0E}" type="pres">
      <dgm:prSet presAssocID="{83F843C7-FD08-424D-952A-60BCBC5F0BA7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5E946737-AE2E-4C40-9705-7DEE9B36535D}" type="pres">
      <dgm:prSet presAssocID="{83F843C7-FD08-424D-952A-60BCBC5F0BA7}" presName="childNode" presStyleLbl="revTx" presStyleIdx="0" presStyleCnt="3">
        <dgm:presLayoutVars>
          <dgm:bulletEnabled val="1"/>
        </dgm:presLayoutVars>
      </dgm:prSet>
      <dgm:spPr/>
    </dgm:pt>
    <dgm:pt modelId="{80557FAB-0037-401D-BE42-1700694696CA}" type="pres">
      <dgm:prSet presAssocID="{1A9D03A3-2278-4158-921B-C9AF1D50B60F}" presName="Name25" presStyleLbl="parChTrans1D1" presStyleIdx="1" presStyleCnt="3"/>
      <dgm:spPr/>
    </dgm:pt>
    <dgm:pt modelId="{15BA0E41-1412-4A20-8222-26267F3EF52B}" type="pres">
      <dgm:prSet presAssocID="{6B290BA2-987D-4F15-91D5-5C11F7C840D4}" presName="node" presStyleCnt="0"/>
      <dgm:spPr/>
    </dgm:pt>
    <dgm:pt modelId="{8BF44F2E-E102-436C-B22C-CE061F80005C}" type="pres">
      <dgm:prSet presAssocID="{6B290BA2-987D-4F15-91D5-5C11F7C840D4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4DE5DADB-A1E1-4C88-8BDB-9822356E5431}" type="pres">
      <dgm:prSet presAssocID="{6B290BA2-987D-4F15-91D5-5C11F7C840D4}" presName="childNode" presStyleLbl="revTx" presStyleIdx="1" presStyleCnt="3">
        <dgm:presLayoutVars>
          <dgm:bulletEnabled val="1"/>
        </dgm:presLayoutVars>
      </dgm:prSet>
      <dgm:spPr/>
    </dgm:pt>
    <dgm:pt modelId="{DEFC9DF7-FBD0-4FD8-86F0-5C516A1A4DB4}" type="pres">
      <dgm:prSet presAssocID="{E69C1623-86C9-4CA8-8341-617D0F34CF7C}" presName="Name25" presStyleLbl="parChTrans1D1" presStyleIdx="2" presStyleCnt="3"/>
      <dgm:spPr/>
    </dgm:pt>
    <dgm:pt modelId="{0F3AAF1A-1007-4D1C-BE2E-8FC3C2346170}" type="pres">
      <dgm:prSet presAssocID="{B9DE9A96-6800-4DD1-8532-83AA56FAC520}" presName="node" presStyleCnt="0"/>
      <dgm:spPr/>
    </dgm:pt>
    <dgm:pt modelId="{D5330D29-B2CD-4E74-ABA3-861B440095F7}" type="pres">
      <dgm:prSet presAssocID="{B9DE9A96-6800-4DD1-8532-83AA56FAC520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BC77A054-0743-4075-9476-AA0C2014CC45}" type="pres">
      <dgm:prSet presAssocID="{B9DE9A96-6800-4DD1-8532-83AA56FAC520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B4703506-33C7-4432-888F-75A7997D48E2}" srcId="{020CA493-3FD9-4745-9800-99F176C7413C}" destId="{B9DE9A96-6800-4DD1-8532-83AA56FAC520}" srcOrd="2" destOrd="0" parTransId="{E69C1623-86C9-4CA8-8341-617D0F34CF7C}" sibTransId="{B543674E-ACE5-453A-A494-11B4586DD626}"/>
    <dgm:cxn modelId="{17E62C0C-489F-4D1B-866B-BE9A879EDB08}" type="presOf" srcId="{8DFAD458-EFF2-447E-AEEB-0E4469C91A0A}" destId="{5E946737-AE2E-4C40-9705-7DEE9B36535D}" srcOrd="0" destOrd="1" presId="urn:microsoft.com/office/officeart/2005/8/layout/radial2"/>
    <dgm:cxn modelId="{365F312B-AF72-424F-BF7D-ABF97DBF5A56}" type="presOf" srcId="{83F843C7-FD08-424D-952A-60BCBC5F0BA7}" destId="{EAA12969-573D-4117-9830-0266F8C0ED0E}" srcOrd="0" destOrd="0" presId="urn:microsoft.com/office/officeart/2005/8/layout/radial2"/>
    <dgm:cxn modelId="{5C6B9536-48B9-4BE9-B5EB-A7B4B6CE699B}" type="presOf" srcId="{8739BA9B-BC94-4CBF-B7AD-703B5E4DCE62}" destId="{BC77A054-0743-4075-9476-AA0C2014CC45}" srcOrd="0" destOrd="0" presId="urn:microsoft.com/office/officeart/2005/8/layout/radial2"/>
    <dgm:cxn modelId="{40780864-E5CE-437B-A780-E3C9B086295E}" type="presOf" srcId="{AEFAB4E3-1492-485F-82E1-9C2C27E6C4D1}" destId="{4DE5DADB-A1E1-4C88-8BDB-9822356E5431}" srcOrd="0" destOrd="3" presId="urn:microsoft.com/office/officeart/2005/8/layout/radial2"/>
    <dgm:cxn modelId="{AC1B2B64-4813-45F7-9B8D-7230AF195973}" type="presOf" srcId="{020CA493-3FD9-4745-9800-99F176C7413C}" destId="{C6105F15-F7F3-446A-B3F7-739A0BB715B7}" srcOrd="0" destOrd="0" presId="urn:microsoft.com/office/officeart/2005/8/layout/radial2"/>
    <dgm:cxn modelId="{E5361966-1FA9-4C73-9340-E09F46C9C7D0}" srcId="{020CA493-3FD9-4745-9800-99F176C7413C}" destId="{83F843C7-FD08-424D-952A-60BCBC5F0BA7}" srcOrd="0" destOrd="0" parTransId="{7F21CAC0-69D5-4992-BFE0-EEF44F2DB9A5}" sibTransId="{3A76C5ED-4DDC-44BB-9C23-4616A78EDBB5}"/>
    <dgm:cxn modelId="{FA63AB4F-2F09-4F07-85D6-001ED95521A5}" srcId="{6B290BA2-987D-4F15-91D5-5C11F7C840D4}" destId="{CC2721FC-BECE-4B43-B2B2-B8BF7C0274FF}" srcOrd="2" destOrd="0" parTransId="{DF0A7DD0-B4A5-4A83-B5F3-B2513885E26B}" sibTransId="{3BB866B1-549D-4F01-97F4-AF400202EE9D}"/>
    <dgm:cxn modelId="{F0A97774-E3D7-4C5E-AD34-DC6A711B9D7E}" type="presOf" srcId="{CC2721FC-BECE-4B43-B2B2-B8BF7C0274FF}" destId="{4DE5DADB-A1E1-4C88-8BDB-9822356E5431}" srcOrd="0" destOrd="2" presId="urn:microsoft.com/office/officeart/2005/8/layout/radial2"/>
    <dgm:cxn modelId="{308E3A75-2636-41CF-ACDD-F4A0A518BF4F}" srcId="{6B290BA2-987D-4F15-91D5-5C11F7C840D4}" destId="{70310A28-9346-429A-9A23-3BB669E6166B}" srcOrd="0" destOrd="0" parTransId="{BDC55098-4610-49DD-AA3E-9C60AA1BDC00}" sibTransId="{A2C08031-FA72-474E-A225-CE343BF958AE}"/>
    <dgm:cxn modelId="{88B7AE77-7D0E-453D-8187-4A348FD429A2}" srcId="{020CA493-3FD9-4745-9800-99F176C7413C}" destId="{6B290BA2-987D-4F15-91D5-5C11F7C840D4}" srcOrd="1" destOrd="0" parTransId="{1A9D03A3-2278-4158-921B-C9AF1D50B60F}" sibTransId="{FEDDC7D1-80D4-4FFF-946D-10F90A3F28AF}"/>
    <dgm:cxn modelId="{7D0BF17A-577C-4653-BC9D-140271A018F5}" srcId="{83F843C7-FD08-424D-952A-60BCBC5F0BA7}" destId="{B21E153D-6ED0-48A4-8E5F-BB294FDC4754}" srcOrd="0" destOrd="0" parTransId="{CA0C9477-9033-41AA-822E-91CA22A60CA7}" sibTransId="{707F0308-9DB1-43BC-9007-623784511DFB}"/>
    <dgm:cxn modelId="{8E49437C-6BB5-45A0-A38D-9466B992CC78}" type="presOf" srcId="{38777945-4533-421E-978B-1EAF5E65C308}" destId="{4DE5DADB-A1E1-4C88-8BDB-9822356E5431}" srcOrd="0" destOrd="1" presId="urn:microsoft.com/office/officeart/2005/8/layout/radial2"/>
    <dgm:cxn modelId="{E5BB8481-C44E-42D9-A8D6-DE1BE3201DE0}" type="presOf" srcId="{E69C1623-86C9-4CA8-8341-617D0F34CF7C}" destId="{DEFC9DF7-FBD0-4FD8-86F0-5C516A1A4DB4}" srcOrd="0" destOrd="0" presId="urn:microsoft.com/office/officeart/2005/8/layout/radial2"/>
    <dgm:cxn modelId="{DC797E85-CE20-42ED-87E7-0F2CCF2B8F82}" type="presOf" srcId="{B9DE9A96-6800-4DD1-8532-83AA56FAC520}" destId="{D5330D29-B2CD-4E74-ABA3-861B440095F7}" srcOrd="0" destOrd="0" presId="urn:microsoft.com/office/officeart/2005/8/layout/radial2"/>
    <dgm:cxn modelId="{11927A8B-89CC-42DA-9643-804AD45CB4B6}" type="presOf" srcId="{B21E153D-6ED0-48A4-8E5F-BB294FDC4754}" destId="{5E946737-AE2E-4C40-9705-7DEE9B36535D}" srcOrd="0" destOrd="0" presId="urn:microsoft.com/office/officeart/2005/8/layout/radial2"/>
    <dgm:cxn modelId="{5549BA8B-4C46-4D7E-8542-E27F70634C83}" type="presOf" srcId="{6B290BA2-987D-4F15-91D5-5C11F7C840D4}" destId="{8BF44F2E-E102-436C-B22C-CE061F80005C}" srcOrd="0" destOrd="0" presId="urn:microsoft.com/office/officeart/2005/8/layout/radial2"/>
    <dgm:cxn modelId="{31335B8D-1757-4FCA-B354-F1DD982EDC5C}" srcId="{83F843C7-FD08-424D-952A-60BCBC5F0BA7}" destId="{8DFAD458-EFF2-447E-AEEB-0E4469C91A0A}" srcOrd="1" destOrd="0" parTransId="{FD825D84-0B99-4FB6-A2FE-68C40B46E740}" sibTransId="{19951429-7FB4-4E5B-B297-064EB6AB82AC}"/>
    <dgm:cxn modelId="{F285AA9D-31A5-4477-BE43-DD7092936118}" srcId="{6B290BA2-987D-4F15-91D5-5C11F7C840D4}" destId="{AEFAB4E3-1492-485F-82E1-9C2C27E6C4D1}" srcOrd="3" destOrd="0" parTransId="{125C0606-33B6-4748-8D0A-12EABB4BFB7F}" sibTransId="{215E65C2-A9E6-498D-BB4E-B479F4640C7A}"/>
    <dgm:cxn modelId="{15ABADB1-06F7-4E6B-A937-1AAE33301775}" type="presOf" srcId="{70310A28-9346-429A-9A23-3BB669E6166B}" destId="{4DE5DADB-A1E1-4C88-8BDB-9822356E5431}" srcOrd="0" destOrd="0" presId="urn:microsoft.com/office/officeart/2005/8/layout/radial2"/>
    <dgm:cxn modelId="{5273BFD7-C292-424F-80A4-16FFC87627ED}" srcId="{B9DE9A96-6800-4DD1-8532-83AA56FAC520}" destId="{0C5751EB-8F8C-447D-B575-8D1DE53DFF8E}" srcOrd="1" destOrd="0" parTransId="{E2436668-0FA1-4482-94E4-4646B501DF29}" sibTransId="{FA41D92F-AC18-4070-A50D-4724D55DA1EE}"/>
    <dgm:cxn modelId="{A1C568DA-6C44-4D5E-9108-9DE50BF19CA4}" srcId="{6B290BA2-987D-4F15-91D5-5C11F7C840D4}" destId="{38777945-4533-421E-978B-1EAF5E65C308}" srcOrd="1" destOrd="0" parTransId="{EA601DF2-87E3-4674-955C-20E7A4956BCC}" sibTransId="{52ACBA42-2F8D-46ED-9A54-DA045863C0B3}"/>
    <dgm:cxn modelId="{C9C905F2-9738-478B-A05D-1501F0B43E1E}" srcId="{B9DE9A96-6800-4DD1-8532-83AA56FAC520}" destId="{8739BA9B-BC94-4CBF-B7AD-703B5E4DCE62}" srcOrd="0" destOrd="0" parTransId="{1C4FD74D-541E-4173-8CFE-2CDDB0173573}" sibTransId="{5326CB2B-CB10-4571-B68A-4062E4EBB59E}"/>
    <dgm:cxn modelId="{B683EEF4-D14D-43D7-B98D-B4EAAAF34A8F}" type="presOf" srcId="{1A9D03A3-2278-4158-921B-C9AF1D50B60F}" destId="{80557FAB-0037-401D-BE42-1700694696CA}" srcOrd="0" destOrd="0" presId="urn:microsoft.com/office/officeart/2005/8/layout/radial2"/>
    <dgm:cxn modelId="{31BC61F9-DF77-4147-B574-11D7BF1FE5EA}" type="presOf" srcId="{7F21CAC0-69D5-4992-BFE0-EEF44F2DB9A5}" destId="{B197507E-C522-4F15-A91E-5B3047879761}" srcOrd="0" destOrd="0" presId="urn:microsoft.com/office/officeart/2005/8/layout/radial2"/>
    <dgm:cxn modelId="{9FEA27FE-271B-455D-9552-DD7281DEACE9}" type="presOf" srcId="{0C5751EB-8F8C-447D-B575-8D1DE53DFF8E}" destId="{BC77A054-0743-4075-9476-AA0C2014CC45}" srcOrd="0" destOrd="1" presId="urn:microsoft.com/office/officeart/2005/8/layout/radial2"/>
    <dgm:cxn modelId="{B9145F1A-B6DE-4ACE-BAA4-282A354A78AE}" type="presParOf" srcId="{C6105F15-F7F3-446A-B3F7-739A0BB715B7}" destId="{BFFE24EE-02C7-44DE-917A-DA142912AA03}" srcOrd="0" destOrd="0" presId="urn:microsoft.com/office/officeart/2005/8/layout/radial2"/>
    <dgm:cxn modelId="{F1F7D327-C9A4-46DC-860B-5173A582E3ED}" type="presParOf" srcId="{BFFE24EE-02C7-44DE-917A-DA142912AA03}" destId="{078F642A-9984-45EE-A265-57ABCFABC2C4}" srcOrd="0" destOrd="0" presId="urn:microsoft.com/office/officeart/2005/8/layout/radial2"/>
    <dgm:cxn modelId="{FEE794C1-64D4-4DE0-8AF9-6DCCF583C198}" type="presParOf" srcId="{078F642A-9984-45EE-A265-57ABCFABC2C4}" destId="{8A25DC24-0A53-47B8-BB68-6307CB7E703B}" srcOrd="0" destOrd="0" presId="urn:microsoft.com/office/officeart/2005/8/layout/radial2"/>
    <dgm:cxn modelId="{8CA0E78E-5FE4-4C07-B498-FED7A6D19FE5}" type="presParOf" srcId="{078F642A-9984-45EE-A265-57ABCFABC2C4}" destId="{BB55AD07-ED52-47D6-8418-75D774FFD34A}" srcOrd="1" destOrd="0" presId="urn:microsoft.com/office/officeart/2005/8/layout/radial2"/>
    <dgm:cxn modelId="{FA1CF670-9B54-47B8-873A-D3267C2BB87E}" type="presParOf" srcId="{BFFE24EE-02C7-44DE-917A-DA142912AA03}" destId="{B197507E-C522-4F15-A91E-5B3047879761}" srcOrd="1" destOrd="0" presId="urn:microsoft.com/office/officeart/2005/8/layout/radial2"/>
    <dgm:cxn modelId="{5EF3B1A9-7786-43C3-B98F-7C93768BAC72}" type="presParOf" srcId="{BFFE24EE-02C7-44DE-917A-DA142912AA03}" destId="{07BDD7C1-8F7E-4433-8887-1CB00792C829}" srcOrd="2" destOrd="0" presId="urn:microsoft.com/office/officeart/2005/8/layout/radial2"/>
    <dgm:cxn modelId="{4753279D-CCCF-4AB2-A5B1-7BCD7B16E3F7}" type="presParOf" srcId="{07BDD7C1-8F7E-4433-8887-1CB00792C829}" destId="{EAA12969-573D-4117-9830-0266F8C0ED0E}" srcOrd="0" destOrd="0" presId="urn:microsoft.com/office/officeart/2005/8/layout/radial2"/>
    <dgm:cxn modelId="{A5A1DB4A-4281-42E9-B65E-37A3EC80F957}" type="presParOf" srcId="{07BDD7C1-8F7E-4433-8887-1CB00792C829}" destId="{5E946737-AE2E-4C40-9705-7DEE9B36535D}" srcOrd="1" destOrd="0" presId="urn:microsoft.com/office/officeart/2005/8/layout/radial2"/>
    <dgm:cxn modelId="{D10C3F4C-C7D7-46B7-B527-041F944B2CCA}" type="presParOf" srcId="{BFFE24EE-02C7-44DE-917A-DA142912AA03}" destId="{80557FAB-0037-401D-BE42-1700694696CA}" srcOrd="3" destOrd="0" presId="urn:microsoft.com/office/officeart/2005/8/layout/radial2"/>
    <dgm:cxn modelId="{81F50D04-A562-41B6-8FBB-976545AF63AC}" type="presParOf" srcId="{BFFE24EE-02C7-44DE-917A-DA142912AA03}" destId="{15BA0E41-1412-4A20-8222-26267F3EF52B}" srcOrd="4" destOrd="0" presId="urn:microsoft.com/office/officeart/2005/8/layout/radial2"/>
    <dgm:cxn modelId="{C539AFD9-2ABB-4C18-AC84-924DCE658E69}" type="presParOf" srcId="{15BA0E41-1412-4A20-8222-26267F3EF52B}" destId="{8BF44F2E-E102-436C-B22C-CE061F80005C}" srcOrd="0" destOrd="0" presId="urn:microsoft.com/office/officeart/2005/8/layout/radial2"/>
    <dgm:cxn modelId="{40911505-6AAA-42EB-AE3C-B608B49D90FE}" type="presParOf" srcId="{15BA0E41-1412-4A20-8222-26267F3EF52B}" destId="{4DE5DADB-A1E1-4C88-8BDB-9822356E5431}" srcOrd="1" destOrd="0" presId="urn:microsoft.com/office/officeart/2005/8/layout/radial2"/>
    <dgm:cxn modelId="{EE9BF265-0A68-44B5-B7A6-337741DBF054}" type="presParOf" srcId="{BFFE24EE-02C7-44DE-917A-DA142912AA03}" destId="{DEFC9DF7-FBD0-4FD8-86F0-5C516A1A4DB4}" srcOrd="5" destOrd="0" presId="urn:microsoft.com/office/officeart/2005/8/layout/radial2"/>
    <dgm:cxn modelId="{7209C5D9-77CB-4E62-9EBE-703B9643AF81}" type="presParOf" srcId="{BFFE24EE-02C7-44DE-917A-DA142912AA03}" destId="{0F3AAF1A-1007-4D1C-BE2E-8FC3C2346170}" srcOrd="6" destOrd="0" presId="urn:microsoft.com/office/officeart/2005/8/layout/radial2"/>
    <dgm:cxn modelId="{D6693499-CCF3-467F-87D8-24DE568C4845}" type="presParOf" srcId="{0F3AAF1A-1007-4D1C-BE2E-8FC3C2346170}" destId="{D5330D29-B2CD-4E74-ABA3-861B440095F7}" srcOrd="0" destOrd="0" presId="urn:microsoft.com/office/officeart/2005/8/layout/radial2"/>
    <dgm:cxn modelId="{509EA6DB-D2D2-4FDB-B732-3B80E467D287}" type="presParOf" srcId="{0F3AAF1A-1007-4D1C-BE2E-8FC3C2346170}" destId="{BC77A054-0743-4075-9476-AA0C2014CC4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C9DF7-FBD0-4FD8-86F0-5C516A1A4DB4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57FAB-0037-401D-BE42-1700694696CA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7507E-C522-4F15-A91E-5B3047879761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55AD07-ED52-47D6-8418-75D774FFD34A}">
      <dsp:nvSpPr>
        <dsp:cNvPr id="0" name=""/>
        <dsp:cNvSpPr/>
      </dsp:nvSpPr>
      <dsp:spPr>
        <a:xfrm>
          <a:off x="2371613" y="1129500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12969-573D-4117-9830-0266F8C0ED0E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EU</a:t>
          </a:r>
        </a:p>
      </dsp:txBody>
      <dsp:txXfrm>
        <a:off x="4649247" y="184726"/>
        <a:ext cx="887704" cy="887704"/>
      </dsp:txXfrm>
    </dsp:sp>
    <dsp:sp modelId="{5E946737-AE2E-4C40-9705-7DEE9B36535D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Transmodel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Reference standard</a:t>
          </a:r>
        </a:p>
      </dsp:txBody>
      <dsp:txXfrm>
        <a:off x="5846340" y="877"/>
        <a:ext cx="1883103" cy="1255402"/>
      </dsp:txXfrm>
    </dsp:sp>
    <dsp:sp modelId="{8BF44F2E-E102-436C-B22C-CE061F80005C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Standards</a:t>
          </a:r>
        </a:p>
      </dsp:txBody>
      <dsp:txXfrm>
        <a:off x="5063788" y="1731816"/>
        <a:ext cx="887704" cy="887704"/>
      </dsp:txXfrm>
    </dsp:sp>
    <dsp:sp modelId="{4DE5DADB-A1E1-4C88-8BDB-9822356E5431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OSDM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PT oriented?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Support?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6260882" y="1547967"/>
        <a:ext cx="1883103" cy="1255402"/>
      </dsp:txXfrm>
    </dsp:sp>
    <dsp:sp modelId="{D5330D29-B2CD-4E74-ABA3-861B440095F7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Current direction</a:t>
          </a:r>
        </a:p>
      </dsp:txBody>
      <dsp:txXfrm>
        <a:off x="4649247" y="3278906"/>
        <a:ext cx="887704" cy="887704"/>
      </dsp:txXfrm>
    </dsp:sp>
    <dsp:sp modelId="{BC77A054-0743-4075-9476-AA0C2014CC45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Maximum freedom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Still must arrange everything</a:t>
          </a:r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7CC3C-7396-014E-F6F2-B9E23434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95A7F8-7FF6-88F0-AB11-DA32DD52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BABA7C-3ECF-7269-F0F0-F3D2271B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FC9C57-1AE9-7761-B933-441355BA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25FCC5-6477-4601-51AC-6810BC81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4BF88-DB66-DD10-DA8B-8D9B4C08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FC84EEA-AE51-A822-86AD-AE929D0BD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8C51C-ED4D-D2B7-287E-C094E9FD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F74B3E-34B3-5A10-806A-3B1A7DF9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B990BE-72B0-5F7D-202F-1236FEFC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DBA0F53-AA80-A5FF-3851-E068DD736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C7E13E-8744-8633-FD08-1C3A6173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58F91A-E791-0DC0-424F-8E8089F0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7213C6F-BB38-8897-E525-07C0B00B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A25EF7-BEA1-8BEA-2A5A-77025E4A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7828-FCC0-95AC-F00C-3181D558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436F4F-5BD7-A834-3B22-E71A1A2C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897A2D-7D2E-8CD4-118A-A22E42A7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971B52-6CB8-E5AB-A3DA-3D07814E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EC1880-02F9-8112-1693-205B5C98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96F4D-2044-A806-900B-2B541E122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C9EDA7B-542E-7572-BD39-AD6EEB6A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05BEFD2-16E9-1040-32CF-75DF8E15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D983F1-3945-E672-C223-9A98A6DC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F9B84B-DC3A-AA0C-3A6E-CC73C0B4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1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826533-89F7-DF44-BE23-23710BD6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056B0-F9E2-5C2E-3017-397D3A76E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6A1B64-A751-0559-6EF1-BC34AB36E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7D17DD8-967E-F05C-B6EF-EDC0CAD4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8F87502-5D0D-4A30-F47A-9DCD6966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372DB02-102D-440C-9E6E-A84A5967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76F61-8EF6-76C9-581C-F0E23F88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94EDEC-9C04-CCA9-8679-22B65DF8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8A1A3D-EF32-2980-831D-22B640B4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5937C1D-4503-A418-54C7-355DDD7D8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8A8B85-2E55-178E-CD04-1488688E5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DF2590C-9D6B-DD4C-E1CB-6EBFD0E3B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9527532-E0A8-52E7-57A3-1FBAF319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41DB42-231D-5DD4-E1A3-B8FFCCB1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9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BDF4E0-B85C-9FFD-BBC6-048B96DAC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DDADCEE-75C7-A34C-F9FE-3714D7CC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6DB672-C4C8-7282-7CC4-9C6C27D9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08BE3C2-5908-FD17-B923-849CD9CE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9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39442E9-75B9-CC34-9A26-0522C4DA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51E4F5-C9DD-D7FC-504B-071E3C18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7AE5438-C89A-121C-94CC-7FBF5CE2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8A8DC1-69BE-E840-7D26-2AD4135E7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4CE5F2-5824-5693-E1DE-4A95BB307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FEFD2C-FA46-F9D5-30B5-30639ED9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03BEF0-759A-040C-7B4A-0151222E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1D416D5-C12E-232D-79AB-894BD87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D866B1D-7717-8FC1-0CF5-65910257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8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AE010-2E54-9539-479F-6678BD077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74567A4-03C0-159F-47E5-D4DC9718E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B6EE0CD-475C-E506-E8F3-B326E8057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A4CC0E-78DD-FCB3-74EB-197006C7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4A1F204-EA60-F171-5FC2-D5BB976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C3BAE7B-5D44-B58A-3EC0-02B9464A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9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7F885F2-5955-12D7-E395-8EC91270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45436B-950C-039C-FF1C-F59FA88D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116EBF-CAFA-25A4-FC45-EF8C573B8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4D527-C2A2-48EF-80FD-2F11DD8A0A1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E879C5-71B1-D546-F8CB-1D1CE7F8A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FF4FAE-160B-932B-FA6C-799FFC9DF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F15E-258C-4305-A4D1-348519DEE7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E3D80-1350-B3E5-A51C-4A1F8A797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TOMP – WT6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DDB1E10-0328-357D-B1E7-0F646B2800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What is our opinion?</a:t>
            </a:r>
          </a:p>
        </p:txBody>
      </p:sp>
    </p:spTree>
    <p:extLst>
      <p:ext uri="{BB962C8B-B14F-4D97-AF65-F5344CB8AC3E}">
        <p14:creationId xmlns:p14="http://schemas.microsoft.com/office/powerpoint/2010/main" val="208098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F450-519C-9758-9663-C3C6A1E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into the future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BC854695-3C64-02BA-21B3-2908A9587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259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59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F450-519C-9758-9663-C3C6A1E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 Scenario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45F440-2A7D-FCEE-B65F-921CB6F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Requirements CEN/EU:</a:t>
            </a:r>
          </a:p>
          <a:p>
            <a:pPr lvl="1"/>
            <a:r>
              <a:rPr lang="en-US" dirty="0"/>
              <a:t>Alignment with </a:t>
            </a:r>
            <a:r>
              <a:rPr lang="en-US" dirty="0" err="1"/>
              <a:t>Transmodel</a:t>
            </a:r>
            <a:endParaRPr lang="en-US" dirty="0"/>
          </a:p>
          <a:p>
            <a:pPr lvl="2"/>
            <a:r>
              <a:rPr lang="en-US" dirty="0"/>
              <a:t>Create a mapping between TOMP objects and </a:t>
            </a:r>
            <a:r>
              <a:rPr lang="en-US" dirty="0" err="1"/>
              <a:t>Transmodel</a:t>
            </a:r>
            <a:endParaRPr lang="en-US" dirty="0"/>
          </a:p>
          <a:p>
            <a:pPr lvl="2"/>
            <a:r>
              <a:rPr lang="en-US" dirty="0"/>
              <a:t>Adopt </a:t>
            </a:r>
            <a:r>
              <a:rPr lang="en-US" dirty="0" err="1"/>
              <a:t>Transmodel</a:t>
            </a:r>
            <a:r>
              <a:rPr lang="en-US" dirty="0"/>
              <a:t> concepts, the names in the TOMP-API could change</a:t>
            </a:r>
          </a:p>
          <a:p>
            <a:r>
              <a:rPr lang="en-US" dirty="0"/>
              <a:t>Requirements TOMP:</a:t>
            </a:r>
          </a:p>
          <a:p>
            <a:pPr lvl="1"/>
            <a:r>
              <a:rPr lang="en-US" dirty="0"/>
              <a:t>Open working group</a:t>
            </a:r>
          </a:p>
          <a:p>
            <a:pPr lvl="1"/>
            <a:r>
              <a:rPr lang="en-US" dirty="0"/>
              <a:t>Standard &amp; documentation free to use</a:t>
            </a:r>
          </a:p>
          <a:p>
            <a:pPr lvl="1"/>
            <a:r>
              <a:rPr lang="en-US" dirty="0"/>
              <a:t>Agility to adapt to the market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Become a reference standard throughout the EU</a:t>
            </a:r>
          </a:p>
          <a:p>
            <a:pPr lvl="1"/>
            <a:r>
              <a:rPr lang="en-US" dirty="0"/>
              <a:t>Possibilities to organize: (Tech) Support, Proper documentation, Certification, …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Current implementations could be impacted</a:t>
            </a:r>
          </a:p>
          <a:p>
            <a:pPr lvl="1"/>
            <a:r>
              <a:rPr lang="en-US" dirty="0"/>
              <a:t>Agility lost (how important </a:t>
            </a:r>
            <a:r>
              <a:rPr lang="en-US"/>
              <a:t>is this one?)</a:t>
            </a:r>
            <a:endParaRPr lang="en-US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7C64252-9A96-D889-E269-DA2F7B7D8677}"/>
              </a:ext>
            </a:extLst>
          </p:cNvPr>
          <p:cNvSpPr/>
          <p:nvPr/>
        </p:nvSpPr>
        <p:spPr>
          <a:xfrm>
            <a:off x="8637412" y="3429000"/>
            <a:ext cx="745066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A37C3A-4AE9-6539-69B8-0826AA010C89}"/>
              </a:ext>
            </a:extLst>
          </p:cNvPr>
          <p:cNvSpPr/>
          <p:nvPr/>
        </p:nvSpPr>
        <p:spPr>
          <a:xfrm>
            <a:off x="9539111" y="3429000"/>
            <a:ext cx="7450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A2140AB-62FE-E64E-8D26-93CEE356F352}"/>
              </a:ext>
            </a:extLst>
          </p:cNvPr>
          <p:cNvSpPr/>
          <p:nvPr/>
        </p:nvSpPr>
        <p:spPr>
          <a:xfrm>
            <a:off x="10440810" y="3429000"/>
            <a:ext cx="745068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3/4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64E067EE-5A5B-7184-584E-47887427BA8B}"/>
              </a:ext>
            </a:extLst>
          </p:cNvPr>
          <p:cNvSpPr/>
          <p:nvPr/>
        </p:nvSpPr>
        <p:spPr>
          <a:xfrm>
            <a:off x="9539111" y="2774951"/>
            <a:ext cx="745067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93B519A4-2B04-2648-3B07-09E171F6DE3D}"/>
              </a:ext>
            </a:extLst>
          </p:cNvPr>
          <p:cNvSpPr/>
          <p:nvPr/>
        </p:nvSpPr>
        <p:spPr>
          <a:xfrm>
            <a:off x="9414932" y="1619649"/>
            <a:ext cx="993423" cy="5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 TC</a:t>
            </a:r>
          </a:p>
        </p:txBody>
      </p:sp>
      <p:sp>
        <p:nvSpPr>
          <p:cNvPr id="11" name="Pijl: omhoog 10">
            <a:extLst>
              <a:ext uri="{FF2B5EF4-FFF2-40B4-BE49-F238E27FC236}">
                <a16:creationId xmlns:a16="http://schemas.microsoft.com/office/drawing/2014/main" id="{7E295D08-FC93-6D28-3466-62378703E412}"/>
              </a:ext>
            </a:extLst>
          </p:cNvPr>
          <p:cNvSpPr/>
          <p:nvPr/>
        </p:nvSpPr>
        <p:spPr>
          <a:xfrm>
            <a:off x="9725377" y="2174083"/>
            <a:ext cx="372534" cy="508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jl: omhoog 11">
            <a:extLst>
              <a:ext uri="{FF2B5EF4-FFF2-40B4-BE49-F238E27FC236}">
                <a16:creationId xmlns:a16="http://schemas.microsoft.com/office/drawing/2014/main" id="{A847AF3E-D0E5-9ADF-0472-7FAB74D4C3CF}"/>
              </a:ext>
            </a:extLst>
          </p:cNvPr>
          <p:cNvSpPr/>
          <p:nvPr/>
        </p:nvSpPr>
        <p:spPr>
          <a:xfrm>
            <a:off x="9725376" y="1017191"/>
            <a:ext cx="372534" cy="508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D59CFE5-26CC-6B91-59CD-C0F580352097}"/>
              </a:ext>
            </a:extLst>
          </p:cNvPr>
          <p:cNvSpPr txBox="1"/>
          <p:nvPr/>
        </p:nvSpPr>
        <p:spPr>
          <a:xfrm>
            <a:off x="10004816" y="2315219"/>
            <a:ext cx="177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proposal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20ADB2AC-5692-640B-195E-8053417789D1}"/>
              </a:ext>
            </a:extLst>
          </p:cNvPr>
          <p:cNvSpPr txBox="1"/>
          <p:nvPr/>
        </p:nvSpPr>
        <p:spPr>
          <a:xfrm>
            <a:off x="10038702" y="1177842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releases</a:t>
            </a:r>
          </a:p>
        </p:txBody>
      </p:sp>
    </p:spTree>
    <p:extLst>
      <p:ext uri="{BB962C8B-B14F-4D97-AF65-F5344CB8AC3E}">
        <p14:creationId xmlns:p14="http://schemas.microsoft.com/office/powerpoint/2010/main" val="347117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F450-519C-9758-9663-C3C6A1E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OSDM Scenario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45F440-2A7D-FCEE-B65F-921CB6F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Requirements OSDM:</a:t>
            </a:r>
          </a:p>
          <a:p>
            <a:pPr lvl="1"/>
            <a:r>
              <a:rPr lang="en-US" dirty="0"/>
              <a:t>Alignment</a:t>
            </a:r>
          </a:p>
          <a:p>
            <a:pPr lvl="2"/>
            <a:r>
              <a:rPr lang="en-US" dirty="0"/>
              <a:t>Create a mapping between TOMP objects and OSDM</a:t>
            </a:r>
          </a:p>
          <a:p>
            <a:pPr lvl="2"/>
            <a:r>
              <a:rPr lang="en-US" dirty="0"/>
              <a:t>Possible technical merge between the standards? </a:t>
            </a:r>
          </a:p>
          <a:p>
            <a:r>
              <a:rPr lang="en-US" dirty="0"/>
              <a:t>Requirements TOMP:</a:t>
            </a:r>
          </a:p>
          <a:p>
            <a:pPr lvl="1"/>
            <a:r>
              <a:rPr lang="en-US" dirty="0"/>
              <a:t>Open working group</a:t>
            </a:r>
          </a:p>
          <a:p>
            <a:pPr lvl="1"/>
            <a:r>
              <a:rPr lang="en-US" dirty="0"/>
              <a:t>Standard &amp; documentation free to use</a:t>
            </a:r>
          </a:p>
          <a:p>
            <a:pPr lvl="1"/>
            <a:r>
              <a:rPr lang="en-US" dirty="0"/>
              <a:t>Agility to adapt to the market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Possible funding (through the PT organizations)</a:t>
            </a:r>
          </a:p>
          <a:p>
            <a:pPr lvl="1"/>
            <a:r>
              <a:rPr lang="en-US" dirty="0"/>
              <a:t>Not CEN-related (yet)</a:t>
            </a:r>
          </a:p>
          <a:p>
            <a:pPr lvl="2"/>
            <a:r>
              <a:rPr lang="en-US" dirty="0"/>
              <a:t>Agility, openness are served better than the EU scenario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0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F450-519C-9758-9663-C3C6A1E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 Scenario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45F440-2A7D-FCEE-B65F-921CB6F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Still must find funding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Even if we find funding, it must be secured in the long term</a:t>
            </a:r>
          </a:p>
          <a:p>
            <a:pPr lvl="1"/>
            <a:r>
              <a:rPr lang="en-US" dirty="0"/>
              <a:t>Even if we find funding, we must set up an organization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39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9F450-519C-9758-9663-C3C6A1EB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45F440-2A7D-FCEE-B65F-921CB6F4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we missed angles/possibilities?</a:t>
            </a:r>
          </a:p>
          <a:p>
            <a:r>
              <a:rPr lang="en-US" dirty="0"/>
              <a:t>Why do you think scenario X is the right one?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6417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246</Words>
  <Application>Microsoft Office PowerPoint</Application>
  <PresentationFormat>Breedbeeld</PresentationFormat>
  <Paragraphs>57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TOMP – WT6</vt:lpstr>
      <vt:lpstr>Scenarios into the future</vt:lpstr>
      <vt:lpstr>EU Scenario</vt:lpstr>
      <vt:lpstr>OSDM Scenario</vt:lpstr>
      <vt:lpstr>Continue Scenario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 – WT6</dc:title>
  <dc:creator>Edwin Belt</dc:creator>
  <cp:lastModifiedBy>Edwin Belt</cp:lastModifiedBy>
  <cp:revision>11</cp:revision>
  <dcterms:created xsi:type="dcterms:W3CDTF">2023-04-26T06:51:05Z</dcterms:created>
  <dcterms:modified xsi:type="dcterms:W3CDTF">2023-04-26T07:19:28Z</dcterms:modified>
</cp:coreProperties>
</file>