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2" r:id="rId5"/>
    <p:sldId id="261" r:id="rId6"/>
    <p:sldId id="263" r:id="rId7"/>
    <p:sldId id="264" r:id="rId8"/>
    <p:sldId id="265" r:id="rId9"/>
    <p:sldId id="258" r:id="rId10"/>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27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C3AC9D5-7314-0F8A-1795-C1705CCA051F}"/>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endParaRPr lang="en-US"/>
          </a:p>
        </p:txBody>
      </p:sp>
      <p:sp>
        <p:nvSpPr>
          <p:cNvPr id="3" name="Ondertitel 2">
            <a:extLst>
              <a:ext uri="{FF2B5EF4-FFF2-40B4-BE49-F238E27FC236}">
                <a16:creationId xmlns:a16="http://schemas.microsoft.com/office/drawing/2014/main" id="{36CCF777-A936-7A36-4568-068DD3BDD7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en-US"/>
          </a:p>
        </p:txBody>
      </p:sp>
      <p:sp>
        <p:nvSpPr>
          <p:cNvPr id="4" name="Tijdelijke aanduiding voor datum 3">
            <a:extLst>
              <a:ext uri="{FF2B5EF4-FFF2-40B4-BE49-F238E27FC236}">
                <a16:creationId xmlns:a16="http://schemas.microsoft.com/office/drawing/2014/main" id="{CEEF5B87-1871-C137-2F86-D5B7A7CB0013}"/>
              </a:ext>
            </a:extLst>
          </p:cNvPr>
          <p:cNvSpPr>
            <a:spLocks noGrp="1"/>
          </p:cNvSpPr>
          <p:nvPr>
            <p:ph type="dt" sz="half" idx="10"/>
          </p:nvPr>
        </p:nvSpPr>
        <p:spPr/>
        <p:txBody>
          <a:bodyPr/>
          <a:lstStyle/>
          <a:p>
            <a:fld id="{E7BC07F4-BD38-454C-9BCA-A136D0B6F664}" type="datetimeFigureOut">
              <a:rPr lang="en-US" smtClean="0"/>
              <a:t>3/13/2024</a:t>
            </a:fld>
            <a:endParaRPr lang="en-US"/>
          </a:p>
        </p:txBody>
      </p:sp>
      <p:sp>
        <p:nvSpPr>
          <p:cNvPr id="5" name="Tijdelijke aanduiding voor voettekst 4">
            <a:extLst>
              <a:ext uri="{FF2B5EF4-FFF2-40B4-BE49-F238E27FC236}">
                <a16:creationId xmlns:a16="http://schemas.microsoft.com/office/drawing/2014/main" id="{C7FDDD82-36E0-8A54-8C5E-A1A5A0D9E579}"/>
              </a:ext>
            </a:extLst>
          </p:cNvPr>
          <p:cNvSpPr>
            <a:spLocks noGrp="1"/>
          </p:cNvSpPr>
          <p:nvPr>
            <p:ph type="ftr" sz="quarter" idx="11"/>
          </p:nvPr>
        </p:nvSpPr>
        <p:spPr/>
        <p:txBody>
          <a:bodyPr/>
          <a:lstStyle/>
          <a:p>
            <a:endParaRPr lang="en-US"/>
          </a:p>
        </p:txBody>
      </p:sp>
      <p:sp>
        <p:nvSpPr>
          <p:cNvPr id="6" name="Tijdelijke aanduiding voor dianummer 5">
            <a:extLst>
              <a:ext uri="{FF2B5EF4-FFF2-40B4-BE49-F238E27FC236}">
                <a16:creationId xmlns:a16="http://schemas.microsoft.com/office/drawing/2014/main" id="{9904EC9B-825C-428E-384F-DB8333D5229E}"/>
              </a:ext>
            </a:extLst>
          </p:cNvPr>
          <p:cNvSpPr>
            <a:spLocks noGrp="1"/>
          </p:cNvSpPr>
          <p:nvPr>
            <p:ph type="sldNum" sz="quarter" idx="12"/>
          </p:nvPr>
        </p:nvSpPr>
        <p:spPr/>
        <p:txBody>
          <a:bodyPr/>
          <a:lstStyle/>
          <a:p>
            <a:fld id="{6AF0C0D0-275D-4B44-86DA-0D45919689E7}" type="slidenum">
              <a:rPr lang="en-US" smtClean="0"/>
              <a:t>‹nr.›</a:t>
            </a:fld>
            <a:endParaRPr lang="en-US"/>
          </a:p>
        </p:txBody>
      </p:sp>
    </p:spTree>
    <p:extLst>
      <p:ext uri="{BB962C8B-B14F-4D97-AF65-F5344CB8AC3E}">
        <p14:creationId xmlns:p14="http://schemas.microsoft.com/office/powerpoint/2010/main" val="2796667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0A7CA1-C9A3-DA7D-1E2C-A7D4FDDA2F67}"/>
              </a:ext>
            </a:extLst>
          </p:cNvPr>
          <p:cNvSpPr>
            <a:spLocks noGrp="1"/>
          </p:cNvSpPr>
          <p:nvPr>
            <p:ph type="title"/>
          </p:nvPr>
        </p:nvSpPr>
        <p:spPr/>
        <p:txBody>
          <a:bodyPr/>
          <a:lstStyle/>
          <a:p>
            <a:r>
              <a:rPr lang="nl-NL"/>
              <a:t>Klik om stijl te bewerken</a:t>
            </a:r>
            <a:endParaRPr lang="en-US"/>
          </a:p>
        </p:txBody>
      </p:sp>
      <p:sp>
        <p:nvSpPr>
          <p:cNvPr id="3" name="Tijdelijke aanduiding voor verticale tekst 2">
            <a:extLst>
              <a:ext uri="{FF2B5EF4-FFF2-40B4-BE49-F238E27FC236}">
                <a16:creationId xmlns:a16="http://schemas.microsoft.com/office/drawing/2014/main" id="{269A3D37-ABEC-C80F-99E5-DD521FE44F85}"/>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Tijdelijke aanduiding voor datum 3">
            <a:extLst>
              <a:ext uri="{FF2B5EF4-FFF2-40B4-BE49-F238E27FC236}">
                <a16:creationId xmlns:a16="http://schemas.microsoft.com/office/drawing/2014/main" id="{CC5637E5-D50A-E138-9DA7-FCBB02C23A94}"/>
              </a:ext>
            </a:extLst>
          </p:cNvPr>
          <p:cNvSpPr>
            <a:spLocks noGrp="1"/>
          </p:cNvSpPr>
          <p:nvPr>
            <p:ph type="dt" sz="half" idx="10"/>
          </p:nvPr>
        </p:nvSpPr>
        <p:spPr/>
        <p:txBody>
          <a:bodyPr/>
          <a:lstStyle/>
          <a:p>
            <a:fld id="{E7BC07F4-BD38-454C-9BCA-A136D0B6F664}" type="datetimeFigureOut">
              <a:rPr lang="en-US" smtClean="0"/>
              <a:t>3/13/2024</a:t>
            </a:fld>
            <a:endParaRPr lang="en-US"/>
          </a:p>
        </p:txBody>
      </p:sp>
      <p:sp>
        <p:nvSpPr>
          <p:cNvPr id="5" name="Tijdelijke aanduiding voor voettekst 4">
            <a:extLst>
              <a:ext uri="{FF2B5EF4-FFF2-40B4-BE49-F238E27FC236}">
                <a16:creationId xmlns:a16="http://schemas.microsoft.com/office/drawing/2014/main" id="{4B069EB4-F93F-D288-0B41-4658C62D1A27}"/>
              </a:ext>
            </a:extLst>
          </p:cNvPr>
          <p:cNvSpPr>
            <a:spLocks noGrp="1"/>
          </p:cNvSpPr>
          <p:nvPr>
            <p:ph type="ftr" sz="quarter" idx="11"/>
          </p:nvPr>
        </p:nvSpPr>
        <p:spPr/>
        <p:txBody>
          <a:bodyPr/>
          <a:lstStyle/>
          <a:p>
            <a:endParaRPr lang="en-US"/>
          </a:p>
        </p:txBody>
      </p:sp>
      <p:sp>
        <p:nvSpPr>
          <p:cNvPr id="6" name="Tijdelijke aanduiding voor dianummer 5">
            <a:extLst>
              <a:ext uri="{FF2B5EF4-FFF2-40B4-BE49-F238E27FC236}">
                <a16:creationId xmlns:a16="http://schemas.microsoft.com/office/drawing/2014/main" id="{05E3E003-009C-2B6F-424F-E05264670998}"/>
              </a:ext>
            </a:extLst>
          </p:cNvPr>
          <p:cNvSpPr>
            <a:spLocks noGrp="1"/>
          </p:cNvSpPr>
          <p:nvPr>
            <p:ph type="sldNum" sz="quarter" idx="12"/>
          </p:nvPr>
        </p:nvSpPr>
        <p:spPr/>
        <p:txBody>
          <a:bodyPr/>
          <a:lstStyle/>
          <a:p>
            <a:fld id="{6AF0C0D0-275D-4B44-86DA-0D45919689E7}" type="slidenum">
              <a:rPr lang="en-US" smtClean="0"/>
              <a:t>‹nr.›</a:t>
            </a:fld>
            <a:endParaRPr lang="en-US"/>
          </a:p>
        </p:txBody>
      </p:sp>
    </p:spTree>
    <p:extLst>
      <p:ext uri="{BB962C8B-B14F-4D97-AF65-F5344CB8AC3E}">
        <p14:creationId xmlns:p14="http://schemas.microsoft.com/office/powerpoint/2010/main" val="2089896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A1FEBB87-E2F0-2B06-5AC9-C09A3ECAA6A0}"/>
              </a:ext>
            </a:extLst>
          </p:cNvPr>
          <p:cNvSpPr>
            <a:spLocks noGrp="1"/>
          </p:cNvSpPr>
          <p:nvPr>
            <p:ph type="title" orient="vert"/>
          </p:nvPr>
        </p:nvSpPr>
        <p:spPr>
          <a:xfrm>
            <a:off x="8724900" y="365125"/>
            <a:ext cx="2628900" cy="5811838"/>
          </a:xfrm>
        </p:spPr>
        <p:txBody>
          <a:bodyPr vert="eaVert"/>
          <a:lstStyle/>
          <a:p>
            <a:r>
              <a:rPr lang="nl-NL"/>
              <a:t>Klik om stijl te bewerken</a:t>
            </a:r>
            <a:endParaRPr lang="en-US"/>
          </a:p>
        </p:txBody>
      </p:sp>
      <p:sp>
        <p:nvSpPr>
          <p:cNvPr id="3" name="Tijdelijke aanduiding voor verticale tekst 2">
            <a:extLst>
              <a:ext uri="{FF2B5EF4-FFF2-40B4-BE49-F238E27FC236}">
                <a16:creationId xmlns:a16="http://schemas.microsoft.com/office/drawing/2014/main" id="{55CB09EB-3A83-CD4E-F043-414547D84E94}"/>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Tijdelijke aanduiding voor datum 3">
            <a:extLst>
              <a:ext uri="{FF2B5EF4-FFF2-40B4-BE49-F238E27FC236}">
                <a16:creationId xmlns:a16="http://schemas.microsoft.com/office/drawing/2014/main" id="{87831F03-F041-786B-93AB-339B9F4E2649}"/>
              </a:ext>
            </a:extLst>
          </p:cNvPr>
          <p:cNvSpPr>
            <a:spLocks noGrp="1"/>
          </p:cNvSpPr>
          <p:nvPr>
            <p:ph type="dt" sz="half" idx="10"/>
          </p:nvPr>
        </p:nvSpPr>
        <p:spPr/>
        <p:txBody>
          <a:bodyPr/>
          <a:lstStyle/>
          <a:p>
            <a:fld id="{E7BC07F4-BD38-454C-9BCA-A136D0B6F664}" type="datetimeFigureOut">
              <a:rPr lang="en-US" smtClean="0"/>
              <a:t>3/13/2024</a:t>
            </a:fld>
            <a:endParaRPr lang="en-US"/>
          </a:p>
        </p:txBody>
      </p:sp>
      <p:sp>
        <p:nvSpPr>
          <p:cNvPr id="5" name="Tijdelijke aanduiding voor voettekst 4">
            <a:extLst>
              <a:ext uri="{FF2B5EF4-FFF2-40B4-BE49-F238E27FC236}">
                <a16:creationId xmlns:a16="http://schemas.microsoft.com/office/drawing/2014/main" id="{2AAA49FF-6624-9B40-9002-63E4AFB29F10}"/>
              </a:ext>
            </a:extLst>
          </p:cNvPr>
          <p:cNvSpPr>
            <a:spLocks noGrp="1"/>
          </p:cNvSpPr>
          <p:nvPr>
            <p:ph type="ftr" sz="quarter" idx="11"/>
          </p:nvPr>
        </p:nvSpPr>
        <p:spPr/>
        <p:txBody>
          <a:bodyPr/>
          <a:lstStyle/>
          <a:p>
            <a:endParaRPr lang="en-US"/>
          </a:p>
        </p:txBody>
      </p:sp>
      <p:sp>
        <p:nvSpPr>
          <p:cNvPr id="6" name="Tijdelijke aanduiding voor dianummer 5">
            <a:extLst>
              <a:ext uri="{FF2B5EF4-FFF2-40B4-BE49-F238E27FC236}">
                <a16:creationId xmlns:a16="http://schemas.microsoft.com/office/drawing/2014/main" id="{119824CC-226B-65CC-635B-689B29078A8F}"/>
              </a:ext>
            </a:extLst>
          </p:cNvPr>
          <p:cNvSpPr>
            <a:spLocks noGrp="1"/>
          </p:cNvSpPr>
          <p:nvPr>
            <p:ph type="sldNum" sz="quarter" idx="12"/>
          </p:nvPr>
        </p:nvSpPr>
        <p:spPr/>
        <p:txBody>
          <a:bodyPr/>
          <a:lstStyle/>
          <a:p>
            <a:fld id="{6AF0C0D0-275D-4B44-86DA-0D45919689E7}" type="slidenum">
              <a:rPr lang="en-US" smtClean="0"/>
              <a:t>‹nr.›</a:t>
            </a:fld>
            <a:endParaRPr lang="en-US"/>
          </a:p>
        </p:txBody>
      </p:sp>
    </p:spTree>
    <p:extLst>
      <p:ext uri="{BB962C8B-B14F-4D97-AF65-F5344CB8AC3E}">
        <p14:creationId xmlns:p14="http://schemas.microsoft.com/office/powerpoint/2010/main" val="3612890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7E8E56-39D1-7183-0C68-774C23B46A7D}"/>
              </a:ext>
            </a:extLst>
          </p:cNvPr>
          <p:cNvSpPr>
            <a:spLocks noGrp="1"/>
          </p:cNvSpPr>
          <p:nvPr>
            <p:ph type="title"/>
          </p:nvPr>
        </p:nvSpPr>
        <p:spPr/>
        <p:txBody>
          <a:bodyPr/>
          <a:lstStyle/>
          <a:p>
            <a:r>
              <a:rPr lang="nl-NL"/>
              <a:t>Klik om stijl te bewerken</a:t>
            </a:r>
            <a:endParaRPr lang="en-US"/>
          </a:p>
        </p:txBody>
      </p:sp>
      <p:sp>
        <p:nvSpPr>
          <p:cNvPr id="3" name="Tijdelijke aanduiding voor inhoud 2">
            <a:extLst>
              <a:ext uri="{FF2B5EF4-FFF2-40B4-BE49-F238E27FC236}">
                <a16:creationId xmlns:a16="http://schemas.microsoft.com/office/drawing/2014/main" id="{EE0409B7-660C-6E1C-BD66-7C0430A0246D}"/>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Tijdelijke aanduiding voor datum 3">
            <a:extLst>
              <a:ext uri="{FF2B5EF4-FFF2-40B4-BE49-F238E27FC236}">
                <a16:creationId xmlns:a16="http://schemas.microsoft.com/office/drawing/2014/main" id="{81CCE820-6D07-B495-FAA6-C0D7A5503469}"/>
              </a:ext>
            </a:extLst>
          </p:cNvPr>
          <p:cNvSpPr>
            <a:spLocks noGrp="1"/>
          </p:cNvSpPr>
          <p:nvPr>
            <p:ph type="dt" sz="half" idx="10"/>
          </p:nvPr>
        </p:nvSpPr>
        <p:spPr/>
        <p:txBody>
          <a:bodyPr/>
          <a:lstStyle/>
          <a:p>
            <a:fld id="{E7BC07F4-BD38-454C-9BCA-A136D0B6F664}" type="datetimeFigureOut">
              <a:rPr lang="en-US" smtClean="0"/>
              <a:t>3/13/2024</a:t>
            </a:fld>
            <a:endParaRPr lang="en-US"/>
          </a:p>
        </p:txBody>
      </p:sp>
      <p:sp>
        <p:nvSpPr>
          <p:cNvPr id="5" name="Tijdelijke aanduiding voor voettekst 4">
            <a:extLst>
              <a:ext uri="{FF2B5EF4-FFF2-40B4-BE49-F238E27FC236}">
                <a16:creationId xmlns:a16="http://schemas.microsoft.com/office/drawing/2014/main" id="{61B6F037-B77A-0046-5FE7-806AA75178CB}"/>
              </a:ext>
            </a:extLst>
          </p:cNvPr>
          <p:cNvSpPr>
            <a:spLocks noGrp="1"/>
          </p:cNvSpPr>
          <p:nvPr>
            <p:ph type="ftr" sz="quarter" idx="11"/>
          </p:nvPr>
        </p:nvSpPr>
        <p:spPr/>
        <p:txBody>
          <a:bodyPr/>
          <a:lstStyle/>
          <a:p>
            <a:endParaRPr lang="en-US"/>
          </a:p>
        </p:txBody>
      </p:sp>
      <p:sp>
        <p:nvSpPr>
          <p:cNvPr id="6" name="Tijdelijke aanduiding voor dianummer 5">
            <a:extLst>
              <a:ext uri="{FF2B5EF4-FFF2-40B4-BE49-F238E27FC236}">
                <a16:creationId xmlns:a16="http://schemas.microsoft.com/office/drawing/2014/main" id="{5BCFFDC1-4FB7-7B23-416E-4930A6C2E37C}"/>
              </a:ext>
            </a:extLst>
          </p:cNvPr>
          <p:cNvSpPr>
            <a:spLocks noGrp="1"/>
          </p:cNvSpPr>
          <p:nvPr>
            <p:ph type="sldNum" sz="quarter" idx="12"/>
          </p:nvPr>
        </p:nvSpPr>
        <p:spPr/>
        <p:txBody>
          <a:bodyPr/>
          <a:lstStyle/>
          <a:p>
            <a:fld id="{6AF0C0D0-275D-4B44-86DA-0D45919689E7}" type="slidenum">
              <a:rPr lang="en-US" smtClean="0"/>
              <a:t>‹nr.›</a:t>
            </a:fld>
            <a:endParaRPr lang="en-US"/>
          </a:p>
        </p:txBody>
      </p:sp>
    </p:spTree>
    <p:extLst>
      <p:ext uri="{BB962C8B-B14F-4D97-AF65-F5344CB8AC3E}">
        <p14:creationId xmlns:p14="http://schemas.microsoft.com/office/powerpoint/2010/main" val="534036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2CE0D7F-26AA-1E48-12D0-381DF0F423B1}"/>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endParaRPr lang="en-US"/>
          </a:p>
        </p:txBody>
      </p:sp>
      <p:sp>
        <p:nvSpPr>
          <p:cNvPr id="3" name="Tijdelijke aanduiding voor tekst 2">
            <a:extLst>
              <a:ext uri="{FF2B5EF4-FFF2-40B4-BE49-F238E27FC236}">
                <a16:creationId xmlns:a16="http://schemas.microsoft.com/office/drawing/2014/main" id="{AC9AE176-02B7-CF10-C961-A17BF6A8A0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B84C3F2A-2BC8-860E-6A70-BF63974CC636}"/>
              </a:ext>
            </a:extLst>
          </p:cNvPr>
          <p:cNvSpPr>
            <a:spLocks noGrp="1"/>
          </p:cNvSpPr>
          <p:nvPr>
            <p:ph type="dt" sz="half" idx="10"/>
          </p:nvPr>
        </p:nvSpPr>
        <p:spPr/>
        <p:txBody>
          <a:bodyPr/>
          <a:lstStyle/>
          <a:p>
            <a:fld id="{E7BC07F4-BD38-454C-9BCA-A136D0B6F664}" type="datetimeFigureOut">
              <a:rPr lang="en-US" smtClean="0"/>
              <a:t>3/13/2024</a:t>
            </a:fld>
            <a:endParaRPr lang="en-US"/>
          </a:p>
        </p:txBody>
      </p:sp>
      <p:sp>
        <p:nvSpPr>
          <p:cNvPr id="5" name="Tijdelijke aanduiding voor voettekst 4">
            <a:extLst>
              <a:ext uri="{FF2B5EF4-FFF2-40B4-BE49-F238E27FC236}">
                <a16:creationId xmlns:a16="http://schemas.microsoft.com/office/drawing/2014/main" id="{53E7765F-DBD0-EBB3-6333-760E9884D27D}"/>
              </a:ext>
            </a:extLst>
          </p:cNvPr>
          <p:cNvSpPr>
            <a:spLocks noGrp="1"/>
          </p:cNvSpPr>
          <p:nvPr>
            <p:ph type="ftr" sz="quarter" idx="11"/>
          </p:nvPr>
        </p:nvSpPr>
        <p:spPr/>
        <p:txBody>
          <a:bodyPr/>
          <a:lstStyle/>
          <a:p>
            <a:endParaRPr lang="en-US"/>
          </a:p>
        </p:txBody>
      </p:sp>
      <p:sp>
        <p:nvSpPr>
          <p:cNvPr id="6" name="Tijdelijke aanduiding voor dianummer 5">
            <a:extLst>
              <a:ext uri="{FF2B5EF4-FFF2-40B4-BE49-F238E27FC236}">
                <a16:creationId xmlns:a16="http://schemas.microsoft.com/office/drawing/2014/main" id="{B38A7533-E4B3-3CB1-E1B6-827061D1541D}"/>
              </a:ext>
            </a:extLst>
          </p:cNvPr>
          <p:cNvSpPr>
            <a:spLocks noGrp="1"/>
          </p:cNvSpPr>
          <p:nvPr>
            <p:ph type="sldNum" sz="quarter" idx="12"/>
          </p:nvPr>
        </p:nvSpPr>
        <p:spPr/>
        <p:txBody>
          <a:bodyPr/>
          <a:lstStyle/>
          <a:p>
            <a:fld id="{6AF0C0D0-275D-4B44-86DA-0D45919689E7}" type="slidenum">
              <a:rPr lang="en-US" smtClean="0"/>
              <a:t>‹nr.›</a:t>
            </a:fld>
            <a:endParaRPr lang="en-US"/>
          </a:p>
        </p:txBody>
      </p:sp>
    </p:spTree>
    <p:extLst>
      <p:ext uri="{BB962C8B-B14F-4D97-AF65-F5344CB8AC3E}">
        <p14:creationId xmlns:p14="http://schemas.microsoft.com/office/powerpoint/2010/main" val="11605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77EC97-4724-284C-8006-5607E27CE072}"/>
              </a:ext>
            </a:extLst>
          </p:cNvPr>
          <p:cNvSpPr>
            <a:spLocks noGrp="1"/>
          </p:cNvSpPr>
          <p:nvPr>
            <p:ph type="title"/>
          </p:nvPr>
        </p:nvSpPr>
        <p:spPr/>
        <p:txBody>
          <a:bodyPr/>
          <a:lstStyle/>
          <a:p>
            <a:r>
              <a:rPr lang="nl-NL"/>
              <a:t>Klik om stijl te bewerken</a:t>
            </a:r>
            <a:endParaRPr lang="en-US"/>
          </a:p>
        </p:txBody>
      </p:sp>
      <p:sp>
        <p:nvSpPr>
          <p:cNvPr id="3" name="Tijdelijke aanduiding voor inhoud 2">
            <a:extLst>
              <a:ext uri="{FF2B5EF4-FFF2-40B4-BE49-F238E27FC236}">
                <a16:creationId xmlns:a16="http://schemas.microsoft.com/office/drawing/2014/main" id="{4E8A5BFE-593E-8891-DB4B-B8C7DAC56431}"/>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Tijdelijke aanduiding voor inhoud 3">
            <a:extLst>
              <a:ext uri="{FF2B5EF4-FFF2-40B4-BE49-F238E27FC236}">
                <a16:creationId xmlns:a16="http://schemas.microsoft.com/office/drawing/2014/main" id="{706E3046-9FF9-F6CF-D784-C8A018DF6FF6}"/>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5" name="Tijdelijke aanduiding voor datum 4">
            <a:extLst>
              <a:ext uri="{FF2B5EF4-FFF2-40B4-BE49-F238E27FC236}">
                <a16:creationId xmlns:a16="http://schemas.microsoft.com/office/drawing/2014/main" id="{B603D188-FBD0-1EE5-5DC3-57263AD6C636}"/>
              </a:ext>
            </a:extLst>
          </p:cNvPr>
          <p:cNvSpPr>
            <a:spLocks noGrp="1"/>
          </p:cNvSpPr>
          <p:nvPr>
            <p:ph type="dt" sz="half" idx="10"/>
          </p:nvPr>
        </p:nvSpPr>
        <p:spPr/>
        <p:txBody>
          <a:bodyPr/>
          <a:lstStyle/>
          <a:p>
            <a:fld id="{E7BC07F4-BD38-454C-9BCA-A136D0B6F664}" type="datetimeFigureOut">
              <a:rPr lang="en-US" smtClean="0"/>
              <a:t>3/13/2024</a:t>
            </a:fld>
            <a:endParaRPr lang="en-US"/>
          </a:p>
        </p:txBody>
      </p:sp>
      <p:sp>
        <p:nvSpPr>
          <p:cNvPr id="6" name="Tijdelijke aanduiding voor voettekst 5">
            <a:extLst>
              <a:ext uri="{FF2B5EF4-FFF2-40B4-BE49-F238E27FC236}">
                <a16:creationId xmlns:a16="http://schemas.microsoft.com/office/drawing/2014/main" id="{32F8124B-24AB-0E40-B0B2-DCE18AE79C75}"/>
              </a:ext>
            </a:extLst>
          </p:cNvPr>
          <p:cNvSpPr>
            <a:spLocks noGrp="1"/>
          </p:cNvSpPr>
          <p:nvPr>
            <p:ph type="ftr" sz="quarter" idx="11"/>
          </p:nvPr>
        </p:nvSpPr>
        <p:spPr/>
        <p:txBody>
          <a:bodyPr/>
          <a:lstStyle/>
          <a:p>
            <a:endParaRPr lang="en-US"/>
          </a:p>
        </p:txBody>
      </p:sp>
      <p:sp>
        <p:nvSpPr>
          <p:cNvPr id="7" name="Tijdelijke aanduiding voor dianummer 6">
            <a:extLst>
              <a:ext uri="{FF2B5EF4-FFF2-40B4-BE49-F238E27FC236}">
                <a16:creationId xmlns:a16="http://schemas.microsoft.com/office/drawing/2014/main" id="{575FD3E2-90A8-A637-5AE7-E9BE04635110}"/>
              </a:ext>
            </a:extLst>
          </p:cNvPr>
          <p:cNvSpPr>
            <a:spLocks noGrp="1"/>
          </p:cNvSpPr>
          <p:nvPr>
            <p:ph type="sldNum" sz="quarter" idx="12"/>
          </p:nvPr>
        </p:nvSpPr>
        <p:spPr/>
        <p:txBody>
          <a:bodyPr/>
          <a:lstStyle/>
          <a:p>
            <a:fld id="{6AF0C0D0-275D-4B44-86DA-0D45919689E7}" type="slidenum">
              <a:rPr lang="en-US" smtClean="0"/>
              <a:t>‹nr.›</a:t>
            </a:fld>
            <a:endParaRPr lang="en-US"/>
          </a:p>
        </p:txBody>
      </p:sp>
    </p:spTree>
    <p:extLst>
      <p:ext uri="{BB962C8B-B14F-4D97-AF65-F5344CB8AC3E}">
        <p14:creationId xmlns:p14="http://schemas.microsoft.com/office/powerpoint/2010/main" val="428451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7208031-D46E-DCA0-EAA3-822FC91A658E}"/>
              </a:ext>
            </a:extLst>
          </p:cNvPr>
          <p:cNvSpPr>
            <a:spLocks noGrp="1"/>
          </p:cNvSpPr>
          <p:nvPr>
            <p:ph type="title"/>
          </p:nvPr>
        </p:nvSpPr>
        <p:spPr>
          <a:xfrm>
            <a:off x="839788" y="365125"/>
            <a:ext cx="10515600" cy="1325563"/>
          </a:xfrm>
        </p:spPr>
        <p:txBody>
          <a:bodyPr/>
          <a:lstStyle/>
          <a:p>
            <a:r>
              <a:rPr lang="nl-NL"/>
              <a:t>Klik om stijl te bewerken</a:t>
            </a:r>
            <a:endParaRPr lang="en-US"/>
          </a:p>
        </p:txBody>
      </p:sp>
      <p:sp>
        <p:nvSpPr>
          <p:cNvPr id="3" name="Tijdelijke aanduiding voor tekst 2">
            <a:extLst>
              <a:ext uri="{FF2B5EF4-FFF2-40B4-BE49-F238E27FC236}">
                <a16:creationId xmlns:a16="http://schemas.microsoft.com/office/drawing/2014/main" id="{99518D95-65EF-E69B-1368-187F27E2E4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C6E8FB9C-4ACA-E0E6-5627-70DC9A3B28C0}"/>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5" name="Tijdelijke aanduiding voor tekst 4">
            <a:extLst>
              <a:ext uri="{FF2B5EF4-FFF2-40B4-BE49-F238E27FC236}">
                <a16:creationId xmlns:a16="http://schemas.microsoft.com/office/drawing/2014/main" id="{A51643D3-00C0-C3AB-EB7F-61088C13DB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6AEC60FF-7F95-74C4-DB9E-AD57E8611E71}"/>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7" name="Tijdelijke aanduiding voor datum 6">
            <a:extLst>
              <a:ext uri="{FF2B5EF4-FFF2-40B4-BE49-F238E27FC236}">
                <a16:creationId xmlns:a16="http://schemas.microsoft.com/office/drawing/2014/main" id="{A93B774F-9CF7-F918-90FD-BD2098B840FE}"/>
              </a:ext>
            </a:extLst>
          </p:cNvPr>
          <p:cNvSpPr>
            <a:spLocks noGrp="1"/>
          </p:cNvSpPr>
          <p:nvPr>
            <p:ph type="dt" sz="half" idx="10"/>
          </p:nvPr>
        </p:nvSpPr>
        <p:spPr/>
        <p:txBody>
          <a:bodyPr/>
          <a:lstStyle/>
          <a:p>
            <a:fld id="{E7BC07F4-BD38-454C-9BCA-A136D0B6F664}" type="datetimeFigureOut">
              <a:rPr lang="en-US" smtClean="0"/>
              <a:t>3/13/2024</a:t>
            </a:fld>
            <a:endParaRPr lang="en-US"/>
          </a:p>
        </p:txBody>
      </p:sp>
      <p:sp>
        <p:nvSpPr>
          <p:cNvPr id="8" name="Tijdelijke aanduiding voor voettekst 7">
            <a:extLst>
              <a:ext uri="{FF2B5EF4-FFF2-40B4-BE49-F238E27FC236}">
                <a16:creationId xmlns:a16="http://schemas.microsoft.com/office/drawing/2014/main" id="{5F6733ED-BA14-7F11-FF9F-D0BD02D51B55}"/>
              </a:ext>
            </a:extLst>
          </p:cNvPr>
          <p:cNvSpPr>
            <a:spLocks noGrp="1"/>
          </p:cNvSpPr>
          <p:nvPr>
            <p:ph type="ftr" sz="quarter" idx="11"/>
          </p:nvPr>
        </p:nvSpPr>
        <p:spPr/>
        <p:txBody>
          <a:bodyPr/>
          <a:lstStyle/>
          <a:p>
            <a:endParaRPr lang="en-US"/>
          </a:p>
        </p:txBody>
      </p:sp>
      <p:sp>
        <p:nvSpPr>
          <p:cNvPr id="9" name="Tijdelijke aanduiding voor dianummer 8">
            <a:extLst>
              <a:ext uri="{FF2B5EF4-FFF2-40B4-BE49-F238E27FC236}">
                <a16:creationId xmlns:a16="http://schemas.microsoft.com/office/drawing/2014/main" id="{001968C3-2623-218C-86D0-EEE45BB7A713}"/>
              </a:ext>
            </a:extLst>
          </p:cNvPr>
          <p:cNvSpPr>
            <a:spLocks noGrp="1"/>
          </p:cNvSpPr>
          <p:nvPr>
            <p:ph type="sldNum" sz="quarter" idx="12"/>
          </p:nvPr>
        </p:nvSpPr>
        <p:spPr/>
        <p:txBody>
          <a:bodyPr/>
          <a:lstStyle/>
          <a:p>
            <a:fld id="{6AF0C0D0-275D-4B44-86DA-0D45919689E7}" type="slidenum">
              <a:rPr lang="en-US" smtClean="0"/>
              <a:t>‹nr.›</a:t>
            </a:fld>
            <a:endParaRPr lang="en-US"/>
          </a:p>
        </p:txBody>
      </p:sp>
    </p:spTree>
    <p:extLst>
      <p:ext uri="{BB962C8B-B14F-4D97-AF65-F5344CB8AC3E}">
        <p14:creationId xmlns:p14="http://schemas.microsoft.com/office/powerpoint/2010/main" val="4195728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B73DF6-E333-50B1-9FB4-43DE52B95A2E}"/>
              </a:ext>
            </a:extLst>
          </p:cNvPr>
          <p:cNvSpPr>
            <a:spLocks noGrp="1"/>
          </p:cNvSpPr>
          <p:nvPr>
            <p:ph type="title"/>
          </p:nvPr>
        </p:nvSpPr>
        <p:spPr/>
        <p:txBody>
          <a:bodyPr/>
          <a:lstStyle/>
          <a:p>
            <a:r>
              <a:rPr lang="nl-NL"/>
              <a:t>Klik om stijl te bewerken</a:t>
            </a:r>
            <a:endParaRPr lang="en-US"/>
          </a:p>
        </p:txBody>
      </p:sp>
      <p:sp>
        <p:nvSpPr>
          <p:cNvPr id="3" name="Tijdelijke aanduiding voor datum 2">
            <a:extLst>
              <a:ext uri="{FF2B5EF4-FFF2-40B4-BE49-F238E27FC236}">
                <a16:creationId xmlns:a16="http://schemas.microsoft.com/office/drawing/2014/main" id="{AFF5273A-C2F4-31D1-AC3B-9E68DDE43F0D}"/>
              </a:ext>
            </a:extLst>
          </p:cNvPr>
          <p:cNvSpPr>
            <a:spLocks noGrp="1"/>
          </p:cNvSpPr>
          <p:nvPr>
            <p:ph type="dt" sz="half" idx="10"/>
          </p:nvPr>
        </p:nvSpPr>
        <p:spPr/>
        <p:txBody>
          <a:bodyPr/>
          <a:lstStyle/>
          <a:p>
            <a:fld id="{E7BC07F4-BD38-454C-9BCA-A136D0B6F664}" type="datetimeFigureOut">
              <a:rPr lang="en-US" smtClean="0"/>
              <a:t>3/13/2024</a:t>
            </a:fld>
            <a:endParaRPr lang="en-US"/>
          </a:p>
        </p:txBody>
      </p:sp>
      <p:sp>
        <p:nvSpPr>
          <p:cNvPr id="4" name="Tijdelijke aanduiding voor voettekst 3">
            <a:extLst>
              <a:ext uri="{FF2B5EF4-FFF2-40B4-BE49-F238E27FC236}">
                <a16:creationId xmlns:a16="http://schemas.microsoft.com/office/drawing/2014/main" id="{EF5E1CAF-E8C9-94CA-700D-F9A432338E4D}"/>
              </a:ext>
            </a:extLst>
          </p:cNvPr>
          <p:cNvSpPr>
            <a:spLocks noGrp="1"/>
          </p:cNvSpPr>
          <p:nvPr>
            <p:ph type="ftr" sz="quarter" idx="11"/>
          </p:nvPr>
        </p:nvSpPr>
        <p:spPr/>
        <p:txBody>
          <a:bodyPr/>
          <a:lstStyle/>
          <a:p>
            <a:endParaRPr lang="en-US"/>
          </a:p>
        </p:txBody>
      </p:sp>
      <p:sp>
        <p:nvSpPr>
          <p:cNvPr id="5" name="Tijdelijke aanduiding voor dianummer 4">
            <a:extLst>
              <a:ext uri="{FF2B5EF4-FFF2-40B4-BE49-F238E27FC236}">
                <a16:creationId xmlns:a16="http://schemas.microsoft.com/office/drawing/2014/main" id="{561EE525-796C-B993-AADD-8518132A80A2}"/>
              </a:ext>
            </a:extLst>
          </p:cNvPr>
          <p:cNvSpPr>
            <a:spLocks noGrp="1"/>
          </p:cNvSpPr>
          <p:nvPr>
            <p:ph type="sldNum" sz="quarter" idx="12"/>
          </p:nvPr>
        </p:nvSpPr>
        <p:spPr/>
        <p:txBody>
          <a:bodyPr/>
          <a:lstStyle/>
          <a:p>
            <a:fld id="{6AF0C0D0-275D-4B44-86DA-0D45919689E7}" type="slidenum">
              <a:rPr lang="en-US" smtClean="0"/>
              <a:t>‹nr.›</a:t>
            </a:fld>
            <a:endParaRPr lang="en-US"/>
          </a:p>
        </p:txBody>
      </p:sp>
    </p:spTree>
    <p:extLst>
      <p:ext uri="{BB962C8B-B14F-4D97-AF65-F5344CB8AC3E}">
        <p14:creationId xmlns:p14="http://schemas.microsoft.com/office/powerpoint/2010/main" val="822132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35843B44-E5FD-39D5-E56D-CB4045CDEFDE}"/>
              </a:ext>
            </a:extLst>
          </p:cNvPr>
          <p:cNvSpPr>
            <a:spLocks noGrp="1"/>
          </p:cNvSpPr>
          <p:nvPr>
            <p:ph type="dt" sz="half" idx="10"/>
          </p:nvPr>
        </p:nvSpPr>
        <p:spPr/>
        <p:txBody>
          <a:bodyPr/>
          <a:lstStyle/>
          <a:p>
            <a:fld id="{E7BC07F4-BD38-454C-9BCA-A136D0B6F664}" type="datetimeFigureOut">
              <a:rPr lang="en-US" smtClean="0"/>
              <a:t>3/13/2024</a:t>
            </a:fld>
            <a:endParaRPr lang="en-US"/>
          </a:p>
        </p:txBody>
      </p:sp>
      <p:sp>
        <p:nvSpPr>
          <p:cNvPr id="3" name="Tijdelijke aanduiding voor voettekst 2">
            <a:extLst>
              <a:ext uri="{FF2B5EF4-FFF2-40B4-BE49-F238E27FC236}">
                <a16:creationId xmlns:a16="http://schemas.microsoft.com/office/drawing/2014/main" id="{30070466-583A-6620-EE12-654438D1419A}"/>
              </a:ext>
            </a:extLst>
          </p:cNvPr>
          <p:cNvSpPr>
            <a:spLocks noGrp="1"/>
          </p:cNvSpPr>
          <p:nvPr>
            <p:ph type="ftr" sz="quarter" idx="11"/>
          </p:nvPr>
        </p:nvSpPr>
        <p:spPr/>
        <p:txBody>
          <a:bodyPr/>
          <a:lstStyle/>
          <a:p>
            <a:endParaRPr lang="en-US"/>
          </a:p>
        </p:txBody>
      </p:sp>
      <p:sp>
        <p:nvSpPr>
          <p:cNvPr id="4" name="Tijdelijke aanduiding voor dianummer 3">
            <a:extLst>
              <a:ext uri="{FF2B5EF4-FFF2-40B4-BE49-F238E27FC236}">
                <a16:creationId xmlns:a16="http://schemas.microsoft.com/office/drawing/2014/main" id="{E26D041D-1A87-FD92-732E-8F280DB6985C}"/>
              </a:ext>
            </a:extLst>
          </p:cNvPr>
          <p:cNvSpPr>
            <a:spLocks noGrp="1"/>
          </p:cNvSpPr>
          <p:nvPr>
            <p:ph type="sldNum" sz="quarter" idx="12"/>
          </p:nvPr>
        </p:nvSpPr>
        <p:spPr/>
        <p:txBody>
          <a:bodyPr/>
          <a:lstStyle/>
          <a:p>
            <a:fld id="{6AF0C0D0-275D-4B44-86DA-0D45919689E7}" type="slidenum">
              <a:rPr lang="en-US" smtClean="0"/>
              <a:t>‹nr.›</a:t>
            </a:fld>
            <a:endParaRPr lang="en-US"/>
          </a:p>
        </p:txBody>
      </p:sp>
    </p:spTree>
    <p:extLst>
      <p:ext uri="{BB962C8B-B14F-4D97-AF65-F5344CB8AC3E}">
        <p14:creationId xmlns:p14="http://schemas.microsoft.com/office/powerpoint/2010/main" val="2892042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3321B2-1BB0-76F9-E94F-668147E7AF4A}"/>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en-US"/>
          </a:p>
        </p:txBody>
      </p:sp>
      <p:sp>
        <p:nvSpPr>
          <p:cNvPr id="3" name="Tijdelijke aanduiding voor inhoud 2">
            <a:extLst>
              <a:ext uri="{FF2B5EF4-FFF2-40B4-BE49-F238E27FC236}">
                <a16:creationId xmlns:a16="http://schemas.microsoft.com/office/drawing/2014/main" id="{FC8A469E-AE47-89FD-E59B-92E5E03761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Tijdelijke aanduiding voor tekst 3">
            <a:extLst>
              <a:ext uri="{FF2B5EF4-FFF2-40B4-BE49-F238E27FC236}">
                <a16:creationId xmlns:a16="http://schemas.microsoft.com/office/drawing/2014/main" id="{FC0D573B-53FE-56D9-3B0E-3F2CE57742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567B9A07-DB1E-355B-7AC6-2221252A0252}"/>
              </a:ext>
            </a:extLst>
          </p:cNvPr>
          <p:cNvSpPr>
            <a:spLocks noGrp="1"/>
          </p:cNvSpPr>
          <p:nvPr>
            <p:ph type="dt" sz="half" idx="10"/>
          </p:nvPr>
        </p:nvSpPr>
        <p:spPr/>
        <p:txBody>
          <a:bodyPr/>
          <a:lstStyle/>
          <a:p>
            <a:fld id="{E7BC07F4-BD38-454C-9BCA-A136D0B6F664}" type="datetimeFigureOut">
              <a:rPr lang="en-US" smtClean="0"/>
              <a:t>3/13/2024</a:t>
            </a:fld>
            <a:endParaRPr lang="en-US"/>
          </a:p>
        </p:txBody>
      </p:sp>
      <p:sp>
        <p:nvSpPr>
          <p:cNvPr id="6" name="Tijdelijke aanduiding voor voettekst 5">
            <a:extLst>
              <a:ext uri="{FF2B5EF4-FFF2-40B4-BE49-F238E27FC236}">
                <a16:creationId xmlns:a16="http://schemas.microsoft.com/office/drawing/2014/main" id="{A1434AE7-C1E4-725C-A184-FBFFE2A44A9F}"/>
              </a:ext>
            </a:extLst>
          </p:cNvPr>
          <p:cNvSpPr>
            <a:spLocks noGrp="1"/>
          </p:cNvSpPr>
          <p:nvPr>
            <p:ph type="ftr" sz="quarter" idx="11"/>
          </p:nvPr>
        </p:nvSpPr>
        <p:spPr/>
        <p:txBody>
          <a:bodyPr/>
          <a:lstStyle/>
          <a:p>
            <a:endParaRPr lang="en-US"/>
          </a:p>
        </p:txBody>
      </p:sp>
      <p:sp>
        <p:nvSpPr>
          <p:cNvPr id="7" name="Tijdelijke aanduiding voor dianummer 6">
            <a:extLst>
              <a:ext uri="{FF2B5EF4-FFF2-40B4-BE49-F238E27FC236}">
                <a16:creationId xmlns:a16="http://schemas.microsoft.com/office/drawing/2014/main" id="{23EC5D99-9408-6072-D405-0A38EA9A614B}"/>
              </a:ext>
            </a:extLst>
          </p:cNvPr>
          <p:cNvSpPr>
            <a:spLocks noGrp="1"/>
          </p:cNvSpPr>
          <p:nvPr>
            <p:ph type="sldNum" sz="quarter" idx="12"/>
          </p:nvPr>
        </p:nvSpPr>
        <p:spPr/>
        <p:txBody>
          <a:bodyPr/>
          <a:lstStyle/>
          <a:p>
            <a:fld id="{6AF0C0D0-275D-4B44-86DA-0D45919689E7}" type="slidenum">
              <a:rPr lang="en-US" smtClean="0"/>
              <a:t>‹nr.›</a:t>
            </a:fld>
            <a:endParaRPr lang="en-US"/>
          </a:p>
        </p:txBody>
      </p:sp>
    </p:spTree>
    <p:extLst>
      <p:ext uri="{BB962C8B-B14F-4D97-AF65-F5344CB8AC3E}">
        <p14:creationId xmlns:p14="http://schemas.microsoft.com/office/powerpoint/2010/main" val="2436337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5FA554-9FEF-708B-F406-DEBE856D1963}"/>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en-US"/>
          </a:p>
        </p:txBody>
      </p:sp>
      <p:sp>
        <p:nvSpPr>
          <p:cNvPr id="3" name="Tijdelijke aanduiding voor afbeelding 2">
            <a:extLst>
              <a:ext uri="{FF2B5EF4-FFF2-40B4-BE49-F238E27FC236}">
                <a16:creationId xmlns:a16="http://schemas.microsoft.com/office/drawing/2014/main" id="{7BD0E460-C8B0-7A65-BD11-E5FA55C1EA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endParaRPr lang="en-US"/>
          </a:p>
        </p:txBody>
      </p:sp>
      <p:sp>
        <p:nvSpPr>
          <p:cNvPr id="4" name="Tijdelijke aanduiding voor tekst 3">
            <a:extLst>
              <a:ext uri="{FF2B5EF4-FFF2-40B4-BE49-F238E27FC236}">
                <a16:creationId xmlns:a16="http://schemas.microsoft.com/office/drawing/2014/main" id="{ABC573E1-A2EE-7FFE-62B6-8680052B2D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146FF2B7-40A9-AB98-ADD9-DF01B6BDEBCF}"/>
              </a:ext>
            </a:extLst>
          </p:cNvPr>
          <p:cNvSpPr>
            <a:spLocks noGrp="1"/>
          </p:cNvSpPr>
          <p:nvPr>
            <p:ph type="dt" sz="half" idx="10"/>
          </p:nvPr>
        </p:nvSpPr>
        <p:spPr/>
        <p:txBody>
          <a:bodyPr/>
          <a:lstStyle/>
          <a:p>
            <a:fld id="{E7BC07F4-BD38-454C-9BCA-A136D0B6F664}" type="datetimeFigureOut">
              <a:rPr lang="en-US" smtClean="0"/>
              <a:t>3/13/2024</a:t>
            </a:fld>
            <a:endParaRPr lang="en-US"/>
          </a:p>
        </p:txBody>
      </p:sp>
      <p:sp>
        <p:nvSpPr>
          <p:cNvPr id="6" name="Tijdelijke aanduiding voor voettekst 5">
            <a:extLst>
              <a:ext uri="{FF2B5EF4-FFF2-40B4-BE49-F238E27FC236}">
                <a16:creationId xmlns:a16="http://schemas.microsoft.com/office/drawing/2014/main" id="{6F318E7D-13BC-542E-9B9C-16463C177C84}"/>
              </a:ext>
            </a:extLst>
          </p:cNvPr>
          <p:cNvSpPr>
            <a:spLocks noGrp="1"/>
          </p:cNvSpPr>
          <p:nvPr>
            <p:ph type="ftr" sz="quarter" idx="11"/>
          </p:nvPr>
        </p:nvSpPr>
        <p:spPr/>
        <p:txBody>
          <a:bodyPr/>
          <a:lstStyle/>
          <a:p>
            <a:endParaRPr lang="en-US"/>
          </a:p>
        </p:txBody>
      </p:sp>
      <p:sp>
        <p:nvSpPr>
          <p:cNvPr id="7" name="Tijdelijke aanduiding voor dianummer 6">
            <a:extLst>
              <a:ext uri="{FF2B5EF4-FFF2-40B4-BE49-F238E27FC236}">
                <a16:creationId xmlns:a16="http://schemas.microsoft.com/office/drawing/2014/main" id="{F6112FA9-2553-14CD-F8E7-C01F40CA3EC5}"/>
              </a:ext>
            </a:extLst>
          </p:cNvPr>
          <p:cNvSpPr>
            <a:spLocks noGrp="1"/>
          </p:cNvSpPr>
          <p:nvPr>
            <p:ph type="sldNum" sz="quarter" idx="12"/>
          </p:nvPr>
        </p:nvSpPr>
        <p:spPr/>
        <p:txBody>
          <a:bodyPr/>
          <a:lstStyle/>
          <a:p>
            <a:fld id="{6AF0C0D0-275D-4B44-86DA-0D45919689E7}" type="slidenum">
              <a:rPr lang="en-US" smtClean="0"/>
              <a:t>‹nr.›</a:t>
            </a:fld>
            <a:endParaRPr lang="en-US"/>
          </a:p>
        </p:txBody>
      </p:sp>
    </p:spTree>
    <p:extLst>
      <p:ext uri="{BB962C8B-B14F-4D97-AF65-F5344CB8AC3E}">
        <p14:creationId xmlns:p14="http://schemas.microsoft.com/office/powerpoint/2010/main" val="1567312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B9F78EB2-686E-98D9-DE9A-7E54BBB363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endParaRPr lang="en-US"/>
          </a:p>
        </p:txBody>
      </p:sp>
      <p:sp>
        <p:nvSpPr>
          <p:cNvPr id="3" name="Tijdelijke aanduiding voor tekst 2">
            <a:extLst>
              <a:ext uri="{FF2B5EF4-FFF2-40B4-BE49-F238E27FC236}">
                <a16:creationId xmlns:a16="http://schemas.microsoft.com/office/drawing/2014/main" id="{6527A33E-16FF-40F4-28B2-8E4EE513EA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a:p>
        </p:txBody>
      </p:sp>
      <p:sp>
        <p:nvSpPr>
          <p:cNvPr id="4" name="Tijdelijke aanduiding voor datum 3">
            <a:extLst>
              <a:ext uri="{FF2B5EF4-FFF2-40B4-BE49-F238E27FC236}">
                <a16:creationId xmlns:a16="http://schemas.microsoft.com/office/drawing/2014/main" id="{7140957B-E7BE-9FAB-88BA-40DEF8E95E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BC07F4-BD38-454C-9BCA-A136D0B6F664}" type="datetimeFigureOut">
              <a:rPr lang="en-US" smtClean="0"/>
              <a:t>3/13/2024</a:t>
            </a:fld>
            <a:endParaRPr lang="en-US"/>
          </a:p>
        </p:txBody>
      </p:sp>
      <p:sp>
        <p:nvSpPr>
          <p:cNvPr id="5" name="Tijdelijke aanduiding voor voettekst 4">
            <a:extLst>
              <a:ext uri="{FF2B5EF4-FFF2-40B4-BE49-F238E27FC236}">
                <a16:creationId xmlns:a16="http://schemas.microsoft.com/office/drawing/2014/main" id="{28D134DD-BCCC-63E0-3D79-ADD6179ABC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Tijdelijke aanduiding voor dianummer 5">
            <a:extLst>
              <a:ext uri="{FF2B5EF4-FFF2-40B4-BE49-F238E27FC236}">
                <a16:creationId xmlns:a16="http://schemas.microsoft.com/office/drawing/2014/main" id="{08E58068-A718-A1A4-4B15-D3CA998BDE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F0C0D0-275D-4B44-86DA-0D45919689E7}" type="slidenum">
              <a:rPr lang="en-US" smtClean="0"/>
              <a:t>‹nr.›</a:t>
            </a:fld>
            <a:endParaRPr lang="en-US"/>
          </a:p>
        </p:txBody>
      </p:sp>
    </p:spTree>
    <p:extLst>
      <p:ext uri="{BB962C8B-B14F-4D97-AF65-F5344CB8AC3E}">
        <p14:creationId xmlns:p14="http://schemas.microsoft.com/office/powerpoint/2010/main" val="29329450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tomp-wg.org/" TargetMode="External"/><Relationship Id="rId7"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hyperlink" Target="https://www.linkedin.com/in/edwinvandenbelt/" TargetMode="External"/><Relationship Id="rId5" Type="http://schemas.openxmlformats.org/officeDocument/2006/relationships/hyperlink" Target="mailto:evdbelt@dat.nl" TargetMode="External"/><Relationship Id="rId4" Type="http://schemas.openxmlformats.org/officeDocument/2006/relationships/hyperlink" Target="https://github.com/TOMP-WG/TOMP-API" TargetMode="External"/><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F9C5A7-C919-2F5D-DDAB-6254C217DAFD}"/>
              </a:ext>
            </a:extLst>
          </p:cNvPr>
          <p:cNvSpPr>
            <a:spLocks noGrp="1"/>
          </p:cNvSpPr>
          <p:nvPr>
            <p:ph type="ctrTitle"/>
          </p:nvPr>
        </p:nvSpPr>
        <p:spPr>
          <a:xfrm>
            <a:off x="1524000" y="1122363"/>
            <a:ext cx="4572000" cy="2387600"/>
          </a:xfrm>
        </p:spPr>
        <p:txBody>
          <a:bodyPr/>
          <a:lstStyle/>
          <a:p>
            <a:r>
              <a:rPr lang="en-US" dirty="0"/>
              <a:t>TOMP-API</a:t>
            </a:r>
          </a:p>
        </p:txBody>
      </p:sp>
      <p:sp>
        <p:nvSpPr>
          <p:cNvPr id="3" name="Ondertitel 2">
            <a:extLst>
              <a:ext uri="{FF2B5EF4-FFF2-40B4-BE49-F238E27FC236}">
                <a16:creationId xmlns:a16="http://schemas.microsoft.com/office/drawing/2014/main" id="{42D0F0AC-144C-573E-3BE3-10FBD8790DA5}"/>
              </a:ext>
            </a:extLst>
          </p:cNvPr>
          <p:cNvSpPr>
            <a:spLocks noGrp="1"/>
          </p:cNvSpPr>
          <p:nvPr>
            <p:ph type="subTitle" idx="1"/>
          </p:nvPr>
        </p:nvSpPr>
        <p:spPr>
          <a:xfrm>
            <a:off x="1524000" y="3602038"/>
            <a:ext cx="4572000" cy="1655762"/>
          </a:xfrm>
        </p:spPr>
        <p:txBody>
          <a:bodyPr/>
          <a:lstStyle/>
          <a:p>
            <a:r>
              <a:rPr lang="en-US" dirty="0"/>
              <a:t>Availability</a:t>
            </a:r>
          </a:p>
        </p:txBody>
      </p:sp>
    </p:spTree>
    <p:extLst>
      <p:ext uri="{BB962C8B-B14F-4D97-AF65-F5344CB8AC3E}">
        <p14:creationId xmlns:p14="http://schemas.microsoft.com/office/powerpoint/2010/main" val="23498455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6697268-EF8E-23EE-D9E4-9C6E9B3C86B0}"/>
              </a:ext>
            </a:extLst>
          </p:cNvPr>
          <p:cNvSpPr>
            <a:spLocks noGrp="1"/>
          </p:cNvSpPr>
          <p:nvPr>
            <p:ph type="title"/>
          </p:nvPr>
        </p:nvSpPr>
        <p:spPr/>
        <p:txBody>
          <a:bodyPr/>
          <a:lstStyle/>
          <a:p>
            <a:r>
              <a:rPr lang="en-US" dirty="0"/>
              <a:t>Requirements</a:t>
            </a:r>
          </a:p>
        </p:txBody>
      </p:sp>
      <p:sp>
        <p:nvSpPr>
          <p:cNvPr id="3" name="Tijdelijke aanduiding voor inhoud 2">
            <a:extLst>
              <a:ext uri="{FF2B5EF4-FFF2-40B4-BE49-F238E27FC236}">
                <a16:creationId xmlns:a16="http://schemas.microsoft.com/office/drawing/2014/main" id="{055EA5ED-DFD5-7DCA-1637-C34EEBE2C194}"/>
              </a:ext>
            </a:extLst>
          </p:cNvPr>
          <p:cNvSpPr>
            <a:spLocks noGrp="1"/>
          </p:cNvSpPr>
          <p:nvPr>
            <p:ph idx="1"/>
          </p:nvPr>
        </p:nvSpPr>
        <p:spPr/>
        <p:txBody>
          <a:bodyPr>
            <a:normAutofit fontScale="70000" lnSpcReduction="20000"/>
          </a:bodyPr>
          <a:lstStyle/>
          <a:p>
            <a:r>
              <a:rPr lang="en-US" dirty="0"/>
              <a:t>Communicate availability</a:t>
            </a:r>
          </a:p>
          <a:p>
            <a:pPr lvl="1"/>
            <a:r>
              <a:rPr lang="en-US" dirty="0"/>
              <a:t>Now</a:t>
            </a:r>
          </a:p>
          <a:p>
            <a:pPr lvl="1"/>
            <a:r>
              <a:rPr lang="en-US" dirty="0"/>
              <a:t>Over a period in the future: from/to</a:t>
            </a:r>
          </a:p>
          <a:p>
            <a:r>
              <a:rPr lang="en-US" dirty="0"/>
              <a:t>Paging for large data sets (sorting on properties, distance, </a:t>
            </a:r>
            <a:r>
              <a:rPr lang="en-US" dirty="0" err="1"/>
              <a:t>etc</a:t>
            </a:r>
            <a:r>
              <a:rPr lang="en-US" dirty="0"/>
              <a:t>).</a:t>
            </a:r>
          </a:p>
          <a:p>
            <a:r>
              <a:rPr lang="en-US" dirty="0"/>
              <a:t>Filtering, based on properties:</a:t>
            </a:r>
          </a:p>
          <a:p>
            <a:pPr lvl="1"/>
            <a:r>
              <a:rPr lang="en-US" dirty="0"/>
              <a:t>Bounding boxes</a:t>
            </a:r>
          </a:p>
          <a:p>
            <a:pPr lvl="1"/>
            <a:r>
              <a:rPr lang="en-US" dirty="0"/>
              <a:t>Location + range</a:t>
            </a:r>
          </a:p>
          <a:p>
            <a:pPr lvl="1"/>
            <a:r>
              <a:rPr lang="en-US" dirty="0"/>
              <a:t>Vehicle type</a:t>
            </a:r>
          </a:p>
          <a:p>
            <a:pPr lvl="1"/>
            <a:r>
              <a:rPr lang="en-US" dirty="0"/>
              <a:t>Station id / region id</a:t>
            </a:r>
          </a:p>
          <a:p>
            <a:pPr lvl="1"/>
            <a:r>
              <a:rPr lang="en-US" dirty="0"/>
              <a:t>Equipment?</a:t>
            </a:r>
          </a:p>
          <a:p>
            <a:r>
              <a:rPr lang="en-US" dirty="0"/>
              <a:t>additional: </a:t>
            </a:r>
            <a:r>
              <a:rPr lang="en-US" dirty="0" err="1"/>
              <a:t>Hateoas</a:t>
            </a:r>
            <a:r>
              <a:rPr lang="en-US" dirty="0"/>
              <a:t>, multiple home stations?</a:t>
            </a:r>
          </a:p>
          <a:p>
            <a:r>
              <a:rPr lang="en-US" dirty="0"/>
              <a:t>How to limit server load / requests?</a:t>
            </a:r>
          </a:p>
          <a:p>
            <a:r>
              <a:rPr lang="en-US" dirty="0"/>
              <a:t>Return constraints (on vehicle type) (partly covered)</a:t>
            </a:r>
          </a:p>
          <a:p>
            <a:r>
              <a:rPr lang="en-US" dirty="0"/>
              <a:t>B2B</a:t>
            </a:r>
          </a:p>
        </p:txBody>
      </p:sp>
    </p:spTree>
    <p:extLst>
      <p:ext uri="{BB962C8B-B14F-4D97-AF65-F5344CB8AC3E}">
        <p14:creationId xmlns:p14="http://schemas.microsoft.com/office/powerpoint/2010/main" val="2467970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3E15E841-1AF4-71B2-3AF2-6535BAD7FEC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3A378EC4-9D41-0093-7783-B620205B9DBF}"/>
              </a:ext>
            </a:extLst>
          </p:cNvPr>
          <p:cNvSpPr>
            <a:spLocks noGrp="1"/>
          </p:cNvSpPr>
          <p:nvPr>
            <p:ph type="title"/>
          </p:nvPr>
        </p:nvSpPr>
        <p:spPr/>
        <p:txBody>
          <a:bodyPr/>
          <a:lstStyle/>
          <a:p>
            <a:r>
              <a:rPr lang="en-US" dirty="0"/>
              <a:t>What’s there now?</a:t>
            </a:r>
          </a:p>
        </p:txBody>
      </p:sp>
      <p:sp>
        <p:nvSpPr>
          <p:cNvPr id="3" name="Tijdelijke aanduiding voor inhoud 2">
            <a:extLst>
              <a:ext uri="{FF2B5EF4-FFF2-40B4-BE49-F238E27FC236}">
                <a16:creationId xmlns:a16="http://schemas.microsoft.com/office/drawing/2014/main" id="{34063146-E08C-4B69-D28D-A466DB71C2E6}"/>
              </a:ext>
            </a:extLst>
          </p:cNvPr>
          <p:cNvSpPr>
            <a:spLocks noGrp="1"/>
          </p:cNvSpPr>
          <p:nvPr>
            <p:ph idx="1"/>
          </p:nvPr>
        </p:nvSpPr>
        <p:spPr/>
        <p:txBody>
          <a:bodyPr>
            <a:normAutofit/>
          </a:bodyPr>
          <a:lstStyle/>
          <a:p>
            <a:r>
              <a:rPr lang="en-US" dirty="0"/>
              <a:t>GBFS: current situation</a:t>
            </a:r>
          </a:p>
          <a:p>
            <a:r>
              <a:rPr lang="en-US" dirty="0" err="1"/>
              <a:t>Valid_until</a:t>
            </a:r>
            <a:r>
              <a:rPr lang="en-US" dirty="0"/>
              <a:t> (looks part of the solution)</a:t>
            </a:r>
          </a:p>
          <a:p>
            <a:endParaRPr lang="en-US" dirty="0"/>
          </a:p>
        </p:txBody>
      </p:sp>
    </p:spTree>
    <p:extLst>
      <p:ext uri="{BB962C8B-B14F-4D97-AF65-F5344CB8AC3E}">
        <p14:creationId xmlns:p14="http://schemas.microsoft.com/office/powerpoint/2010/main" val="3103362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34CEE5B4-0C5A-DB20-359D-7093CF31BDAF}"/>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854FDB48-6A29-F2A5-0340-9BF3B61D8566}"/>
              </a:ext>
            </a:extLst>
          </p:cNvPr>
          <p:cNvSpPr>
            <a:spLocks noGrp="1"/>
          </p:cNvSpPr>
          <p:nvPr>
            <p:ph type="title"/>
          </p:nvPr>
        </p:nvSpPr>
        <p:spPr/>
        <p:txBody>
          <a:bodyPr/>
          <a:lstStyle/>
          <a:p>
            <a:r>
              <a:rPr lang="en-US" dirty="0"/>
              <a:t>Ideas?</a:t>
            </a:r>
          </a:p>
        </p:txBody>
      </p:sp>
      <p:sp>
        <p:nvSpPr>
          <p:cNvPr id="3" name="Tijdelijke aanduiding voor inhoud 2">
            <a:extLst>
              <a:ext uri="{FF2B5EF4-FFF2-40B4-BE49-F238E27FC236}">
                <a16:creationId xmlns:a16="http://schemas.microsoft.com/office/drawing/2014/main" id="{0A052795-2A40-5F90-D194-449EAF48C147}"/>
              </a:ext>
            </a:extLst>
          </p:cNvPr>
          <p:cNvSpPr>
            <a:spLocks noGrp="1"/>
          </p:cNvSpPr>
          <p:nvPr>
            <p:ph idx="1"/>
          </p:nvPr>
        </p:nvSpPr>
        <p:spPr/>
        <p:txBody>
          <a:bodyPr>
            <a:normAutofit/>
          </a:bodyPr>
          <a:lstStyle/>
          <a:p>
            <a:r>
              <a:rPr lang="en-US" dirty="0"/>
              <a:t>Normally, resellers/MaaS provider/app builders cache the availability (build on bulk requests), but when they receive a specific question, they would like to have a query to rely this question.</a:t>
            </a:r>
          </a:p>
          <a:p>
            <a:r>
              <a:rPr lang="en-US" dirty="0"/>
              <a:t>This query (B2B) could be an add-on on GBFS, where geographical filtering and filtering on regions/stations should be considered.</a:t>
            </a:r>
          </a:p>
          <a:p>
            <a:r>
              <a:rPr lang="en-US" dirty="0"/>
              <a:t>Another idea would be splitting up the assets and their availability, just in records containing vehicle-id &amp; availability time windows.</a:t>
            </a:r>
          </a:p>
        </p:txBody>
      </p:sp>
    </p:spTree>
    <p:extLst>
      <p:ext uri="{BB962C8B-B14F-4D97-AF65-F5344CB8AC3E}">
        <p14:creationId xmlns:p14="http://schemas.microsoft.com/office/powerpoint/2010/main" val="5188114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2B1F1D97-2086-0481-4566-DE6BE8EF9E2A}"/>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9C87523-4ECE-E4B9-41C9-C8ED81DD05D2}"/>
              </a:ext>
            </a:extLst>
          </p:cNvPr>
          <p:cNvSpPr>
            <a:spLocks noGrp="1"/>
          </p:cNvSpPr>
          <p:nvPr>
            <p:ph type="title"/>
          </p:nvPr>
        </p:nvSpPr>
        <p:spPr/>
        <p:txBody>
          <a:bodyPr/>
          <a:lstStyle/>
          <a:p>
            <a:r>
              <a:rPr lang="en-US" dirty="0"/>
              <a:t>Proposals for </a:t>
            </a:r>
            <a:r>
              <a:rPr lang="en-US" dirty="0" err="1"/>
              <a:t>MobilityData</a:t>
            </a:r>
            <a:endParaRPr lang="en-US" dirty="0"/>
          </a:p>
        </p:txBody>
      </p:sp>
      <p:sp>
        <p:nvSpPr>
          <p:cNvPr id="3" name="Tijdelijke aanduiding voor inhoud 2">
            <a:extLst>
              <a:ext uri="{FF2B5EF4-FFF2-40B4-BE49-F238E27FC236}">
                <a16:creationId xmlns:a16="http://schemas.microsoft.com/office/drawing/2014/main" id="{08E4611D-224E-FCAF-638C-C99E619955D7}"/>
              </a:ext>
            </a:extLst>
          </p:cNvPr>
          <p:cNvSpPr>
            <a:spLocks noGrp="1"/>
          </p:cNvSpPr>
          <p:nvPr>
            <p:ph idx="1"/>
          </p:nvPr>
        </p:nvSpPr>
        <p:spPr/>
        <p:txBody>
          <a:bodyPr>
            <a:normAutofit/>
          </a:bodyPr>
          <a:lstStyle/>
          <a:p>
            <a:pPr marL="0" indent="0">
              <a:buNone/>
            </a:pPr>
            <a:r>
              <a:rPr lang="en-US" dirty="0"/>
              <a:t>We (as representatives of the TOMP-API) would like to ‘hand over’ the lessons learned (and technical implementation) considering the functionality for fleet composition and availability.</a:t>
            </a:r>
          </a:p>
          <a:p>
            <a:r>
              <a:rPr lang="en-US" dirty="0"/>
              <a:t>Proposal 1: add a restful endpoint to GBFS where ALL assets can be found using pagination, regardless of state, optionally using a filter (geographical, type, etc.)</a:t>
            </a:r>
          </a:p>
          <a:p>
            <a:r>
              <a:rPr lang="en-US" dirty="0"/>
              <a:t>Proposal 2: add a restful endpoint, using the same filter as the previous one (but extended with a mandatory time window), that responds with available assets during the time window of the filter and their available time slots within that time window.</a:t>
            </a:r>
          </a:p>
          <a:p>
            <a:endParaRPr lang="en-US" dirty="0"/>
          </a:p>
        </p:txBody>
      </p:sp>
    </p:spTree>
    <p:extLst>
      <p:ext uri="{BB962C8B-B14F-4D97-AF65-F5344CB8AC3E}">
        <p14:creationId xmlns:p14="http://schemas.microsoft.com/office/powerpoint/2010/main" val="253878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235B090C-3CEE-9BDE-ED1F-6E800D0D9029}"/>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90C86887-7DB0-37B8-2F93-EA5A9012970E}"/>
              </a:ext>
            </a:extLst>
          </p:cNvPr>
          <p:cNvSpPr>
            <a:spLocks noGrp="1"/>
          </p:cNvSpPr>
          <p:nvPr>
            <p:ph type="title"/>
          </p:nvPr>
        </p:nvSpPr>
        <p:spPr/>
        <p:txBody>
          <a:bodyPr/>
          <a:lstStyle/>
          <a:p>
            <a:r>
              <a:rPr lang="en-US" dirty="0"/>
              <a:t>Proposal 1: API on static vehicle info</a:t>
            </a:r>
          </a:p>
        </p:txBody>
      </p:sp>
      <p:sp>
        <p:nvSpPr>
          <p:cNvPr id="3" name="Tijdelijke aanduiding voor inhoud 2">
            <a:extLst>
              <a:ext uri="{FF2B5EF4-FFF2-40B4-BE49-F238E27FC236}">
                <a16:creationId xmlns:a16="http://schemas.microsoft.com/office/drawing/2014/main" id="{8B4E915E-7385-B416-4F4D-99CDB37A43E2}"/>
              </a:ext>
            </a:extLst>
          </p:cNvPr>
          <p:cNvSpPr>
            <a:spLocks noGrp="1"/>
          </p:cNvSpPr>
          <p:nvPr>
            <p:ph idx="1"/>
          </p:nvPr>
        </p:nvSpPr>
        <p:spPr/>
        <p:txBody>
          <a:bodyPr>
            <a:normAutofit lnSpcReduction="10000"/>
          </a:bodyPr>
          <a:lstStyle/>
          <a:p>
            <a:r>
              <a:rPr lang="en-US" dirty="0"/>
              <a:t>The current solution of </a:t>
            </a:r>
            <a:r>
              <a:rPr lang="en-US" dirty="0" err="1"/>
              <a:t>vehicle_status</a:t>
            </a:r>
            <a:r>
              <a:rPr lang="en-US" dirty="0"/>
              <a:t> has a few drawbacks, that we’re trying to solve</a:t>
            </a:r>
          </a:p>
          <a:p>
            <a:pPr lvl="1"/>
            <a:r>
              <a:rPr lang="en-US" dirty="0"/>
              <a:t>Cope with large data sets (current solution doesn’t provide paging)</a:t>
            </a:r>
          </a:p>
          <a:p>
            <a:pPr lvl="1"/>
            <a:r>
              <a:rPr lang="en-US" dirty="0"/>
              <a:t>If you want to report availability in the (near) future, you should also report vehicles that are not available now but will be available soon (needed for the second proposal).</a:t>
            </a:r>
          </a:p>
          <a:p>
            <a:pPr marL="457200" lvl="1" indent="0">
              <a:buNone/>
            </a:pPr>
            <a:endParaRPr lang="en-US" dirty="0"/>
          </a:p>
          <a:p>
            <a:pPr lvl="1"/>
            <a:r>
              <a:rPr lang="en-US" dirty="0"/>
              <a:t>If you have a specific question (like an overview of all vehicles with a child seat), it should be better to rely on the source of the data (option)</a:t>
            </a:r>
          </a:p>
          <a:p>
            <a:pPr lvl="1"/>
            <a:endParaRPr lang="en-US" dirty="0"/>
          </a:p>
          <a:p>
            <a:pPr marL="457200" lvl="1" indent="0">
              <a:buNone/>
            </a:pPr>
            <a:r>
              <a:rPr lang="en-US" dirty="0"/>
              <a:t>REQUEST FOR VEHICLES (+ some filter) =&gt; PAGED VEHICLES RESPONSE</a:t>
            </a:r>
            <a:br>
              <a:rPr lang="en-US" dirty="0"/>
            </a:br>
            <a:endParaRPr lang="en-US" dirty="0"/>
          </a:p>
          <a:p>
            <a:endParaRPr lang="en-US" dirty="0"/>
          </a:p>
        </p:txBody>
      </p:sp>
    </p:spTree>
    <p:extLst>
      <p:ext uri="{BB962C8B-B14F-4D97-AF65-F5344CB8AC3E}">
        <p14:creationId xmlns:p14="http://schemas.microsoft.com/office/powerpoint/2010/main" val="21339540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3010EF85-02C0-BAD2-A13E-5D8F0282FDFA}"/>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857C0357-5D08-C74A-69EF-C8310A7BD04B}"/>
              </a:ext>
            </a:extLst>
          </p:cNvPr>
          <p:cNvSpPr>
            <a:spLocks noGrp="1"/>
          </p:cNvSpPr>
          <p:nvPr>
            <p:ph type="title"/>
          </p:nvPr>
        </p:nvSpPr>
        <p:spPr/>
        <p:txBody>
          <a:bodyPr/>
          <a:lstStyle/>
          <a:p>
            <a:r>
              <a:rPr lang="en-US" dirty="0"/>
              <a:t>Proposal 2: API on dynamic vehicle info</a:t>
            </a:r>
          </a:p>
        </p:txBody>
      </p:sp>
      <p:sp>
        <p:nvSpPr>
          <p:cNvPr id="3" name="Tijdelijke aanduiding voor inhoud 2">
            <a:extLst>
              <a:ext uri="{FF2B5EF4-FFF2-40B4-BE49-F238E27FC236}">
                <a16:creationId xmlns:a16="http://schemas.microsoft.com/office/drawing/2014/main" id="{2290B2E8-BA68-2EBA-4595-F69CC938B0A0}"/>
              </a:ext>
            </a:extLst>
          </p:cNvPr>
          <p:cNvSpPr>
            <a:spLocks noGrp="1"/>
          </p:cNvSpPr>
          <p:nvPr>
            <p:ph idx="1"/>
          </p:nvPr>
        </p:nvSpPr>
        <p:spPr>
          <a:xfrm>
            <a:off x="838200" y="1834503"/>
            <a:ext cx="10515600" cy="4351338"/>
          </a:xfrm>
        </p:spPr>
        <p:txBody>
          <a:bodyPr>
            <a:normAutofit fontScale="92500" lnSpcReduction="20000"/>
          </a:bodyPr>
          <a:lstStyle/>
          <a:p>
            <a:r>
              <a:rPr lang="en-US" dirty="0"/>
              <a:t>The current solution of </a:t>
            </a:r>
            <a:r>
              <a:rPr lang="en-US" dirty="0" err="1"/>
              <a:t>vehicle_status</a:t>
            </a:r>
            <a:r>
              <a:rPr lang="en-US" dirty="0"/>
              <a:t> cannot cope with the requirements. If we want to have an overview of all (partially) available* vehicles tomorrow afternoon, we cannot determine it.</a:t>
            </a:r>
            <a:br>
              <a:rPr lang="en-US" dirty="0"/>
            </a:br>
            <a:r>
              <a:rPr lang="en-US" sz="1500" i="1" dirty="0"/>
              <a:t>* available means here available to book by end users and not all operators can provide this information (or predictions), they should only return availability starting from now until the end of a time window they are comfortable with.</a:t>
            </a:r>
            <a:endParaRPr lang="en-US" i="1" dirty="0"/>
          </a:p>
          <a:p>
            <a:r>
              <a:rPr lang="en-US" dirty="0"/>
              <a:t>If we split up the fleet composition (the vehicle’s static info) and the dynamic part (availability, location, maybe extended with some information for the app, like the </a:t>
            </a:r>
            <a:r>
              <a:rPr lang="en-US" dirty="0" err="1"/>
              <a:t>vehicle_type_id</a:t>
            </a:r>
            <a:r>
              <a:rPr lang="en-US" dirty="0"/>
              <a:t>), we could request the dynamic part (over a period, find out what’s available and where) and fetch – only if needed – additional information to return a complete, detailed answer.</a:t>
            </a:r>
            <a:br>
              <a:rPr lang="en-US" dirty="0"/>
            </a:br>
            <a:br>
              <a:rPr lang="en-US" dirty="0"/>
            </a:br>
            <a:r>
              <a:rPr lang="en-US" dirty="0"/>
              <a:t>AVAILABILITY REQUEST + filter =&gt; LIST OF {vehicle reference, time slots (+location), vehicle type reference }</a:t>
            </a:r>
          </a:p>
          <a:p>
            <a:endParaRPr lang="en-US" dirty="0"/>
          </a:p>
        </p:txBody>
      </p:sp>
    </p:spTree>
    <p:extLst>
      <p:ext uri="{BB962C8B-B14F-4D97-AF65-F5344CB8AC3E}">
        <p14:creationId xmlns:p14="http://schemas.microsoft.com/office/powerpoint/2010/main" val="3645458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A0A0D3AE-8A8C-C7EA-B21F-3F949C0B42E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222525E-93C8-1548-D319-213FC5C96091}"/>
              </a:ext>
            </a:extLst>
          </p:cNvPr>
          <p:cNvSpPr>
            <a:spLocks noGrp="1"/>
          </p:cNvSpPr>
          <p:nvPr>
            <p:ph type="title"/>
          </p:nvPr>
        </p:nvSpPr>
        <p:spPr/>
        <p:txBody>
          <a:bodyPr/>
          <a:lstStyle/>
          <a:p>
            <a:r>
              <a:rPr lang="en-US" dirty="0"/>
              <a:t>Summary</a:t>
            </a:r>
          </a:p>
        </p:txBody>
      </p:sp>
      <p:sp>
        <p:nvSpPr>
          <p:cNvPr id="3" name="Tijdelijke aanduiding voor inhoud 2">
            <a:extLst>
              <a:ext uri="{FF2B5EF4-FFF2-40B4-BE49-F238E27FC236}">
                <a16:creationId xmlns:a16="http://schemas.microsoft.com/office/drawing/2014/main" id="{4E3DDB3E-2E6B-D95D-632C-45FBB231F40C}"/>
              </a:ext>
            </a:extLst>
          </p:cNvPr>
          <p:cNvSpPr>
            <a:spLocks noGrp="1"/>
          </p:cNvSpPr>
          <p:nvPr>
            <p:ph idx="1"/>
          </p:nvPr>
        </p:nvSpPr>
        <p:spPr>
          <a:xfrm>
            <a:off x="838200" y="1834503"/>
            <a:ext cx="10515600" cy="4351338"/>
          </a:xfrm>
        </p:spPr>
        <p:txBody>
          <a:bodyPr>
            <a:normAutofit/>
          </a:bodyPr>
          <a:lstStyle/>
          <a:p>
            <a:r>
              <a:rPr lang="en-US" dirty="0"/>
              <a:t>The TOMP-API wants to align with GBFS, but requests two extensions:</a:t>
            </a:r>
          </a:p>
          <a:p>
            <a:pPr lvl="1"/>
            <a:r>
              <a:rPr lang="en-US" dirty="0"/>
              <a:t>An additional endpoint (restful API!) alongside the </a:t>
            </a:r>
            <a:r>
              <a:rPr lang="en-US" dirty="0" err="1"/>
              <a:t>vehicle_status</a:t>
            </a:r>
            <a:r>
              <a:rPr lang="en-US" dirty="0"/>
              <a:t> (for all assets &amp; large data sets)</a:t>
            </a:r>
          </a:p>
          <a:p>
            <a:pPr lvl="1"/>
            <a:r>
              <a:rPr lang="en-US" dirty="0"/>
              <a:t>An additional endpoint (restful AP!) describing available vehicles now and in the (near) future.</a:t>
            </a:r>
          </a:p>
          <a:p>
            <a:r>
              <a:rPr lang="en-US" dirty="0"/>
              <a:t>Describing the technical details is the next step, first we want to know if </a:t>
            </a:r>
            <a:r>
              <a:rPr lang="en-US" dirty="0" err="1"/>
              <a:t>MobilityData</a:t>
            </a:r>
            <a:r>
              <a:rPr lang="en-US" dirty="0"/>
              <a:t>/GBFS wants to adopt these proposals.</a:t>
            </a:r>
          </a:p>
        </p:txBody>
      </p:sp>
    </p:spTree>
    <p:extLst>
      <p:ext uri="{BB962C8B-B14F-4D97-AF65-F5344CB8AC3E}">
        <p14:creationId xmlns:p14="http://schemas.microsoft.com/office/powerpoint/2010/main" val="2001064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94A63A-5F2B-2A89-1E03-002CB563358D}"/>
              </a:ext>
            </a:extLst>
          </p:cNvPr>
          <p:cNvSpPr>
            <a:spLocks noGrp="1"/>
          </p:cNvSpPr>
          <p:nvPr>
            <p:ph type="title"/>
          </p:nvPr>
        </p:nvSpPr>
        <p:spPr/>
        <p:txBody>
          <a:bodyPr/>
          <a:lstStyle/>
          <a:p>
            <a:r>
              <a:rPr lang="en-US" dirty="0"/>
              <a:t>Thank you for your attention!</a:t>
            </a:r>
          </a:p>
        </p:txBody>
      </p:sp>
      <p:sp>
        <p:nvSpPr>
          <p:cNvPr id="3" name="Tijdelijke aanduiding voor inhoud 2">
            <a:extLst>
              <a:ext uri="{FF2B5EF4-FFF2-40B4-BE49-F238E27FC236}">
                <a16:creationId xmlns:a16="http://schemas.microsoft.com/office/drawing/2014/main" id="{1615A3F2-9264-EAF1-B2B8-19F9D3109FCC}"/>
              </a:ext>
            </a:extLst>
          </p:cNvPr>
          <p:cNvSpPr>
            <a:spLocks noGrp="1"/>
          </p:cNvSpPr>
          <p:nvPr>
            <p:ph idx="1"/>
          </p:nvPr>
        </p:nvSpPr>
        <p:spPr/>
        <p:txBody>
          <a:bodyPr/>
          <a:lstStyle/>
          <a:p>
            <a:endParaRPr lang="en-US" dirty="0"/>
          </a:p>
          <a:p>
            <a:pPr marL="0" indent="0">
              <a:buNone/>
            </a:pPr>
            <a:r>
              <a:rPr lang="en-US" dirty="0"/>
              <a:t>Website: </a:t>
            </a:r>
            <a:r>
              <a:rPr lang="en-US" dirty="0">
                <a:hlinkClick r:id="rId3"/>
              </a:rPr>
              <a:t>https://tomp-wg.org/</a:t>
            </a:r>
            <a:endParaRPr lang="en-US" dirty="0"/>
          </a:p>
          <a:p>
            <a:pPr marL="0" indent="0">
              <a:buNone/>
            </a:pPr>
            <a:r>
              <a:rPr lang="en-US" dirty="0"/>
              <a:t>Resources: </a:t>
            </a:r>
            <a:r>
              <a:rPr lang="en-US" dirty="0">
                <a:hlinkClick r:id="rId4"/>
              </a:rPr>
              <a:t>https://github.com/TOMP-WG/TOMP-API</a:t>
            </a:r>
            <a:endParaRPr lang="en-US" dirty="0"/>
          </a:p>
          <a:p>
            <a:pPr marL="0" indent="0">
              <a:buNone/>
            </a:pPr>
            <a:endParaRPr lang="en-US" dirty="0"/>
          </a:p>
          <a:p>
            <a:pPr marL="0" indent="0">
              <a:buNone/>
            </a:pPr>
            <a:r>
              <a:rPr lang="en-US" dirty="0"/>
              <a:t>Edwin van den Belt, software architect @ Dat.mobility / </a:t>
            </a:r>
            <a:br>
              <a:rPr lang="en-US" dirty="0"/>
            </a:br>
            <a:r>
              <a:rPr lang="en-US" dirty="0"/>
              <a:t>                                                                           Goudappel</a:t>
            </a:r>
          </a:p>
          <a:p>
            <a:r>
              <a:rPr lang="en-US" dirty="0"/>
              <a:t>Email: </a:t>
            </a:r>
            <a:r>
              <a:rPr lang="en-US" dirty="0">
                <a:hlinkClick r:id="rId5"/>
              </a:rPr>
              <a:t>evdbelt@dat.nl</a:t>
            </a:r>
            <a:r>
              <a:rPr lang="en-US" dirty="0"/>
              <a:t> </a:t>
            </a:r>
          </a:p>
          <a:p>
            <a:r>
              <a:rPr lang="en-US" dirty="0"/>
              <a:t>LinkedIn: </a:t>
            </a:r>
            <a:r>
              <a:rPr lang="en-US" dirty="0">
                <a:hlinkClick r:id="rId6"/>
              </a:rPr>
              <a:t>https://www.linkedin.com/in/edwinvandenbelt/</a:t>
            </a:r>
            <a:endParaRPr lang="en-US" dirty="0"/>
          </a:p>
          <a:p>
            <a:endParaRPr lang="en-US" dirty="0"/>
          </a:p>
        </p:txBody>
      </p:sp>
      <p:pic>
        <p:nvPicPr>
          <p:cNvPr id="5" name="Afbeelding 4" descr="Afbeelding met buitenshuis, kleding, persoon, auto&#10;&#10;Automatisch gegenereerde beschrijving">
            <a:extLst>
              <a:ext uri="{FF2B5EF4-FFF2-40B4-BE49-F238E27FC236}">
                <a16:creationId xmlns:a16="http://schemas.microsoft.com/office/drawing/2014/main" id="{592B8DE8-14B2-41FA-6C1D-3314E95F02B4}"/>
              </a:ext>
            </a:extLst>
          </p:cNvPr>
          <p:cNvPicPr>
            <a:picLocks noChangeAspect="1"/>
          </p:cNvPicPr>
          <p:nvPr/>
        </p:nvPicPr>
        <p:blipFill rotWithShape="1">
          <a:blip r:embed="rId7">
            <a:extLst>
              <a:ext uri="{28A0092B-C50C-407E-A947-70E740481C1C}">
                <a14:useLocalDpi xmlns:a14="http://schemas.microsoft.com/office/drawing/2010/main" val="0"/>
              </a:ext>
            </a:extLst>
          </a:blip>
          <a:srcRect l="34230" t="11248" r="31216" b="26265"/>
          <a:stretch/>
        </p:blipFill>
        <p:spPr>
          <a:xfrm>
            <a:off x="9850581" y="4001294"/>
            <a:ext cx="1922319" cy="2317560"/>
          </a:xfrm>
          <a:prstGeom prst="rect">
            <a:avLst/>
          </a:prstGeom>
        </p:spPr>
      </p:pic>
      <p:pic>
        <p:nvPicPr>
          <p:cNvPr id="1026" name="Picture 2" descr="Goudappel | Nationaal Verkeerskundecongres">
            <a:extLst>
              <a:ext uri="{FF2B5EF4-FFF2-40B4-BE49-F238E27FC236}">
                <a16:creationId xmlns:a16="http://schemas.microsoft.com/office/drawing/2014/main" id="{66B0EA02-5C37-5675-0006-878A5AF09DE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0" y="5896146"/>
            <a:ext cx="1922318" cy="80096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at.mobility | Datadag Mobiliteit">
            <a:extLst>
              <a:ext uri="{FF2B5EF4-FFF2-40B4-BE49-F238E27FC236}">
                <a16:creationId xmlns:a16="http://schemas.microsoft.com/office/drawing/2014/main" id="{B194A173-0BF3-1773-6516-DDB727ADDD1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01736" y="5858741"/>
            <a:ext cx="2175164" cy="906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825686"/>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OMP-API.potx" id="{7371578A-84EC-4D31-B609-3B503F77A598}" vid="{0AF6E50F-CD0E-4AC3-9AB1-E2FFA41D2C8B}"/>
    </a:ext>
  </a:extLst>
</a:theme>
</file>

<file path=docMetadata/LabelInfo.xml><?xml version="1.0" encoding="utf-8"?>
<clbl:labelList xmlns:clbl="http://schemas.microsoft.com/office/2020/mipLabelMetadata">
  <clbl:label id="{07174a57-6158-4475-9f62-9d79dd63f0d3}" enabled="1" method="Standard" siteId="{b80d895d-b11e-4195-a87a-5a846c60401a}" contentBits="0" removed="0"/>
</clbl:labelList>
</file>

<file path=docProps/app.xml><?xml version="1.0" encoding="utf-8"?>
<Properties xmlns="http://schemas.openxmlformats.org/officeDocument/2006/extended-properties" xmlns:vt="http://schemas.openxmlformats.org/officeDocument/2006/docPropsVTypes">
  <Template>TOMP-API</Template>
  <TotalTime>1317</TotalTime>
  <Words>737</Words>
  <Application>Microsoft Office PowerPoint</Application>
  <PresentationFormat>Breedbeeld</PresentationFormat>
  <Paragraphs>52</Paragraphs>
  <Slides>9</Slides>
  <Notes>0</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9</vt:i4>
      </vt:variant>
    </vt:vector>
  </HeadingPairs>
  <TitlesOfParts>
    <vt:vector size="13" baseType="lpstr">
      <vt:lpstr>Arial</vt:lpstr>
      <vt:lpstr>Calibri</vt:lpstr>
      <vt:lpstr>Calibri Light</vt:lpstr>
      <vt:lpstr>Kantoorthema</vt:lpstr>
      <vt:lpstr>TOMP-API</vt:lpstr>
      <vt:lpstr>Requirements</vt:lpstr>
      <vt:lpstr>What’s there now?</vt:lpstr>
      <vt:lpstr>Ideas?</vt:lpstr>
      <vt:lpstr>Proposals for MobilityData</vt:lpstr>
      <vt:lpstr>Proposal 1: API on static vehicle info</vt:lpstr>
      <vt:lpstr>Proposal 2: API on dynamic vehicle info</vt:lpstr>
      <vt:lpstr>Summary</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TOMP-API</dc:title>
  <dc:creator>Edwin van den Belt</dc:creator>
  <cp:lastModifiedBy>Edwin van den Belt</cp:lastModifiedBy>
  <cp:revision>58</cp:revision>
  <dcterms:created xsi:type="dcterms:W3CDTF">2024-02-27T13:17:15Z</dcterms:created>
  <dcterms:modified xsi:type="dcterms:W3CDTF">2024-03-13T08:26:17Z</dcterms:modified>
</cp:coreProperties>
</file>