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0"/>
  </p:notesMasterIdLst>
  <p:sldIdLst>
    <p:sldId id="256" r:id="rId2"/>
    <p:sldId id="257" r:id="rId3"/>
    <p:sldId id="265" r:id="rId4"/>
    <p:sldId id="258" r:id="rId5"/>
    <p:sldId id="261" r:id="rId6"/>
    <p:sldId id="262" r:id="rId7"/>
    <p:sldId id="264" r:id="rId8"/>
    <p:sldId id="260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Open Sans SemiBol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2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77e2b0fff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77e2b0fff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7e2207a4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77e2207a4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7e2207a4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77e2207a4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751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7e2207a4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77e2207a4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76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7e2207a4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77e2207a4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854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7e2b0fff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7e2b0fff0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MP-WG/TOMP-API/wiki/Frequently-Asked-Questions" TargetMode="External"/><Relationship Id="rId2" Type="http://schemas.openxmlformats.org/officeDocument/2006/relationships/hyperlink" Target="https://github.com/TOMP-WG/TOMP-API/wiki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linkedin.com/company/tomp-wg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8075" y="492625"/>
            <a:ext cx="4044900" cy="8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8075" y="4070650"/>
            <a:ext cx="35268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nl-NL"/>
              <a:t>Klikken om de ondertitelstijl van het model te bewerken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 idx="2"/>
          </p:nvPr>
        </p:nvSpPr>
        <p:spPr>
          <a:xfrm>
            <a:off x="371775" y="2138475"/>
            <a:ext cx="3782700" cy="11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nl-NL"/>
              <a:t>Klik om stijl te bewerken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96075" y="2150850"/>
            <a:ext cx="813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237925" y="445025"/>
            <a:ext cx="759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237800" y="1152475"/>
            <a:ext cx="759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290625" y="5307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1290625" y="1364700"/>
            <a:ext cx="3155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268475" y="450150"/>
            <a:ext cx="7482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nl-NL"/>
              <a:t>Klik om stijl te bewerken</a:t>
            </a: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815750" y="860513"/>
            <a:ext cx="6091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 SemiBold"/>
              <a:buNone/>
              <a:defRPr sz="1600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sp>
        <p:nvSpPr>
          <p:cNvPr id="35" name="Google Shape;35;p8"/>
          <p:cNvSpPr txBox="1"/>
          <p:nvPr/>
        </p:nvSpPr>
        <p:spPr>
          <a:xfrm>
            <a:off x="1815650" y="1742338"/>
            <a:ext cx="60912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Name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Email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LinkedIn</a:t>
            </a:r>
            <a:br>
              <a:rPr lang="en-GB"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twitter/insta/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36;p8"/>
          <p:cNvSpPr txBox="1"/>
          <p:nvPr/>
        </p:nvSpPr>
        <p:spPr>
          <a:xfrm>
            <a:off x="1815650" y="3522913"/>
            <a:ext cx="6091200" cy="1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References :</a:t>
            </a:r>
            <a:br>
              <a:rPr lang="en-GB"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WIKI: </a:t>
            </a:r>
            <a:r>
              <a:rPr lang="en-GB" sz="1200" u="sng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https://github.com/TOMP-WG/TOMP-API/wiki</a:t>
            </a:r>
            <a:b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FAQ: </a:t>
            </a:r>
            <a:r>
              <a:rPr lang="en-GB" sz="1200" u="sng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https://github.com/TOMP-WG/TOMP-API/wiki/Frequently-Asked-Questions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LinkedIn : </a:t>
            </a:r>
            <a:r>
              <a:rPr lang="en-GB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https://www.linkedin.com/company/tomp-wg/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Leeg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37925" y="445025"/>
            <a:ext cx="759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37800" y="1152475"/>
            <a:ext cx="7594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57256" y="130450"/>
            <a:ext cx="1775042" cy="399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ctrTitle"/>
          </p:nvPr>
        </p:nvSpPr>
        <p:spPr>
          <a:xfrm>
            <a:off x="488075" y="492625"/>
            <a:ext cx="4044900" cy="8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TOMP-API</a:t>
            </a:r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306325" y="4052475"/>
            <a:ext cx="35268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Presentation by: </a:t>
            </a:r>
            <a:r>
              <a:rPr lang="en-GB" dirty="0" err="1"/>
              <a:t>ir.</a:t>
            </a:r>
            <a:r>
              <a:rPr lang="en-GB" dirty="0"/>
              <a:t> H van den Belt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30-09-2020</a:t>
            </a:r>
            <a:endParaRPr dirty="0"/>
          </a:p>
        </p:txBody>
      </p:sp>
      <p:sp>
        <p:nvSpPr>
          <p:cNvPr id="45" name="Google Shape;45;p10"/>
          <p:cNvSpPr txBox="1">
            <a:spLocks noGrp="1"/>
          </p:cNvSpPr>
          <p:nvPr>
            <p:ph type="title" idx="2"/>
          </p:nvPr>
        </p:nvSpPr>
        <p:spPr>
          <a:xfrm>
            <a:off x="306325" y="2119325"/>
            <a:ext cx="4044900" cy="11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/>
              <a:t>Authentication Questionnaire</a:t>
            </a:r>
            <a:endParaRPr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696075" y="2150850"/>
            <a:ext cx="813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Authentication - questionnaire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43FDB-D9A1-462C-B06B-56247A7B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A30F56-15C0-4FD4-B7D7-BA875A60B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Statement per sheet, </a:t>
            </a:r>
          </a:p>
          <a:p>
            <a:r>
              <a:rPr lang="en-GB" dirty="0"/>
              <a:t>Let’s argue about every sheet, </a:t>
            </a:r>
          </a:p>
          <a:p>
            <a:r>
              <a:rPr lang="en-GB" dirty="0"/>
              <a:t>Raise your hand if you want to tell your point of view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5341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1056900" y="1152475"/>
            <a:ext cx="777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buNone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14300" indent="0" algn="ctr">
              <a:buNone/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14300" indent="0" algn="ctr">
              <a:buNone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14300" indent="0" algn="ctr"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physical – offline - agreement between MP-TO is needed before they can do any business</a:t>
            </a:r>
          </a:p>
          <a:p>
            <a:pPr marL="114300" indent="0" algn="ctr">
              <a:buNone/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14300" indent="0" algn="ctr">
              <a:buNone/>
            </a:pPr>
            <a:r>
              <a:rPr lang="en-US" b="0" i="1" dirty="0">
                <a:solidFill>
                  <a:srgbClr val="1D1C1D"/>
                </a:solidFill>
                <a:effectLst/>
                <a:latin typeface="Slack-Lato"/>
              </a:rPr>
              <a:t>actually everyone agreed on this statement. Even 'decoupling' the MP and TO by placing a clearing house in between requires standardized contract.</a:t>
            </a:r>
            <a:endParaRPr lang="en-NL" sz="1800" i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047CA58-8E52-4FC2-81CC-364EFB90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1056900" y="1152475"/>
            <a:ext cx="777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buNone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14300" indent="0" algn="ctr">
              <a:buNone/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14300" indent="0" algn="ctr"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As TO I want to be able to connect to all MPs </a:t>
            </a:r>
            <a:b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b="0" i="1" dirty="0">
                <a:solidFill>
                  <a:srgbClr val="1D1C1D"/>
                </a:solidFill>
                <a:effectLst/>
                <a:latin typeface="Slack-Lato"/>
              </a:rPr>
              <a:t> general disagreed. A TO wants to elect MPs it wants to work with.</a:t>
            </a:r>
            <a:endParaRPr lang="en-US" sz="1800" i="1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14300" indent="0" algn="ctr">
              <a:buNone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14300" indent="0" algn="ctr"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As MP I want to use be able to connect to all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Tos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14300" indent="0" algn="ctr">
              <a:buNone/>
            </a:pPr>
            <a:r>
              <a:rPr lang="en-US" b="0" i="1" dirty="0">
                <a:solidFill>
                  <a:srgbClr val="1D1C1D"/>
                </a:solidFill>
                <a:effectLst/>
                <a:latin typeface="Slack-Lato"/>
              </a:rPr>
              <a:t>general agreed. Although some hesitation was noticed.</a:t>
            </a:r>
            <a:endParaRPr lang="en-NL" sz="1800" i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E0D5CD-B9F7-426D-81E5-E6DCC5D8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728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1056900" y="1152475"/>
            <a:ext cx="777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buNone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14300" indent="0" algn="ctr">
              <a:buNone/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14300" indent="0" algn="ctr">
              <a:buNone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14300" indent="0" algn="ctr"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Security of the data is really important, the ‘how’ is less important</a:t>
            </a:r>
            <a:b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b="0" i="1" dirty="0">
                <a:solidFill>
                  <a:srgbClr val="1D1C1D"/>
                </a:solidFill>
                <a:effectLst/>
                <a:latin typeface="Slack-Lato"/>
              </a:rPr>
              <a:t>general disagree. We actually agreed on there must be a strong recommendation for ONE standard</a:t>
            </a:r>
            <a:endParaRPr lang="en-NL" sz="1800" i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CD4863-EE88-41D4-A553-31A4979D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669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1056900" y="1152475"/>
            <a:ext cx="777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As MaaS party, we recommend  </a:t>
            </a:r>
          </a:p>
          <a:p>
            <a:pPr marL="114300" indent="0"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a) OAuth2 </a:t>
            </a:r>
          </a:p>
          <a:p>
            <a:pPr marL="114300" indent="0"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b)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OpenIdConnect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114300" indent="0"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c) Token </a:t>
            </a:r>
          </a:p>
          <a:p>
            <a:pPr marL="114300" indent="0"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d) Certificates </a:t>
            </a:r>
          </a:p>
          <a:p>
            <a:pPr marL="114300" indent="0"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e) No recommendation; this is item of peer-2-peer contract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 f) The MP should be able to cope with all authentication methods</a:t>
            </a:r>
          </a:p>
          <a:p>
            <a:pPr marL="114300" indent="0">
              <a:buNone/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b="0" i="1" dirty="0">
                <a:solidFill>
                  <a:srgbClr val="1D1C1D"/>
                </a:solidFill>
                <a:effectLst/>
                <a:latin typeface="Slack-Lato"/>
              </a:rPr>
              <a:t> We were with only a limited amount of people, but OAuth2 seems to be worth wile to investigate.</a:t>
            </a:r>
            <a:endParaRPr lang="en-US" sz="1800" i="1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8122CE-C306-4B0F-878E-EB8BD728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324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1815750" y="860513"/>
            <a:ext cx="6091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Open Sans SemiBold"/>
                <a:ea typeface="Open Sans SemiBold"/>
                <a:cs typeface="Open Sans SemiBold"/>
                <a:sym typeface="Open Sans SemiBold"/>
              </a:rPr>
              <a:t>Thanks for your attention</a:t>
            </a:r>
            <a:endParaRPr sz="19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0D7DB9E4-9683-4D96-A19D-5B5C1A209E1C}"/>
              </a:ext>
            </a:extLst>
          </p:cNvPr>
          <p:cNvSpPr/>
          <p:nvPr/>
        </p:nvSpPr>
        <p:spPr>
          <a:xfrm>
            <a:off x="3714356" y="1633308"/>
            <a:ext cx="2358521" cy="1330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MP-WG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MP-API template v0.5 16_9.pptx" id="{B97E7C3C-DC18-44B8-AAB1-6A273BD027CC}" vid="{89667C94-1EA9-4C20-B32B-8B1586B92EF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TOMP-API template v0.5 16_9</Template>
  <TotalTime>550</TotalTime>
  <Words>236</Words>
  <Application>Microsoft Office PowerPoint</Application>
  <PresentationFormat>Diavoorstelling (16:9)</PresentationFormat>
  <Paragraphs>34</Paragraphs>
  <Slides>8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Arial</vt:lpstr>
      <vt:lpstr>Open Sans SemiBold</vt:lpstr>
      <vt:lpstr>Slack-Lato</vt:lpstr>
      <vt:lpstr>Open Sans</vt:lpstr>
      <vt:lpstr>Calibri</vt:lpstr>
      <vt:lpstr>TOMP-WG template</vt:lpstr>
      <vt:lpstr>TOMP-API</vt:lpstr>
      <vt:lpstr>Authentication - questionnaire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TOMP-API</dc:title>
  <dc:creator>Edwin van den Belt</dc:creator>
  <cp:lastModifiedBy>Edwin van den Belt</cp:lastModifiedBy>
  <cp:revision>36</cp:revision>
  <dcterms:created xsi:type="dcterms:W3CDTF">2020-08-04T13:07:18Z</dcterms:created>
  <dcterms:modified xsi:type="dcterms:W3CDTF">2020-09-30T14:30:20Z</dcterms:modified>
</cp:coreProperties>
</file>