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61" r:id="rId7"/>
    <p:sldId id="262" r:id="rId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BC150-E868-46AB-B2E9-9BC84C39EFC0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D5989-00BE-4EB3-AA8F-DEE7BEA0636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295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5989-00BE-4EB3-AA8F-DEE7BEA06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31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0DCCF-71C9-EBFB-25CF-6AB45783D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162BEEA-1825-1C88-A650-0D67C7A1E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CA93D77-8424-2475-0353-D2760ECFB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A33F40-1B7F-BDEB-9A6A-2722AFD62F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5989-00BE-4EB3-AA8F-DEE7BEA06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47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FCF72-F538-D52E-C3BF-BD1169B28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46AE78F-B593-600F-6FD2-F052D9C5B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2772203-6171-B7D3-BE32-C036A87BA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AEEF216-D997-13CD-E3F2-8C381F21A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5989-00BE-4EB3-AA8F-DEE7BEA06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3AC9D5-7314-0F8A-1795-C1705CCA05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6CCF777-A936-7A36-4568-068DD3BDD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EF5B87-1871-C137-2F86-D5B7A7CB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7FDDD82-36E0-8A54-8C5E-A1A5A0D9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904EC9B-825C-428E-384F-DB8333D52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A7CA1-C9A3-DA7D-1E2C-A7D4FDDA2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69A3D37-ABEC-C80F-99E5-DD521FE44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C5637E5-D50A-E138-9DA7-FCBB02C2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B069EB4-F93F-D288-0B41-4658C62D1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5E3E003-009C-2B6F-424F-E0526467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1FEBB87-E2F0-2B06-5AC9-C09A3ECAA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55CB09EB-3A83-CD4E-F043-414547D84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7831F03-F041-786B-93AB-339B9F4E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AAA49FF-6624-9B40-9002-63E4AFB2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19824CC-226B-65CC-635B-689B2907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9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E8E56-39D1-7183-0C68-774C23B4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E0409B7-660C-6E1C-BD66-7C0430A02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CCE820-6D07-B495-FAA6-C0D7A550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1B6F037-B77A-0046-5FE7-806AA751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CFFDC1-4FB7-7B23-416E-4930A6C2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36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CE0D7F-26AA-1E48-12D0-381DF0F4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C9AE176-02B7-CF10-C961-A17BF6A8A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4C3F2A-2BC8-860E-6A70-BF63974C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E7765F-DBD0-EBB3-6333-760E9884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8A7533-E4B3-3CB1-E1B6-827061D15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7EC97-4724-284C-8006-5607E27CE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8A5BFE-593E-8891-DB4B-B8C7DAC56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6E3046-9FF9-F6CF-D784-C8A018DF6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603D188-FBD0-1EE5-5DC3-57263AD6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2F8124B-24AB-0E40-B0B2-DCE18AE7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75FD3E2-90A8-A637-5AE7-E9BE04635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208031-D46E-DCA0-EAA3-822FC91A6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518D95-65EF-E69B-1368-187F27E2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E8FB9C-4ACA-E0E6-5627-70DC9A3B2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51643D3-00C0-C3AB-EB7F-61088C13D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AEC60FF-7F95-74C4-DB9E-AD57E8611E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93B774F-9CF7-F918-90FD-BD2098B8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5F6733ED-BA14-7F11-FF9F-D0BD02D51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01968C3-2623-218C-86D0-EEE45BB7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2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73DF6-E333-50B1-9FB4-43DE52B9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FF5273A-C2F4-31D1-AC3B-9E68DDE43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F5E1CAF-E8C9-94CA-700D-F9A432338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61EE525-796C-B993-AADD-8518132A8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132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5843B44-E5FD-39D5-E56D-CB4045CD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0070466-583A-6620-EE12-654438D1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6D041D-1A87-FD92-732E-8F280DB6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4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3321B2-1BB0-76F9-E94F-668147E7A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C8A469E-AE47-89FD-E59B-92E5E0376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C0D573B-53FE-56D9-3B0E-3F2CE5774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67B9A07-DB1E-355B-7AC6-2221252A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1434AE7-C1E4-725C-A184-FBFFE2A44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3EC5D99-9408-6072-D405-0A38EA9A6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3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5FA554-9FEF-708B-F406-DEBE856D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BD0E460-C8B0-7A65-BD11-E5FA55C1E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BC573E1-A2EE-7FFE-62B6-8680052B2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46FF2B7-40A9-AB98-ADD9-DF01B6BD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F318E7D-13BC-542E-9B9C-16463C17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6112FA9-2553-14CD-F8E7-C01F40CA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312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9F78EB2-686E-98D9-DE9A-7E54BBB36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527A33E-16FF-40F4-28B2-8E4EE513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40957B-E7BE-9FAB-88BA-40DEF8E95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C07F4-BD38-454C-9BCA-A136D0B6F664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8D134DD-BCCC-63E0-3D79-ADD6179AB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E58068-A718-A1A4-4B15-D3CA998BD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0C0D0-275D-4B44-86DA-0D45919689E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94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9C5A7-C919-2F5D-DDAB-6254C217D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4572000" cy="2387600"/>
          </a:xfrm>
        </p:spPr>
        <p:txBody>
          <a:bodyPr/>
          <a:lstStyle/>
          <a:p>
            <a:r>
              <a:rPr lang="en-US"/>
              <a:t>TOMP-API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42D0F0AC-144C-573E-3BE3-10FBD8790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/>
          <a:lstStyle/>
          <a:p>
            <a:r>
              <a:rPr lang="en-US" dirty="0"/>
              <a:t>Feedback session III:</a:t>
            </a:r>
          </a:p>
          <a:p>
            <a:r>
              <a:rPr lang="en-US" dirty="0"/>
              <a:t>OGC</a:t>
            </a:r>
          </a:p>
        </p:txBody>
      </p:sp>
    </p:spTree>
    <p:extLst>
      <p:ext uri="{BB962C8B-B14F-4D97-AF65-F5344CB8AC3E}">
        <p14:creationId xmlns:p14="http://schemas.microsoft.com/office/powerpoint/2010/main" val="234984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697268-EF8E-23EE-D9E4-9C6E9B3C8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adopt a meta-standard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5EA5ED-DFD5-7DCA-1637-C34EEBE2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7959"/>
            <a:ext cx="10515600" cy="4795424"/>
          </a:xfrm>
        </p:spPr>
        <p:txBody>
          <a:bodyPr numCol="1"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Standardisation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Tooling</a:t>
            </a:r>
          </a:p>
          <a:p>
            <a:pPr marL="457200" lvl="1" indent="0">
              <a:buNone/>
            </a:pPr>
            <a:r>
              <a:rPr lang="en-US" dirty="0"/>
              <a:t>Certification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What is OGC? </a:t>
            </a:r>
          </a:p>
          <a:p>
            <a:pPr marL="457200" lvl="1" indent="0">
              <a:buNone/>
            </a:pPr>
            <a:r>
              <a:rPr lang="en-US" dirty="0"/>
              <a:t>	Open Geospatial Consortium - global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And who is using this?</a:t>
            </a:r>
          </a:p>
          <a:p>
            <a:pPr marL="457200" lvl="1" indent="0">
              <a:buNone/>
            </a:pPr>
            <a:r>
              <a:rPr lang="en-US" dirty="0"/>
              <a:t>	Who doesn’t? Anyone with Geo-related information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9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1CE8A-EBFC-1383-F51F-A5E7A554C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2CC0C-037B-8EE0-1948-96D39EF7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impact?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5ACCF91-CA32-0ACD-CB70-EDC5B4853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668"/>
            <a:ext cx="10515600" cy="4795424"/>
          </a:xfrm>
        </p:spPr>
        <p:txBody>
          <a:bodyPr numCol="1">
            <a:normAutofit/>
          </a:bodyPr>
          <a:lstStyle/>
          <a:p>
            <a:pPr lvl="1"/>
            <a:r>
              <a:rPr lang="en-US" dirty="0"/>
              <a:t>Standardized paths (URLs)</a:t>
            </a:r>
          </a:p>
          <a:p>
            <a:pPr lvl="2"/>
            <a:r>
              <a:rPr lang="en-US" dirty="0"/>
              <a:t>CORE: </a:t>
            </a:r>
          </a:p>
          <a:p>
            <a:pPr lvl="3"/>
            <a:r>
              <a:rPr lang="en-US" dirty="0"/>
              <a:t>Landing page (‘/’) =&gt; general information (JSON &amp; HTML) about the content</a:t>
            </a:r>
          </a:p>
          <a:p>
            <a:pPr lvl="3"/>
            <a:r>
              <a:rPr lang="en-US" dirty="0"/>
              <a:t>Conformance (which standard do you use)</a:t>
            </a:r>
          </a:p>
          <a:p>
            <a:pPr lvl="2"/>
            <a:r>
              <a:rPr lang="en-US" dirty="0"/>
              <a:t>Collections </a:t>
            </a:r>
          </a:p>
          <a:p>
            <a:pPr lvl="3"/>
            <a:r>
              <a:rPr lang="en-US" dirty="0"/>
              <a:t>/collections/ =&gt; information about the collections in this API</a:t>
            </a:r>
          </a:p>
          <a:p>
            <a:pPr lvl="3"/>
            <a:r>
              <a:rPr lang="en-US" dirty="0"/>
              <a:t>/collections/{</a:t>
            </a:r>
            <a:r>
              <a:rPr lang="en-US" dirty="0" err="1"/>
              <a:t>collectionId</a:t>
            </a:r>
            <a:r>
              <a:rPr lang="en-US" dirty="0"/>
              <a:t>}/ =&gt; information about this collection</a:t>
            </a:r>
          </a:p>
          <a:p>
            <a:pPr lvl="3"/>
            <a:r>
              <a:rPr lang="en-US" dirty="0"/>
              <a:t>/collections/{</a:t>
            </a:r>
            <a:r>
              <a:rPr lang="en-US" dirty="0" err="1"/>
              <a:t>collectionId</a:t>
            </a:r>
            <a:r>
              <a:rPr lang="en-US" dirty="0"/>
              <a:t>}/items =&gt; list of the real data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few examples for V2.0 (proposal)</a:t>
            </a:r>
          </a:p>
          <a:p>
            <a:pPr lvl="2"/>
            <a:r>
              <a:rPr lang="en-US" dirty="0"/>
              <a:t>/collections/offers/</a:t>
            </a:r>
          </a:p>
          <a:p>
            <a:pPr lvl="2"/>
            <a:r>
              <a:rPr lang="en-US" dirty="0"/>
              <a:t>/collections/packages/</a:t>
            </a:r>
          </a:p>
          <a:p>
            <a:pPr lvl="2"/>
            <a:r>
              <a:rPr lang="en-US" dirty="0"/>
              <a:t>/collections/payments/</a:t>
            </a:r>
          </a:p>
          <a:p>
            <a:pPr lvl="2"/>
            <a:r>
              <a:rPr lang="en-US" dirty="0"/>
              <a:t>/collections/issues/</a:t>
            </a:r>
          </a:p>
        </p:txBody>
      </p:sp>
    </p:spTree>
    <p:extLst>
      <p:ext uri="{BB962C8B-B14F-4D97-AF65-F5344CB8AC3E}">
        <p14:creationId xmlns:p14="http://schemas.microsoft.com/office/powerpoint/2010/main" val="133245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AB14B-C117-D43C-2D3D-479698DB1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2AE4CC-A53F-9723-E6C3-BF57CEFA8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impact? (II)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650594A-B29A-03D3-A7C4-B23D798F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668"/>
            <a:ext cx="10515600" cy="4795424"/>
          </a:xfrm>
        </p:spPr>
        <p:txBody>
          <a:bodyPr numCol="1">
            <a:normAutofit/>
          </a:bodyPr>
          <a:lstStyle/>
          <a:p>
            <a:pPr lvl="1"/>
            <a:r>
              <a:rPr lang="en-US" dirty="0"/>
              <a:t>Want to know more? </a:t>
            </a:r>
          </a:p>
          <a:p>
            <a:pPr lvl="2"/>
            <a:r>
              <a:rPr lang="en-US" dirty="0"/>
              <a:t>Join me at the feedback session on the 5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en-US"/>
              <a:t>of December!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7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MP-API.potx" id="{7371578A-84EC-4D31-B609-3B503F77A598}" vid="{0AF6E50F-CD0E-4AC3-9AB1-E2FFA41D2C8B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4aa8443-df0f-48a5-befd-c2f65ddb0c2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8D6F04537D1A40A519E9BAD12B767E" ma:contentTypeVersion="18" ma:contentTypeDescription="Een nieuw document maken." ma:contentTypeScope="" ma:versionID="a806ca80855f9ed7826d62f8eabe02cb">
  <xsd:schema xmlns:xsd="http://www.w3.org/2001/XMLSchema" xmlns:xs="http://www.w3.org/2001/XMLSchema" xmlns:p="http://schemas.microsoft.com/office/2006/metadata/properties" xmlns:ns3="54aa8443-df0f-48a5-befd-c2f65ddb0c24" xmlns:ns4="238198d6-04d2-405f-8d1c-68b069c8778f" targetNamespace="http://schemas.microsoft.com/office/2006/metadata/properties" ma:root="true" ma:fieldsID="b770bdb15e016c5220af449954f742c8" ns3:_="" ns4:_="">
    <xsd:import namespace="54aa8443-df0f-48a5-befd-c2f65ddb0c24"/>
    <xsd:import namespace="238198d6-04d2-405f-8d1c-68b069c8778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Locatio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aa8443-df0f-48a5-befd-c2f65ddb0c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8198d6-04d2-405f-8d1c-68b069c8778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C4C2EE-B72C-4706-8D0B-67494953B84D}">
  <ds:schemaRefs>
    <ds:schemaRef ds:uri="54aa8443-df0f-48a5-befd-c2f65ddb0c24"/>
    <ds:schemaRef ds:uri="http://schemas.microsoft.com/office/2006/documentManagement/types"/>
    <ds:schemaRef ds:uri="238198d6-04d2-405f-8d1c-68b069c8778f"/>
    <ds:schemaRef ds:uri="http://www.w3.org/XML/1998/namespace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F07971-C7BE-43E2-BA5C-D9538B2B9B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875F02-0BE7-440E-8387-CA89A8D3A7A4}">
  <ds:schemaRefs>
    <ds:schemaRef ds:uri="238198d6-04d2-405f-8d1c-68b069c8778f"/>
    <ds:schemaRef ds:uri="54aa8443-df0f-48a5-befd-c2f65ddb0c2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07174a57-6158-4475-9f62-9d79dd63f0d3}" enabled="1" method="Standard" siteId="{b80d895d-b11e-4195-a87a-5a846c60401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TOMP-API</Template>
  <TotalTime>7747</TotalTime>
  <Words>161</Words>
  <Application>Microsoft Office PowerPoint</Application>
  <PresentationFormat>Breedbeeld</PresentationFormat>
  <Paragraphs>36</Paragraphs>
  <Slides>4</Slides>
  <Notes>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Kantoorthema</vt:lpstr>
      <vt:lpstr>TOMP-API</vt:lpstr>
      <vt:lpstr>Why adopt a meta-standard</vt:lpstr>
      <vt:lpstr>What is the impact?</vt:lpstr>
      <vt:lpstr>What is the impact? (II)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TOMP-API</dc:title>
  <dc:creator>Edwin van den Belt</dc:creator>
  <cp:lastModifiedBy>Edwin van den Belt</cp:lastModifiedBy>
  <cp:revision>92</cp:revision>
  <dcterms:created xsi:type="dcterms:W3CDTF">2024-08-30T14:25:38Z</dcterms:created>
  <dcterms:modified xsi:type="dcterms:W3CDTF">2024-10-23T12:01:21Z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0x010100188D6F04537D1A40A519E9BAD12B767E</vt:lpwstr>
  </property>
</Properties>
</file>