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2" d="100"/>
          <a:sy n="162" d="100"/>
        </p:scale>
        <p:origin x="17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E82F8D-D14D-4E91-B018-9D083F13D3BB}"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373651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82F8D-D14D-4E91-B018-9D083F13D3BB}"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258637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82F8D-D14D-4E91-B018-9D083F13D3BB}"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243993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82F8D-D14D-4E91-B018-9D083F13D3BB}"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329882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82F8D-D14D-4E91-B018-9D083F13D3BB}"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67243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E82F8D-D14D-4E91-B018-9D083F13D3BB}"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308829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E82F8D-D14D-4E91-B018-9D083F13D3BB}"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105603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E82F8D-D14D-4E91-B018-9D083F13D3BB}"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156408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82F8D-D14D-4E91-B018-9D083F13D3BB}"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189229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82F8D-D14D-4E91-B018-9D083F13D3BB}"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328281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82F8D-D14D-4E91-B018-9D083F13D3BB}"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69BD-29AF-446E-B9BD-CA3EC9C13D1E}" type="slidenum">
              <a:rPr lang="en-US" smtClean="0"/>
              <a:t>‹#›</a:t>
            </a:fld>
            <a:endParaRPr lang="en-US"/>
          </a:p>
        </p:txBody>
      </p:sp>
    </p:spTree>
    <p:extLst>
      <p:ext uri="{BB962C8B-B14F-4D97-AF65-F5344CB8AC3E}">
        <p14:creationId xmlns:p14="http://schemas.microsoft.com/office/powerpoint/2010/main" val="300111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82F8D-D14D-4E91-B018-9D083F13D3BB}"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269BD-29AF-446E-B9BD-CA3EC9C13D1E}" type="slidenum">
              <a:rPr lang="en-US" smtClean="0"/>
              <a:t>‹#›</a:t>
            </a:fld>
            <a:endParaRPr lang="en-US"/>
          </a:p>
        </p:txBody>
      </p:sp>
    </p:spTree>
    <p:extLst>
      <p:ext uri="{BB962C8B-B14F-4D97-AF65-F5344CB8AC3E}">
        <p14:creationId xmlns:p14="http://schemas.microsoft.com/office/powerpoint/2010/main" val="221384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TOMP Working Team 2</a:t>
            </a:r>
            <a:endParaRPr lang="en-US" dirty="0"/>
          </a:p>
        </p:txBody>
      </p:sp>
      <p:sp>
        <p:nvSpPr>
          <p:cNvPr id="3" name="Subtitle 2"/>
          <p:cNvSpPr>
            <a:spLocks noGrp="1"/>
          </p:cNvSpPr>
          <p:nvPr>
            <p:ph type="subTitle" idx="1"/>
          </p:nvPr>
        </p:nvSpPr>
        <p:spPr/>
        <p:txBody>
          <a:bodyPr/>
          <a:lstStyle/>
          <a:p>
            <a:r>
              <a:rPr lang="en-US" dirty="0" smtClean="0"/>
              <a:t>TOMP API </a:t>
            </a:r>
            <a:r>
              <a:rPr lang="en-US" smtClean="0"/>
              <a:t>Reference </a:t>
            </a:r>
            <a:r>
              <a:rPr lang="en-US" smtClean="0"/>
              <a:t>Implementations – 2020-05-13</a:t>
            </a:r>
            <a:endParaRPr lang="en-US" dirty="0"/>
          </a:p>
        </p:txBody>
      </p:sp>
    </p:spTree>
    <p:extLst>
      <p:ext uri="{BB962C8B-B14F-4D97-AF65-F5344CB8AC3E}">
        <p14:creationId xmlns:p14="http://schemas.microsoft.com/office/powerpoint/2010/main" val="396755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TOMP WG Goals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Initial discussion of the ‘mission’ for WT 2</a:t>
            </a:r>
          </a:p>
          <a:p>
            <a:pPr marL="0" indent="0">
              <a:buNone/>
            </a:pPr>
            <a:endParaRPr lang="en-US" dirty="0"/>
          </a:p>
          <a:p>
            <a:pPr marL="0" indent="0">
              <a:buNone/>
            </a:pPr>
            <a:r>
              <a:rPr lang="en-US" dirty="0" smtClean="0"/>
              <a:t>Trace back to (this workgroups interpretation of) the original goals of TOMP </a:t>
            </a:r>
            <a:r>
              <a:rPr lang="en-US" dirty="0" err="1" smtClean="0"/>
              <a:t>Api</a:t>
            </a:r>
            <a:r>
              <a:rPr lang="en-US" dirty="0" smtClean="0"/>
              <a:t> Workgroup itself:</a:t>
            </a:r>
          </a:p>
          <a:p>
            <a:pPr>
              <a:buFontTx/>
              <a:buChar char="-"/>
            </a:pPr>
            <a:r>
              <a:rPr lang="en-US" dirty="0" smtClean="0"/>
              <a:t>Provide a standard way for MSP and TO </a:t>
            </a:r>
            <a:r>
              <a:rPr lang="en-US" dirty="0" err="1" smtClean="0"/>
              <a:t>to</a:t>
            </a:r>
            <a:r>
              <a:rPr lang="en-US" dirty="0" smtClean="0"/>
              <a:t> communicate in the </a:t>
            </a:r>
            <a:r>
              <a:rPr lang="en-US" dirty="0" err="1" smtClean="0"/>
              <a:t>MaaS</a:t>
            </a:r>
            <a:r>
              <a:rPr lang="en-US" dirty="0" smtClean="0"/>
              <a:t> domain</a:t>
            </a:r>
          </a:p>
          <a:p>
            <a:pPr>
              <a:buFontTx/>
              <a:buChar char="-"/>
            </a:pPr>
            <a:r>
              <a:rPr lang="en-US" dirty="0" smtClean="0"/>
              <a:t>Define the level of standardization needed to facilitate easy integration with TOMP enabled parties</a:t>
            </a:r>
          </a:p>
          <a:p>
            <a:pPr>
              <a:buFontTx/>
              <a:buChar char="-"/>
            </a:pPr>
            <a:r>
              <a:rPr lang="en-US" dirty="0" smtClean="0"/>
              <a:t>Ensure that the certification requirements meet that level of standardization</a:t>
            </a:r>
          </a:p>
          <a:p>
            <a:endParaRPr lang="en-US" dirty="0"/>
          </a:p>
        </p:txBody>
      </p:sp>
    </p:spTree>
    <p:extLst>
      <p:ext uri="{BB962C8B-B14F-4D97-AF65-F5344CB8AC3E}">
        <p14:creationId xmlns:p14="http://schemas.microsoft.com/office/powerpoint/2010/main" val="393838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WT 2 Derived Goals</a:t>
            </a:r>
            <a:endParaRPr lang="en-US" dirty="0"/>
          </a:p>
        </p:txBody>
      </p:sp>
      <p:sp>
        <p:nvSpPr>
          <p:cNvPr id="3" name="Content Placeholder 2"/>
          <p:cNvSpPr>
            <a:spLocks noGrp="1"/>
          </p:cNvSpPr>
          <p:nvPr>
            <p:ph idx="1"/>
          </p:nvPr>
        </p:nvSpPr>
        <p:spPr/>
        <p:txBody>
          <a:bodyPr>
            <a:normAutofit/>
          </a:bodyPr>
          <a:lstStyle/>
          <a:p>
            <a:r>
              <a:rPr lang="en-US" dirty="0" smtClean="0"/>
              <a:t>Minimize the effort needed for MSPs to connect to arbitrary TOs</a:t>
            </a:r>
          </a:p>
          <a:p>
            <a:r>
              <a:rPr lang="en-US" dirty="0" smtClean="0"/>
              <a:t>Maximize the potential for TOs/MSPs to become TOMP certified</a:t>
            </a:r>
          </a:p>
          <a:p>
            <a:pPr marL="0" indent="0">
              <a:buNone/>
            </a:pPr>
            <a:endParaRPr lang="en-US" dirty="0" smtClean="0"/>
          </a:p>
          <a:p>
            <a:pPr marL="0" indent="0">
              <a:buNone/>
            </a:pPr>
            <a:r>
              <a:rPr lang="en-US" dirty="0" smtClean="0"/>
              <a:t>The better we manage the above, the more successful the TOMP API will be as this will imply that many parties can easily connect with and utilize TOMP and thus be successful </a:t>
            </a:r>
            <a:r>
              <a:rPr lang="en-US" dirty="0" err="1" smtClean="0"/>
              <a:t>MaaS</a:t>
            </a:r>
            <a:r>
              <a:rPr lang="en-US" dirty="0" smtClean="0"/>
              <a:t> players</a:t>
            </a:r>
            <a:endParaRPr lang="en-US" dirty="0"/>
          </a:p>
        </p:txBody>
      </p:sp>
    </p:spTree>
    <p:extLst>
      <p:ext uri="{BB962C8B-B14F-4D97-AF65-F5344CB8AC3E}">
        <p14:creationId xmlns:p14="http://schemas.microsoft.com/office/powerpoint/2010/main" val="427750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Last </a:t>
            </a:r>
            <a:r>
              <a:rPr lang="en-US" dirty="0" smtClean="0"/>
              <a:t>few months </a:t>
            </a:r>
            <a:r>
              <a:rPr lang="en-US" dirty="0" smtClean="0"/>
              <a:t>the number of parties that started implementing TOMP has increased significantly!</a:t>
            </a:r>
          </a:p>
          <a:p>
            <a:r>
              <a:rPr lang="en-US" dirty="0" smtClean="0"/>
              <a:t>These are first versions that have different levels of compliance to the currently published versions</a:t>
            </a:r>
          </a:p>
        </p:txBody>
      </p:sp>
    </p:spTree>
    <p:extLst>
      <p:ext uri="{BB962C8B-B14F-4D97-AF65-F5344CB8AC3E}">
        <p14:creationId xmlns:p14="http://schemas.microsoft.com/office/powerpoint/2010/main" val="26649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facilitate?</a:t>
            </a:r>
            <a:endParaRPr lang="en-US" dirty="0"/>
          </a:p>
        </p:txBody>
      </p:sp>
      <p:sp>
        <p:nvSpPr>
          <p:cNvPr id="3" name="Content Placeholder 2"/>
          <p:cNvSpPr>
            <a:spLocks noGrp="1"/>
          </p:cNvSpPr>
          <p:nvPr>
            <p:ph idx="1"/>
          </p:nvPr>
        </p:nvSpPr>
        <p:spPr/>
        <p:txBody>
          <a:bodyPr/>
          <a:lstStyle/>
          <a:p>
            <a:pPr marL="0" indent="0">
              <a:buNone/>
            </a:pPr>
            <a:r>
              <a:rPr lang="en-US" dirty="0" smtClean="0"/>
              <a:t>WT 2 will take a lead in streamlining implementations by coordinating a prioritized roadmap of standardization of endpoints</a:t>
            </a:r>
          </a:p>
          <a:p>
            <a:pPr marL="0" indent="0">
              <a:buNone/>
            </a:pPr>
            <a:r>
              <a:rPr lang="en-US" dirty="0" smtClean="0"/>
              <a:t>By </a:t>
            </a:r>
          </a:p>
          <a:p>
            <a:pPr lvl="1"/>
            <a:r>
              <a:rPr lang="en-US" dirty="0" smtClean="0"/>
              <a:t>Actively inquiring implementation parties for how they implement common scenarios</a:t>
            </a:r>
          </a:p>
          <a:p>
            <a:pPr lvl="1"/>
            <a:r>
              <a:rPr lang="en-US" dirty="0" smtClean="0"/>
              <a:t>Identify greatest common denominators</a:t>
            </a:r>
          </a:p>
          <a:p>
            <a:pPr lvl="1"/>
            <a:r>
              <a:rPr lang="en-US" dirty="0" smtClean="0"/>
              <a:t>Working closely together with WT 1</a:t>
            </a:r>
          </a:p>
          <a:p>
            <a:pPr lvl="1"/>
            <a:r>
              <a:rPr lang="en-US" dirty="0" smtClean="0"/>
              <a:t>Propose standards for endpoints one endpoint at a time</a:t>
            </a:r>
          </a:p>
          <a:p>
            <a:pPr lvl="1"/>
            <a:r>
              <a:rPr lang="en-US" dirty="0" smtClean="0"/>
              <a:t>Actively check with implementing parties if they can comply</a:t>
            </a:r>
            <a:endParaRPr lang="en-US" dirty="0"/>
          </a:p>
        </p:txBody>
      </p:sp>
    </p:spTree>
    <p:extLst>
      <p:ext uri="{BB962C8B-B14F-4D97-AF65-F5344CB8AC3E}">
        <p14:creationId xmlns:p14="http://schemas.microsoft.com/office/powerpoint/2010/main" val="202466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does this relate to reference implementations?</a:t>
            </a:r>
            <a:endParaRPr lang="en-US" sz="3600" dirty="0"/>
          </a:p>
        </p:txBody>
      </p:sp>
      <p:sp>
        <p:nvSpPr>
          <p:cNvPr id="3" name="Content Placeholder 2"/>
          <p:cNvSpPr>
            <a:spLocks noGrp="1"/>
          </p:cNvSpPr>
          <p:nvPr>
            <p:ph idx="1"/>
          </p:nvPr>
        </p:nvSpPr>
        <p:spPr/>
        <p:txBody>
          <a:bodyPr/>
          <a:lstStyle/>
          <a:p>
            <a:pPr marL="0" indent="0">
              <a:buNone/>
            </a:pPr>
            <a:r>
              <a:rPr lang="en-US" dirty="0" smtClean="0"/>
              <a:t>The reference implementation(s):</a:t>
            </a:r>
          </a:p>
          <a:p>
            <a:pPr>
              <a:buFontTx/>
              <a:buChar char="-"/>
            </a:pPr>
            <a:r>
              <a:rPr lang="en-US" dirty="0" smtClean="0"/>
              <a:t>Will showcase current endpoint standards</a:t>
            </a:r>
          </a:p>
          <a:p>
            <a:pPr>
              <a:buFontTx/>
              <a:buChar char="-"/>
            </a:pPr>
            <a:r>
              <a:rPr lang="en-US" dirty="0" smtClean="0"/>
              <a:t>Provide proof that common scenarios can be implemented</a:t>
            </a:r>
          </a:p>
          <a:p>
            <a:pPr>
              <a:buFontTx/>
              <a:buChar char="-"/>
            </a:pPr>
            <a:r>
              <a:rPr lang="en-US" dirty="0" smtClean="0"/>
              <a:t>Provide a demo and discussion platform to market and improve the standard</a:t>
            </a:r>
            <a:endParaRPr lang="en-US" dirty="0"/>
          </a:p>
        </p:txBody>
      </p:sp>
    </p:spTree>
    <p:extLst>
      <p:ext uri="{BB962C8B-B14F-4D97-AF65-F5344CB8AC3E}">
        <p14:creationId xmlns:p14="http://schemas.microsoft.com/office/powerpoint/2010/main" val="214007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WT 2 short term agenda</a:t>
            </a:r>
            <a:endParaRPr lang="en-US" sz="3600" dirty="0"/>
          </a:p>
        </p:txBody>
      </p:sp>
      <p:sp>
        <p:nvSpPr>
          <p:cNvPr id="3" name="Content Placeholder 2"/>
          <p:cNvSpPr>
            <a:spLocks noGrp="1"/>
          </p:cNvSpPr>
          <p:nvPr>
            <p:ph idx="1"/>
          </p:nvPr>
        </p:nvSpPr>
        <p:spPr/>
        <p:txBody>
          <a:bodyPr/>
          <a:lstStyle/>
          <a:p>
            <a:pPr marL="0" indent="0">
              <a:buNone/>
            </a:pPr>
            <a:r>
              <a:rPr lang="en-US" dirty="0" smtClean="0"/>
              <a:t>Present this plan (WG meeting 12-5-2020)</a:t>
            </a:r>
          </a:p>
          <a:p>
            <a:pPr marL="0" indent="0">
              <a:buNone/>
            </a:pPr>
            <a:r>
              <a:rPr lang="en-US" dirty="0" smtClean="0"/>
              <a:t>Select first endpoints for review</a:t>
            </a:r>
          </a:p>
          <a:p>
            <a:pPr>
              <a:buFontTx/>
              <a:buChar char="-"/>
            </a:pPr>
            <a:r>
              <a:rPr lang="en-US" dirty="0" smtClean="0"/>
              <a:t>proposal: planning &amp; </a:t>
            </a:r>
            <a:r>
              <a:rPr lang="en-US" dirty="0" smtClean="0"/>
              <a:t>booking</a:t>
            </a:r>
          </a:p>
          <a:p>
            <a:pPr>
              <a:buFontTx/>
              <a:buChar char="-"/>
            </a:pPr>
            <a:r>
              <a:rPr lang="en-US" dirty="0" smtClean="0"/>
              <a:t>mid term: operator and trip execution, support</a:t>
            </a:r>
            <a:endParaRPr lang="en-US" dirty="0" smtClean="0"/>
          </a:p>
          <a:p>
            <a:pPr marL="0" indent="0">
              <a:buNone/>
            </a:pPr>
            <a:r>
              <a:rPr lang="en-US" dirty="0" smtClean="0"/>
              <a:t>Contact implementation parties</a:t>
            </a:r>
          </a:p>
          <a:p>
            <a:pPr marL="0" indent="0">
              <a:buNone/>
            </a:pPr>
            <a:r>
              <a:rPr lang="en-US" dirty="0" smtClean="0"/>
              <a:t>…</a:t>
            </a:r>
            <a:endParaRPr lang="en-US" dirty="0"/>
          </a:p>
        </p:txBody>
      </p:sp>
    </p:spTree>
    <p:extLst>
      <p:ext uri="{BB962C8B-B14F-4D97-AF65-F5344CB8AC3E}">
        <p14:creationId xmlns:p14="http://schemas.microsoft.com/office/powerpoint/2010/main" val="4219223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304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TOMP Working Team 2</vt:lpstr>
      <vt:lpstr>TOMP WG Goals</vt:lpstr>
      <vt:lpstr>WT 2 Derived Goals</vt:lpstr>
      <vt:lpstr>Current Status</vt:lpstr>
      <vt:lpstr>How to facilitate?</vt:lpstr>
      <vt:lpstr>How does this relate to reference implementations?</vt:lpstr>
      <vt:lpstr>WT 2 short term agenda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TOMP Working Team 2</dc:title>
  <dc:creator>Eddy Borremans</dc:creator>
  <cp:lastModifiedBy>Eddy Borremans</cp:lastModifiedBy>
  <cp:revision>8</cp:revision>
  <dcterms:created xsi:type="dcterms:W3CDTF">2020-05-12T14:14:02Z</dcterms:created>
  <dcterms:modified xsi:type="dcterms:W3CDTF">2020-05-13T07:59:46Z</dcterms:modified>
</cp:coreProperties>
</file>