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63E24C-C429-4E17-A3A6-880CABC33A2A}">
          <p14:sldIdLst>
            <p14:sldId id="274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2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22580" y="1423573"/>
            <a:ext cx="1054924" cy="365125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79A7EA3-D718-4E90-A0D1-00B10EBBD16B}" type="datetimeFigureOut">
              <a:rPr lang="en-NL" smtClean="0"/>
              <a:pPr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EA57009-E537-491A-BBFD-894D6A57D4AC}" type="slidenum">
              <a:rPr lang="en-NL" smtClean="0"/>
              <a:pPr/>
              <a:t>‹nr.›</a:t>
            </a:fld>
            <a:endParaRPr lang="en-NL"/>
          </a:p>
        </p:txBody>
      </p:sp>
      <p:pic>
        <p:nvPicPr>
          <p:cNvPr id="1026" name="Picture 2" descr="Logo van TOMP Working Group">
            <a:extLst>
              <a:ext uri="{FF2B5EF4-FFF2-40B4-BE49-F238E27FC236}">
                <a16:creationId xmlns:a16="http://schemas.microsoft.com/office/drawing/2014/main" id="{B3E1817B-B079-4BBD-81E1-36638E0E7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02" y="126173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2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9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3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76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ening, klok&#10;&#10;Automatisch gegenereerde beschrijving">
            <a:extLst>
              <a:ext uri="{FF2B5EF4-FFF2-40B4-BE49-F238E27FC236}">
                <a16:creationId xmlns:a16="http://schemas.microsoft.com/office/drawing/2014/main" id="{73744394-C356-4484-9B91-608E720F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573403"/>
            <a:ext cx="9693714" cy="218108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699793-AE9B-4470-B9D2-8E140B21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980267"/>
            <a:ext cx="3200400" cy="2929468"/>
          </a:xfrm>
        </p:spPr>
        <p:txBody>
          <a:bodyPr>
            <a:normAutofit/>
          </a:bodyPr>
          <a:lstStyle/>
          <a:p>
            <a:r>
              <a:rPr lang="en-US" sz="4000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8299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9E86-E813-49D5-AD0A-04FD287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internal - external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A3002-A95A-4A63-86DB-53903F77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Proposal: let’s introduce internal and external versioning</a:t>
            </a:r>
          </a:p>
          <a:p>
            <a:r>
              <a:rPr lang="en-GB" dirty="0"/>
              <a:t>Reason internal versioning: technical identification of communication protocol</a:t>
            </a:r>
          </a:p>
          <a:p>
            <a:r>
              <a:rPr lang="en-GB" dirty="0"/>
              <a:t>Reason external versioning: communicating about milestone passage</a:t>
            </a:r>
          </a:p>
          <a:p>
            <a:r>
              <a:rPr lang="en-GB" dirty="0"/>
              <a:t>Let the versioning differ clearly:</a:t>
            </a:r>
          </a:p>
          <a:p>
            <a:pPr lvl="1"/>
            <a:r>
              <a:rPr lang="en-GB" dirty="0"/>
              <a:t>Internal versioning: use the semantic versioning</a:t>
            </a:r>
          </a:p>
          <a:p>
            <a:pPr lvl="1"/>
            <a:r>
              <a:rPr lang="en-GB" dirty="0"/>
              <a:t>External versioning: use names for milestones</a:t>
            </a:r>
          </a:p>
          <a:p>
            <a:pPr lvl="2"/>
            <a:r>
              <a:rPr lang="en-GB" dirty="0"/>
              <a:t>1.3 =&gt; 1.3 Clara (or some other name with a C)</a:t>
            </a:r>
          </a:p>
          <a:p>
            <a:pPr lvl="2"/>
            <a:r>
              <a:rPr lang="en-GB" dirty="0"/>
              <a:t>1.4 =&gt; </a:t>
            </a:r>
            <a:r>
              <a:rPr lang="en-GB" dirty="0" err="1"/>
              <a:t>Dolorian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Eduardo</a:t>
            </a:r>
          </a:p>
          <a:p>
            <a:pPr lvl="2"/>
            <a:r>
              <a:rPr lang="en-GB" dirty="0"/>
              <a:t>Ferdinand</a:t>
            </a:r>
          </a:p>
          <a:p>
            <a:pPr lvl="2"/>
            <a:r>
              <a:rPr lang="en-GB" dirty="0"/>
              <a:t>Gloria</a:t>
            </a:r>
          </a:p>
          <a:p>
            <a:pPr lvl="2"/>
            <a:r>
              <a:rPr lang="en-GB" dirty="0"/>
              <a:t>Hermosa</a:t>
            </a:r>
          </a:p>
          <a:p>
            <a:pPr lvl="2"/>
            <a:r>
              <a:rPr lang="en-GB" dirty="0"/>
              <a:t>… etc</a:t>
            </a:r>
          </a:p>
        </p:txBody>
      </p:sp>
    </p:spTree>
    <p:extLst>
      <p:ext uri="{BB962C8B-B14F-4D97-AF65-F5344CB8AC3E}">
        <p14:creationId xmlns:p14="http://schemas.microsoft.com/office/powerpoint/2010/main" val="3318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53D60-C7A3-45CF-BBC7-2765CB46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6075AB-80CF-48EA-97BD-F75F7966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Alternatives?</a:t>
            </a:r>
          </a:p>
          <a:p>
            <a:pPr lvl="1"/>
            <a:r>
              <a:rPr lang="en-GB" dirty="0"/>
              <a:t>Always semantic versioning (has a lot of technical pros)? </a:t>
            </a:r>
          </a:p>
          <a:p>
            <a:r>
              <a:rPr lang="en-GB" dirty="0"/>
              <a:t>If we all agree, are there alternatives for names? Should they be first names </a:t>
            </a:r>
            <a:r>
              <a:rPr lang="en-GB"/>
              <a:t>or others?</a:t>
            </a:r>
            <a:endParaRPr lang="en-GB" dirty="0"/>
          </a:p>
          <a:p>
            <a:r>
              <a:rPr lang="en-GB" dirty="0"/>
              <a:t>Clara, Christopher, </a:t>
            </a:r>
            <a:r>
              <a:rPr lang="en-GB" dirty="0" err="1"/>
              <a:t>Cirano</a:t>
            </a:r>
            <a:endParaRPr lang="en-GB" dirty="0"/>
          </a:p>
          <a:p>
            <a:r>
              <a:rPr lang="en-GB" dirty="0" err="1"/>
              <a:t>Dolorain</a:t>
            </a:r>
            <a:r>
              <a:rPr lang="en-GB" dirty="0"/>
              <a:t>, </a:t>
            </a:r>
            <a:r>
              <a:rPr lang="en-GB" dirty="0" err="1"/>
              <a:t>Domistique</a:t>
            </a:r>
            <a:r>
              <a:rPr lang="en-GB" dirty="0"/>
              <a:t>,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2779162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.potx" id="{5AE6A52C-CEE5-4F54-9279-764E51F459C7}" vid="{C17C2888-0994-41B1-B0C2-BA458D6E7C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Breedbeeld</PresentationFormat>
  <Paragraphs>21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Century Schoolbook</vt:lpstr>
      <vt:lpstr>Wingdings 2</vt:lpstr>
      <vt:lpstr>Weergave</vt:lpstr>
      <vt:lpstr>PowerPoint-presentatie</vt:lpstr>
      <vt:lpstr>Versioning internal - external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Edwin van den Belt</dc:creator>
  <cp:lastModifiedBy>Edwin</cp:lastModifiedBy>
  <cp:revision>4</cp:revision>
  <dcterms:created xsi:type="dcterms:W3CDTF">2020-03-20T12:45:27Z</dcterms:created>
  <dcterms:modified xsi:type="dcterms:W3CDTF">2020-03-28T06:09:10Z</dcterms:modified>
</cp:coreProperties>
</file>