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328" r:id="rId3"/>
    <p:sldId id="329" r:id="rId4"/>
    <p:sldId id="350" r:id="rId5"/>
    <p:sldId id="359" r:id="rId6"/>
    <p:sldId id="330" r:id="rId7"/>
    <p:sldId id="360" r:id="rId8"/>
    <p:sldId id="361" r:id="rId9"/>
    <p:sldId id="362" r:id="rId10"/>
    <p:sldId id="3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7A14-ECEC-4A3E-AF5F-9F0871AAF1C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C8AE2-C729-42A0-BFA1-325767C5B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Can have multiple inputs and outputs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9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我們用符號</a:t>
            </a:r>
            <a:endParaRPr lang="en-US" altLang="zh-TW" dirty="0"/>
          </a:p>
          <a:p>
            <a:r>
              <a:rPr lang="zh-TW" altLang="en-US" dirty="0"/>
              <a:t>可以是很多東西</a:t>
            </a:r>
            <a:endParaRPr lang="en-US" altLang="zh-TW" dirty="0"/>
          </a:p>
          <a:p>
            <a:r>
              <a:rPr lang="zh-TW" altLang="en-US" dirty="0"/>
              <a:t>但是要定義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</a:p>
          <a:p>
            <a:endParaRPr lang="en-US" altLang="zh-TW" dirty="0"/>
          </a:p>
          <a:p>
            <a:r>
              <a:rPr lang="en-US" altLang="zh-TW" dirty="0"/>
              <a:t>======</a:t>
            </a:r>
          </a:p>
          <a:p>
            <a:endParaRPr lang="en-US" altLang="zh-TW" dirty="0"/>
          </a:p>
          <a:p>
            <a:pPr algn="l"/>
            <a:r>
              <a:rPr lang="zh-TW" altLang="en-US" b="0" i="0" dirty="0">
                <a:effectLst/>
                <a:latin typeface="Helvetica Neue"/>
              </a:rPr>
              <a:t>郭波拉第三定律說混合毒藥的解毒劑大於個別成分的解毒劑之</a:t>
            </a:r>
          </a:p>
          <a:p>
            <a:pPr algn="l"/>
            <a:r>
              <a:rPr lang="zh-TW" altLang="en-US" b="0" i="0" dirty="0">
                <a:effectLst/>
                <a:latin typeface="Helvetica Neue"/>
              </a:rPr>
              <a:t>總合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17081-2A13-430F-B7DF-8944684A818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77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我們用符號</a:t>
            </a:r>
            <a:endParaRPr lang="en-US" altLang="zh-TW" dirty="0"/>
          </a:p>
          <a:p>
            <a:r>
              <a:rPr lang="zh-TW" altLang="en-US" dirty="0"/>
              <a:t>可以是很多東西</a:t>
            </a:r>
            <a:endParaRPr lang="en-US" altLang="zh-TW" dirty="0"/>
          </a:p>
          <a:p>
            <a:r>
              <a:rPr lang="zh-TW" altLang="en-US" dirty="0"/>
              <a:t>但是要定義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17081-2A13-430F-B7DF-8944684A818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26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導數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08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10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5F58D-9BB2-4572-B2D4-7F55E3FA888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22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39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7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29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3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49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2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71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9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6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02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76CC-7C4D-4F1B-B75E-901EF87CF5DC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8272-2B50-4E07-AD80-C492B95CB0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52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1.png"/><Relationship Id="rId10" Type="http://schemas.openxmlformats.org/officeDocument/2006/relationships/image" Target="../media/image9.png"/><Relationship Id="rId4" Type="http://schemas.openxmlformats.org/officeDocument/2006/relationships/image" Target="../media/image610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What to learn </a:t>
            </a:r>
            <a:br>
              <a:rPr lang="en-US" altLang="zh-TW" sz="5000" dirty="0"/>
            </a:br>
            <a:r>
              <a:rPr lang="en-US" altLang="zh-TW" sz="5000" dirty="0"/>
              <a:t>in Linear Algebra?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 altLang="zh-TW" sz="5400" i="1" dirty="0">
                <a:solidFill>
                  <a:srgbClr val="FFFF00"/>
                </a:solidFill>
              </a:rPr>
              <a:t>Linear System</a:t>
            </a:r>
            <a:endParaRPr lang="zh-TW" altLang="en-US" sz="5400" i="1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32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7B6C9-F67E-4669-BEB1-7C0DD19C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Linear?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52568EC-7290-4E4E-B378-5C0BCE171B2E}"/>
              </a:ext>
            </a:extLst>
          </p:cNvPr>
          <p:cNvSpPr txBox="1"/>
          <p:nvPr/>
        </p:nvSpPr>
        <p:spPr>
          <a:xfrm>
            <a:off x="384140" y="1500895"/>
            <a:ext cx="2697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Persevering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BD09CD8-DB71-40D9-AA65-ECA4E9CFC76F}"/>
                  </a:ext>
                </a:extLst>
              </p:cNvPr>
              <p:cNvSpPr txBox="1"/>
              <p:nvPr/>
            </p:nvSpPr>
            <p:spPr>
              <a:xfrm>
                <a:off x="3757581" y="578974"/>
                <a:ext cx="947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BD09CD8-DB71-40D9-AA65-ECA4E9CF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581" y="578974"/>
                <a:ext cx="94705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630857F-926A-481D-AE40-4C3CC3D357EA}"/>
                  </a:ext>
                </a:extLst>
              </p:cNvPr>
              <p:cNvSpPr txBox="1"/>
              <p:nvPr/>
            </p:nvSpPr>
            <p:spPr>
              <a:xfrm>
                <a:off x="5989628" y="317691"/>
                <a:ext cx="1652953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p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630857F-926A-481D-AE40-4C3CC3D35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628" y="317691"/>
                <a:ext cx="1652953" cy="977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697D53A-ADD1-4E5A-B98D-D654AAC91132}"/>
              </a:ext>
            </a:extLst>
          </p:cNvPr>
          <p:cNvCxnSpPr>
            <a:cxnSpLocks/>
          </p:cNvCxnSpPr>
          <p:nvPr/>
        </p:nvCxnSpPr>
        <p:spPr>
          <a:xfrm>
            <a:off x="4704635" y="806382"/>
            <a:ext cx="12032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6F9C9AE-1889-4BE5-84D0-18FE59162FC8}"/>
                  </a:ext>
                </a:extLst>
              </p:cNvPr>
              <p:cNvSpPr txBox="1"/>
              <p:nvPr/>
            </p:nvSpPr>
            <p:spPr>
              <a:xfrm>
                <a:off x="3503479" y="1730762"/>
                <a:ext cx="947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6F9C9AE-1889-4BE5-84D0-18FE59162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479" y="1730762"/>
                <a:ext cx="947054" cy="461665"/>
              </a:xfrm>
              <a:prstGeom prst="rect">
                <a:avLst/>
              </a:prstGeom>
              <a:blipFill>
                <a:blip r:embed="rId5"/>
                <a:stretch>
                  <a:fillRect l="-193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943F261-46CF-422D-BA30-317A2095F62E}"/>
                  </a:ext>
                </a:extLst>
              </p:cNvPr>
              <p:cNvSpPr txBox="1"/>
              <p:nvPr/>
            </p:nvSpPr>
            <p:spPr>
              <a:xfrm>
                <a:off x="5986535" y="1474234"/>
                <a:ext cx="1851725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p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𝑘𝑓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943F261-46CF-422D-BA30-317A2095F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535" y="1474234"/>
                <a:ext cx="1851725" cy="977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451E54-85D7-499A-B1F9-34F4C0B060A2}"/>
              </a:ext>
            </a:extLst>
          </p:cNvPr>
          <p:cNvCxnSpPr>
            <a:cxnSpLocks/>
          </p:cNvCxnSpPr>
          <p:nvPr/>
        </p:nvCxnSpPr>
        <p:spPr>
          <a:xfrm>
            <a:off x="4676155" y="1961594"/>
            <a:ext cx="12032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2544AEE-8FA6-4827-B1C5-D3EEE96A71CF}"/>
                  </a:ext>
                </a:extLst>
              </p:cNvPr>
              <p:cNvSpPr txBox="1"/>
              <p:nvPr/>
            </p:nvSpPr>
            <p:spPr>
              <a:xfrm>
                <a:off x="6048513" y="2451617"/>
                <a:ext cx="2289538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nary>
                        <m:naryPr>
                          <m:ctrlP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p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2544AEE-8FA6-4827-B1C5-D3EEE96A7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13" y="2451617"/>
                <a:ext cx="2289538" cy="977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>
            <a:extLst>
              <a:ext uri="{FF2B5EF4-FFF2-40B4-BE49-F238E27FC236}">
                <a16:creationId xmlns:a16="http://schemas.microsoft.com/office/drawing/2014/main" id="{6E474C50-E78B-4927-A5CA-DD26ED14D270}"/>
              </a:ext>
            </a:extLst>
          </p:cNvPr>
          <p:cNvSpPr txBox="1"/>
          <p:nvPr/>
        </p:nvSpPr>
        <p:spPr>
          <a:xfrm>
            <a:off x="384140" y="3812314"/>
            <a:ext cx="2697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Persevering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48650384-0CEA-49FA-B7DD-68E92E728C31}"/>
                  </a:ext>
                </a:extLst>
              </p:cNvPr>
              <p:cNvSpPr txBox="1"/>
              <p:nvPr/>
            </p:nvSpPr>
            <p:spPr>
              <a:xfrm>
                <a:off x="2442157" y="4055422"/>
                <a:ext cx="947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48650384-0CEA-49FA-B7DD-68E92E728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157" y="4055422"/>
                <a:ext cx="947054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2826516-2A80-47BC-A43D-485B50FA8897}"/>
                  </a:ext>
                </a:extLst>
              </p:cNvPr>
              <p:cNvSpPr txBox="1"/>
              <p:nvPr/>
            </p:nvSpPr>
            <p:spPr>
              <a:xfrm>
                <a:off x="3850357" y="3797564"/>
                <a:ext cx="1652953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p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2826516-2A80-47BC-A43D-485B50FA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357" y="3797564"/>
                <a:ext cx="1652953" cy="9773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FD97C47-E5F0-4CCE-A41E-DFEE5908CD4B}"/>
              </a:ext>
            </a:extLst>
          </p:cNvPr>
          <p:cNvCxnSpPr>
            <a:cxnSpLocks/>
          </p:cNvCxnSpPr>
          <p:nvPr/>
        </p:nvCxnSpPr>
        <p:spPr>
          <a:xfrm>
            <a:off x="3364449" y="4312225"/>
            <a:ext cx="494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79AAE858-2513-4DF3-8E29-6A16BACFCFF7}"/>
                  </a:ext>
                </a:extLst>
              </p:cNvPr>
              <p:cNvSpPr txBox="1"/>
              <p:nvPr/>
            </p:nvSpPr>
            <p:spPr>
              <a:xfrm>
                <a:off x="5629192" y="4081392"/>
                <a:ext cx="947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79AAE858-2513-4DF3-8E29-6A16BACFC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192" y="4081392"/>
                <a:ext cx="947054" cy="461665"/>
              </a:xfrm>
              <a:prstGeom prst="rect">
                <a:avLst/>
              </a:prstGeom>
              <a:blipFill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883AF9A-F698-4BFE-A7C7-660E6089343A}"/>
                  </a:ext>
                </a:extLst>
              </p:cNvPr>
              <p:cNvSpPr txBox="1"/>
              <p:nvPr/>
            </p:nvSpPr>
            <p:spPr>
              <a:xfrm>
                <a:off x="6983908" y="3811345"/>
                <a:ext cx="1671034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p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883AF9A-F698-4BFE-A7C7-660E60893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08" y="3811345"/>
                <a:ext cx="1671034" cy="9773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1D6E8FE-AF48-4A74-AC09-B3B1FB385928}"/>
                  </a:ext>
                </a:extLst>
              </p:cNvPr>
              <p:cNvSpPr txBox="1"/>
              <p:nvPr/>
            </p:nvSpPr>
            <p:spPr>
              <a:xfrm>
                <a:off x="1051610" y="4990413"/>
                <a:ext cx="259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1D6E8FE-AF48-4A74-AC09-B3B1FB385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10" y="4990413"/>
                <a:ext cx="2596726" cy="461665"/>
              </a:xfrm>
              <a:prstGeom prst="rect">
                <a:avLst/>
              </a:prstGeom>
              <a:blipFill>
                <a:blip r:embed="rId1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1E05E4E-732D-45F6-A588-5E7C735C46C5}"/>
              </a:ext>
            </a:extLst>
          </p:cNvPr>
          <p:cNvCxnSpPr>
            <a:cxnSpLocks/>
          </p:cNvCxnSpPr>
          <p:nvPr/>
        </p:nvCxnSpPr>
        <p:spPr>
          <a:xfrm>
            <a:off x="3354575" y="5237811"/>
            <a:ext cx="12032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0A8DDC2-92A3-4E29-935E-F24A984E5835}"/>
              </a:ext>
            </a:extLst>
          </p:cNvPr>
          <p:cNvCxnSpPr>
            <a:cxnSpLocks/>
          </p:cNvCxnSpPr>
          <p:nvPr/>
        </p:nvCxnSpPr>
        <p:spPr>
          <a:xfrm>
            <a:off x="6489520" y="4328010"/>
            <a:ext cx="494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4A8CA66F-6FE8-4585-B21F-3CB905DF916D}"/>
                  </a:ext>
                </a:extLst>
              </p:cNvPr>
              <p:cNvSpPr txBox="1"/>
              <p:nvPr/>
            </p:nvSpPr>
            <p:spPr>
              <a:xfrm>
                <a:off x="4639268" y="4696574"/>
                <a:ext cx="3138873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kumimoji="0" lang="zh-TW" altLang="en-US" sz="2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新細明體" panose="02020500000000000000" pitchFamily="18" charset="-120"/>
                                  <a:cs typeface="+mn-cs"/>
                                </a:rPr>
                                <m:t> 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4A8CA66F-6FE8-4585-B21F-3CB905DF9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68" y="4696574"/>
                <a:ext cx="3138873" cy="9773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359E326-4FE9-43F4-9B82-F97EB901656E}"/>
                  </a:ext>
                </a:extLst>
              </p:cNvPr>
              <p:cNvSpPr txBox="1"/>
              <p:nvPr/>
            </p:nvSpPr>
            <p:spPr>
              <a:xfrm>
                <a:off x="4557776" y="5673957"/>
                <a:ext cx="4036939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p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trlPr>
                            <a:rPr kumimoji="0" lang="zh-TW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p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359E326-4FE9-43F4-9B82-F97EB9016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76" y="5673957"/>
                <a:ext cx="4036939" cy="9773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B3AA833-2101-4075-8801-C86029CF06F2}"/>
              </a:ext>
            </a:extLst>
          </p:cNvPr>
          <p:cNvCxnSpPr>
            <a:cxnSpLocks/>
          </p:cNvCxnSpPr>
          <p:nvPr/>
        </p:nvCxnSpPr>
        <p:spPr>
          <a:xfrm>
            <a:off x="-506782" y="3646403"/>
            <a:ext cx="101575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FAFFC53F-5A09-4E18-811D-439B012DB2CA}"/>
              </a:ext>
            </a:extLst>
          </p:cNvPr>
          <p:cNvSpPr/>
          <p:nvPr/>
        </p:nvSpPr>
        <p:spPr>
          <a:xfrm>
            <a:off x="6016177" y="334261"/>
            <a:ext cx="1626403" cy="1091007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AE35087-6F68-44CB-BB7D-F25E161872ED}"/>
              </a:ext>
            </a:extLst>
          </p:cNvPr>
          <p:cNvSpPr/>
          <p:nvPr/>
        </p:nvSpPr>
        <p:spPr>
          <a:xfrm>
            <a:off x="6736714" y="2484113"/>
            <a:ext cx="1626403" cy="977383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C5809F3A-BE72-4011-A746-292B643F6B4D}"/>
              </a:ext>
            </a:extLst>
          </p:cNvPr>
          <p:cNvSpPr/>
          <p:nvPr/>
        </p:nvSpPr>
        <p:spPr>
          <a:xfrm>
            <a:off x="3868449" y="3806594"/>
            <a:ext cx="1626403" cy="96716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36AC7BB0-D116-49D3-9F31-536B25069D51}"/>
              </a:ext>
            </a:extLst>
          </p:cNvPr>
          <p:cNvSpPr/>
          <p:nvPr/>
        </p:nvSpPr>
        <p:spPr>
          <a:xfrm>
            <a:off x="4949842" y="5751145"/>
            <a:ext cx="1626403" cy="96716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D5902518-DBF9-48FA-89D6-76A94EDDCCD2}"/>
              </a:ext>
            </a:extLst>
          </p:cNvPr>
          <p:cNvSpPr/>
          <p:nvPr/>
        </p:nvSpPr>
        <p:spPr>
          <a:xfrm>
            <a:off x="6983908" y="5717659"/>
            <a:ext cx="1626403" cy="967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CA7C5811-FCAA-46C6-82B1-CAD9B4C8CB6A}"/>
              </a:ext>
            </a:extLst>
          </p:cNvPr>
          <p:cNvSpPr/>
          <p:nvPr/>
        </p:nvSpPr>
        <p:spPr>
          <a:xfrm>
            <a:off x="6978762" y="3830093"/>
            <a:ext cx="1626403" cy="9671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0B96BFB-CD46-4976-B128-BCD68D209149}"/>
              </a:ext>
            </a:extLst>
          </p:cNvPr>
          <p:cNvSpPr txBox="1"/>
          <p:nvPr/>
        </p:nvSpPr>
        <p:spPr>
          <a:xfrm>
            <a:off x="2462761" y="762105"/>
            <a:ext cx="711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2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2" grpId="0"/>
      <p:bldP spid="45" grpId="0"/>
      <p:bldP spid="48" grpId="0"/>
      <p:bldP spid="49" grpId="0"/>
      <p:bldP spid="51" grpId="0"/>
      <p:bldP spid="52" grpId="0"/>
      <p:bldP spid="54" grpId="0"/>
      <p:bldP spid="59" grpId="0"/>
      <p:bldP spid="61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93DBF-3024-47CA-B8E1-835AD99C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74DF0-9CF5-424C-BF61-2CFE9EDE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862" y="537968"/>
            <a:ext cx="6000297" cy="926206"/>
          </a:xfrm>
        </p:spPr>
        <p:txBody>
          <a:bodyPr/>
          <a:lstStyle/>
          <a:p>
            <a:r>
              <a:rPr lang="en-US" altLang="zh-TW" dirty="0"/>
              <a:t>A system has input and output (function, transformation, operator)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006297A-2FED-4ADA-9D4F-0DA232E4FC74}"/>
              </a:ext>
            </a:extLst>
          </p:cNvPr>
          <p:cNvSpPr txBox="1"/>
          <p:nvPr/>
        </p:nvSpPr>
        <p:spPr>
          <a:xfrm>
            <a:off x="6217168" y="2301124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“How are you”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9A6444-7345-4283-8B58-6A6B2A458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8" y="2334039"/>
            <a:ext cx="2921108" cy="51684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A35A03-BDB4-4A79-B1FE-8441D03767B7}"/>
              </a:ext>
            </a:extLst>
          </p:cNvPr>
          <p:cNvSpPr/>
          <p:nvPr/>
        </p:nvSpPr>
        <p:spPr>
          <a:xfrm>
            <a:off x="630061" y="1710039"/>
            <a:ext cx="3667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Speech Recognition System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3D94FE-0EAD-4115-A71E-429263389CD4}"/>
              </a:ext>
            </a:extLst>
          </p:cNvPr>
          <p:cNvSpPr/>
          <p:nvPr/>
        </p:nvSpPr>
        <p:spPr>
          <a:xfrm>
            <a:off x="628650" y="3075533"/>
            <a:ext cx="2296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Dialogue System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81740C-E51F-40AE-A8F1-1C83A5003102}"/>
              </a:ext>
            </a:extLst>
          </p:cNvPr>
          <p:cNvSpPr txBox="1"/>
          <p:nvPr/>
        </p:nvSpPr>
        <p:spPr>
          <a:xfrm>
            <a:off x="2508186" y="3107689"/>
            <a:ext cx="277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(e.g. Siri, Alexa)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88C08D-8174-48B7-8919-0E71757A1FED}"/>
              </a:ext>
            </a:extLst>
          </p:cNvPr>
          <p:cNvSpPr/>
          <p:nvPr/>
        </p:nvSpPr>
        <p:spPr>
          <a:xfrm>
            <a:off x="4098619" y="2338102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AD34526-3048-4D18-9CE2-D3CFB00F93DC}"/>
              </a:ext>
            </a:extLst>
          </p:cNvPr>
          <p:cNvSpPr/>
          <p:nvPr/>
        </p:nvSpPr>
        <p:spPr>
          <a:xfrm>
            <a:off x="5713559" y="2334039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220" name="Picture 4" descr="ãSiriãçåçæå°çµæ">
            <a:extLst>
              <a:ext uri="{FF2B5EF4-FFF2-40B4-BE49-F238E27FC236}">
                <a16:creationId xmlns:a16="http://schemas.microsoft.com/office/drawing/2014/main" id="{C66B517C-7C2F-4EAA-AE48-705C3331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36" y="2041534"/>
            <a:ext cx="1045886" cy="10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ãechoãçåçæå°çµæ">
            <a:extLst>
              <a:ext uri="{FF2B5EF4-FFF2-40B4-BE49-F238E27FC236}">
                <a16:creationId xmlns:a16="http://schemas.microsoft.com/office/drawing/2014/main" id="{12BBC436-D292-4CE5-BE96-90704CB2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39" y="3677321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6C84FB-43FE-4C98-84DF-C170CE1D5D67}"/>
              </a:ext>
            </a:extLst>
          </p:cNvPr>
          <p:cNvSpPr txBox="1"/>
          <p:nvPr/>
        </p:nvSpPr>
        <p:spPr>
          <a:xfrm>
            <a:off x="1746059" y="4015626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“How are you”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BCBBA66-450C-477C-BC90-5255824FC42E}"/>
              </a:ext>
            </a:extLst>
          </p:cNvPr>
          <p:cNvSpPr/>
          <p:nvPr/>
        </p:nvSpPr>
        <p:spPr>
          <a:xfrm>
            <a:off x="4134761" y="4097292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56D817C7-CDA5-4E50-BCA6-93ECBF1E6EC7}"/>
              </a:ext>
            </a:extLst>
          </p:cNvPr>
          <p:cNvSpPr/>
          <p:nvPr/>
        </p:nvSpPr>
        <p:spPr>
          <a:xfrm>
            <a:off x="5749701" y="4093229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828ABB-E2F8-4503-894A-383417D15527}"/>
              </a:ext>
            </a:extLst>
          </p:cNvPr>
          <p:cNvSpPr txBox="1"/>
          <p:nvPr/>
        </p:nvSpPr>
        <p:spPr>
          <a:xfrm>
            <a:off x="6367455" y="4078493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“I am fine”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226" name="Picture 10" descr="ãææ©ãçåçæå°çµæ">
            <a:extLst>
              <a:ext uri="{FF2B5EF4-FFF2-40B4-BE49-F238E27FC236}">
                <a16:creationId xmlns:a16="http://schemas.microsoft.com/office/drawing/2014/main" id="{6F6BED3A-7889-4F4C-B5F4-259A2F4C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09" y="5456646"/>
            <a:ext cx="1497951" cy="112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F727EEBD-2AAA-480C-A6F8-D5AE5D815949}"/>
              </a:ext>
            </a:extLst>
          </p:cNvPr>
          <p:cNvSpPr/>
          <p:nvPr/>
        </p:nvSpPr>
        <p:spPr>
          <a:xfrm>
            <a:off x="628650" y="4769856"/>
            <a:ext cx="3164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Communication System</a:t>
            </a:r>
            <a:endParaRPr kumimoji="0" lang="zh-TW" altLang="en-US" sz="24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9" name="Picture 10" descr="ãææ©ãçåçæå°çµæ">
            <a:extLst>
              <a:ext uri="{FF2B5EF4-FFF2-40B4-BE49-F238E27FC236}">
                <a16:creationId xmlns:a16="http://schemas.microsoft.com/office/drawing/2014/main" id="{39FC8BD4-872C-485D-8696-711323B6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13" y="5456645"/>
            <a:ext cx="1497951" cy="112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7C5E4E-F057-4EE1-88CA-C39B24182130}"/>
              </a:ext>
            </a:extLst>
          </p:cNvPr>
          <p:cNvSpPr txBox="1"/>
          <p:nvPr/>
        </p:nvSpPr>
        <p:spPr>
          <a:xfrm>
            <a:off x="1223498" y="5709949"/>
            <a:ext cx="137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“Hello”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66830667-662F-40A1-8DED-A910C0883919}"/>
              </a:ext>
            </a:extLst>
          </p:cNvPr>
          <p:cNvSpPr/>
          <p:nvPr/>
        </p:nvSpPr>
        <p:spPr>
          <a:xfrm>
            <a:off x="2475405" y="5771504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185818B6-6D50-4D21-8288-AEDFC9CE5D67}"/>
              </a:ext>
            </a:extLst>
          </p:cNvPr>
          <p:cNvSpPr/>
          <p:nvPr/>
        </p:nvSpPr>
        <p:spPr>
          <a:xfrm>
            <a:off x="6542080" y="5797407"/>
            <a:ext cx="52358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2EAABFF-D820-4162-BCE7-C8CB7562FF6E}"/>
              </a:ext>
            </a:extLst>
          </p:cNvPr>
          <p:cNvSpPr txBox="1"/>
          <p:nvPr/>
        </p:nvSpPr>
        <p:spPr>
          <a:xfrm>
            <a:off x="7065660" y="5797407"/>
            <a:ext cx="137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“Hello”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C9B9B6F3-6125-4DDA-95F2-2469CAF4B290}"/>
              </a:ext>
            </a:extLst>
          </p:cNvPr>
          <p:cNvSpPr/>
          <p:nvPr/>
        </p:nvSpPr>
        <p:spPr>
          <a:xfrm>
            <a:off x="3909885" y="5771504"/>
            <a:ext cx="1743563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C1E4A9-F568-4E42-849C-0333391EB5F8}"/>
              </a:ext>
            </a:extLst>
          </p:cNvPr>
          <p:cNvSpPr/>
          <p:nvPr/>
        </p:nvSpPr>
        <p:spPr>
          <a:xfrm>
            <a:off x="3090899" y="5355596"/>
            <a:ext cx="3337564" cy="132556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27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3" grpId="0"/>
      <p:bldP spid="16" grpId="0" animBg="1"/>
      <p:bldP spid="17" grpId="0" animBg="1"/>
      <p:bldP spid="22" grpId="0"/>
      <p:bldP spid="24" grpId="0" animBg="1"/>
      <p:bldP spid="25" grpId="0" animBg="1"/>
      <p:bldP spid="26" grpId="0"/>
      <p:bldP spid="28" grpId="0"/>
      <p:bldP spid="30" grpId="0"/>
      <p:bldP spid="31" grpId="0" animBg="1"/>
      <p:bldP spid="32" grpId="0" animBg="1"/>
      <p:bldP spid="33" grpId="0"/>
      <p:bldP spid="35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Persevering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2. Persevering Addition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14340" y="2463614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/>
          <p:cNvCxnSpPr>
            <a:cxnSpLocks/>
            <a:endCxn id="4" idx="1"/>
          </p:cNvCxnSpPr>
          <p:nvPr/>
        </p:nvCxnSpPr>
        <p:spPr>
          <a:xfrm>
            <a:off x="1429172" y="2928072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867613" y="2489409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67613" y="5179138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6" name="直線單箭頭接點 45"/>
          <p:cNvCxnSpPr>
            <a:endCxn id="45" idx="1"/>
          </p:cNvCxnSpPr>
          <p:nvPr/>
        </p:nvCxnSpPr>
        <p:spPr>
          <a:xfrm>
            <a:off x="5330584" y="564359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7427898" y="5643594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0310967-F4E4-47E0-8E6C-98310D6A3FFF}"/>
              </a:ext>
            </a:extLst>
          </p:cNvPr>
          <p:cNvCxnSpPr>
            <a:cxnSpLocks/>
          </p:cNvCxnSpPr>
          <p:nvPr/>
        </p:nvCxnSpPr>
        <p:spPr>
          <a:xfrm>
            <a:off x="3370826" y="2928070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D259F02-90C7-4407-8213-5F1140CBBDD6}"/>
                  </a:ext>
                </a:extLst>
              </p:cNvPr>
              <p:cNvSpPr txBox="1"/>
              <p:nvPr/>
            </p:nvSpPr>
            <p:spPr>
              <a:xfrm>
                <a:off x="4800842" y="2711417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D259F02-90C7-4407-8213-5F1140CBB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42" y="2711417"/>
                <a:ext cx="247888" cy="369332"/>
              </a:xfrm>
              <a:prstGeom prst="rect">
                <a:avLst/>
              </a:prstGeom>
              <a:blipFill>
                <a:blip r:embed="rId3"/>
                <a:stretch>
                  <a:fillRect l="-30000" r="-300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76DAE41-2856-4567-9599-BC5DE97A8C28}"/>
              </a:ext>
            </a:extLst>
          </p:cNvPr>
          <p:cNvCxnSpPr>
            <a:cxnSpLocks/>
          </p:cNvCxnSpPr>
          <p:nvPr/>
        </p:nvCxnSpPr>
        <p:spPr>
          <a:xfrm>
            <a:off x="5442569" y="2939639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8D45039-F320-4F64-9034-1BEA9D698382}"/>
              </a:ext>
            </a:extLst>
          </p:cNvPr>
          <p:cNvCxnSpPr>
            <a:cxnSpLocks/>
          </p:cNvCxnSpPr>
          <p:nvPr/>
        </p:nvCxnSpPr>
        <p:spPr>
          <a:xfrm>
            <a:off x="7384223" y="2939637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D7D94D9-5427-4A52-8917-FD24CCE115E5}"/>
                  </a:ext>
                </a:extLst>
              </p:cNvPr>
              <p:cNvSpPr txBox="1"/>
              <p:nvPr/>
            </p:nvSpPr>
            <p:spPr>
              <a:xfrm>
                <a:off x="7806203" y="2776165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D7D94D9-5427-4A52-8917-FD24CCE11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03" y="2776165"/>
                <a:ext cx="247888" cy="369332"/>
              </a:xfrm>
              <a:prstGeom prst="rect">
                <a:avLst/>
              </a:prstGeom>
              <a:blipFill>
                <a:blip r:embed="rId4"/>
                <a:stretch>
                  <a:fillRect l="-30000" r="-30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ADBD161E-78B2-47FB-8623-AB1185DA5543}"/>
              </a:ext>
            </a:extLst>
          </p:cNvPr>
          <p:cNvSpPr/>
          <p:nvPr/>
        </p:nvSpPr>
        <p:spPr>
          <a:xfrm>
            <a:off x="1814340" y="443791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2569B1F-F078-4F32-B322-0216F803159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429172" y="4902368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6AE7EB6-6D83-460B-A861-1ACAE5A1D979}"/>
              </a:ext>
            </a:extLst>
          </p:cNvPr>
          <p:cNvCxnSpPr>
            <a:cxnSpLocks/>
          </p:cNvCxnSpPr>
          <p:nvPr/>
        </p:nvCxnSpPr>
        <p:spPr>
          <a:xfrm>
            <a:off x="3370826" y="4902366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2F27AF4E-3F6B-4BAE-AF10-613242508D3D}"/>
              </a:ext>
            </a:extLst>
          </p:cNvPr>
          <p:cNvSpPr/>
          <p:nvPr/>
        </p:nvSpPr>
        <p:spPr>
          <a:xfrm>
            <a:off x="1814340" y="5544142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219AB17-4519-4402-9446-7D4DBDBFEC4A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429172" y="6008600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EF6693F-5835-412F-B8B7-46F6A8BD1604}"/>
              </a:ext>
            </a:extLst>
          </p:cNvPr>
          <p:cNvCxnSpPr>
            <a:cxnSpLocks/>
          </p:cNvCxnSpPr>
          <p:nvPr/>
        </p:nvCxnSpPr>
        <p:spPr>
          <a:xfrm>
            <a:off x="3370826" y="6008598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9DE3127-D84A-40D4-A0FF-E8FF54C6E79B}"/>
                  </a:ext>
                </a:extLst>
              </p:cNvPr>
              <p:cNvSpPr txBox="1"/>
              <p:nvPr/>
            </p:nvSpPr>
            <p:spPr>
              <a:xfrm>
                <a:off x="5116890" y="5087532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9DE3127-D84A-40D4-A0FF-E8FF54C6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890" y="5087532"/>
                <a:ext cx="298159" cy="369332"/>
              </a:xfrm>
              <a:prstGeom prst="rect">
                <a:avLst/>
              </a:prstGeom>
              <a:blipFill>
                <a:blip r:embed="rId5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40EAB51C-34D5-4180-9AB1-5DA88FAB120A}"/>
                  </a:ext>
                </a:extLst>
              </p:cNvPr>
              <p:cNvSpPr txBox="1"/>
              <p:nvPr/>
            </p:nvSpPr>
            <p:spPr>
              <a:xfrm>
                <a:off x="8142027" y="5059509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40EAB51C-34D5-4180-9AB1-5DA88FAB1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027" y="5059509"/>
                <a:ext cx="298159" cy="369332"/>
              </a:xfrm>
              <a:prstGeom prst="rect">
                <a:avLst/>
              </a:prstGeom>
              <a:blipFill>
                <a:blip r:embed="rId6"/>
                <a:stretch>
                  <a:fillRect l="-20408" r="-20408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圖片 81">
            <a:extLst>
              <a:ext uri="{FF2B5EF4-FFF2-40B4-BE49-F238E27FC236}">
                <a16:creationId xmlns:a16="http://schemas.microsoft.com/office/drawing/2014/main" id="{78AEB99D-26FD-4B04-9370-263A48712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259" y="5721277"/>
            <a:ext cx="387627" cy="455684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98C3A704-62BA-4489-8AAA-82C048B4D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201" y="2621513"/>
            <a:ext cx="346030" cy="531914"/>
          </a:xfrm>
          <a:prstGeom prst="rect">
            <a:avLst/>
          </a:prstGeom>
        </p:spPr>
      </p:pic>
      <p:pic>
        <p:nvPicPr>
          <p:cNvPr id="3086" name="Picture 14" descr="矢量可爱万圣节南瓜免抠素材免费下载_觅元素51yuansu.com">
            <a:extLst>
              <a:ext uri="{FF2B5EF4-FFF2-40B4-BE49-F238E27FC236}">
                <a16:creationId xmlns:a16="http://schemas.microsoft.com/office/drawing/2014/main" id="{300C91C0-19DF-4EA3-86FC-1AF5204F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02" y="2552552"/>
            <a:ext cx="604124" cy="6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11289198-F5CD-483F-8D20-F478F816CA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7548" y="5721277"/>
            <a:ext cx="735841" cy="617388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5253CD87-CEE5-4EA1-9E28-5259A81E1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023" y="2630126"/>
            <a:ext cx="346030" cy="531914"/>
          </a:xfrm>
          <a:prstGeom prst="rect">
            <a:avLst/>
          </a:prstGeom>
        </p:spPr>
      </p:pic>
      <p:pic>
        <p:nvPicPr>
          <p:cNvPr id="91" name="Picture 14" descr="矢量可爱万圣节南瓜免抠素材免费下载_觅元素51yuansu.com">
            <a:extLst>
              <a:ext uri="{FF2B5EF4-FFF2-40B4-BE49-F238E27FC236}">
                <a16:creationId xmlns:a16="http://schemas.microsoft.com/office/drawing/2014/main" id="{87E208E4-ADE0-4B9E-B36C-B59A10E5F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47" y="2574696"/>
            <a:ext cx="604124" cy="6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F4E583FA-6CDD-4337-BFE1-F9491D1D4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133" y="4597318"/>
            <a:ext cx="346030" cy="531914"/>
          </a:xfrm>
          <a:prstGeom prst="rect">
            <a:avLst/>
          </a:prstGeom>
        </p:spPr>
      </p:pic>
      <p:pic>
        <p:nvPicPr>
          <p:cNvPr id="93" name="Picture 14" descr="矢量可爱万圣节南瓜免抠素材免费下载_觅元素51yuansu.com">
            <a:extLst>
              <a:ext uri="{FF2B5EF4-FFF2-40B4-BE49-F238E27FC236}">
                <a16:creationId xmlns:a16="http://schemas.microsoft.com/office/drawing/2014/main" id="{0C18E482-D3B7-420B-9153-DAA86252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34" y="4528357"/>
            <a:ext cx="604124" cy="6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圖片 94">
            <a:extLst>
              <a:ext uri="{FF2B5EF4-FFF2-40B4-BE49-F238E27FC236}">
                <a16:creationId xmlns:a16="http://schemas.microsoft.com/office/drawing/2014/main" id="{92B81DEC-EF52-4E36-8A6D-0A9B686A4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707" y="5001180"/>
            <a:ext cx="387627" cy="455684"/>
          </a:xfrm>
          <a:prstGeom prst="rect">
            <a:avLst/>
          </a:prstGeom>
        </p:spPr>
      </p:pic>
      <p:pic>
        <p:nvPicPr>
          <p:cNvPr id="96" name="圖片 95">
            <a:extLst>
              <a:ext uri="{FF2B5EF4-FFF2-40B4-BE49-F238E27FC236}">
                <a16:creationId xmlns:a16="http://schemas.microsoft.com/office/drawing/2014/main" id="{096EC204-340B-486D-BF37-D432CCAB6F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6727" y="4939177"/>
            <a:ext cx="346030" cy="531914"/>
          </a:xfrm>
          <a:prstGeom prst="rect">
            <a:avLst/>
          </a:prstGeom>
        </p:spPr>
      </p:pic>
      <p:pic>
        <p:nvPicPr>
          <p:cNvPr id="97" name="圖片 96">
            <a:extLst>
              <a:ext uri="{FF2B5EF4-FFF2-40B4-BE49-F238E27FC236}">
                <a16:creationId xmlns:a16="http://schemas.microsoft.com/office/drawing/2014/main" id="{C97D4188-F106-4660-9AC5-8F1D1A48E9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5237" y="4902366"/>
            <a:ext cx="735841" cy="617388"/>
          </a:xfrm>
          <a:prstGeom prst="rect">
            <a:avLst/>
          </a:prstGeom>
        </p:spPr>
      </p:pic>
      <p:pic>
        <p:nvPicPr>
          <p:cNvPr id="99" name="Picture 14" descr="矢量可爱万圣节南瓜免抠素材免费下载_觅元素51yuansu.com">
            <a:extLst>
              <a:ext uri="{FF2B5EF4-FFF2-40B4-BE49-F238E27FC236}">
                <a16:creationId xmlns:a16="http://schemas.microsoft.com/office/drawing/2014/main" id="{28EA092E-776E-40F2-9616-D5568CF0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80" y="4878078"/>
            <a:ext cx="604124" cy="6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45" grpId="0" animBg="1"/>
      <p:bldP spid="21" grpId="0"/>
      <p:bldP spid="23" grpId="0"/>
      <p:bldP spid="52" grpId="0" animBg="1"/>
      <p:bldP spid="57" grpId="0" animBg="1"/>
      <p:bldP spid="66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Persevering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2. Persevering Addition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14340" y="2463614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/>
          <p:cNvCxnSpPr>
            <a:cxnSpLocks/>
            <a:endCxn id="4" idx="1"/>
          </p:cNvCxnSpPr>
          <p:nvPr/>
        </p:nvCxnSpPr>
        <p:spPr>
          <a:xfrm>
            <a:off x="1429172" y="2928072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867613" y="2489409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67613" y="5179138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6" name="直線單箭頭接點 45"/>
          <p:cNvCxnSpPr>
            <a:endCxn id="45" idx="1"/>
          </p:cNvCxnSpPr>
          <p:nvPr/>
        </p:nvCxnSpPr>
        <p:spPr>
          <a:xfrm>
            <a:off x="5330584" y="5643595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7427898" y="5643594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0310967-F4E4-47E0-8E6C-98310D6A3FFF}"/>
              </a:ext>
            </a:extLst>
          </p:cNvPr>
          <p:cNvCxnSpPr>
            <a:cxnSpLocks/>
          </p:cNvCxnSpPr>
          <p:nvPr/>
        </p:nvCxnSpPr>
        <p:spPr>
          <a:xfrm>
            <a:off x="3370826" y="2928070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76DAE41-2856-4567-9599-BC5DE97A8C28}"/>
              </a:ext>
            </a:extLst>
          </p:cNvPr>
          <p:cNvCxnSpPr>
            <a:cxnSpLocks/>
          </p:cNvCxnSpPr>
          <p:nvPr/>
        </p:nvCxnSpPr>
        <p:spPr>
          <a:xfrm>
            <a:off x="5442569" y="2939639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8D45039-F320-4F64-9034-1BEA9D698382}"/>
              </a:ext>
            </a:extLst>
          </p:cNvPr>
          <p:cNvCxnSpPr>
            <a:cxnSpLocks/>
          </p:cNvCxnSpPr>
          <p:nvPr/>
        </p:nvCxnSpPr>
        <p:spPr>
          <a:xfrm>
            <a:off x="7384223" y="2939637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DBD161E-78B2-47FB-8623-AB1185DA5543}"/>
              </a:ext>
            </a:extLst>
          </p:cNvPr>
          <p:cNvSpPr/>
          <p:nvPr/>
        </p:nvSpPr>
        <p:spPr>
          <a:xfrm>
            <a:off x="1814340" y="4437910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2569B1F-F078-4F32-B322-0216F803159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429172" y="4902368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46AE7EB6-6D83-460B-A861-1ACAE5A1D979}"/>
              </a:ext>
            </a:extLst>
          </p:cNvPr>
          <p:cNvCxnSpPr>
            <a:cxnSpLocks/>
          </p:cNvCxnSpPr>
          <p:nvPr/>
        </p:nvCxnSpPr>
        <p:spPr>
          <a:xfrm>
            <a:off x="3370826" y="4902366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2F27AF4E-3F6B-4BAE-AF10-613242508D3D}"/>
              </a:ext>
            </a:extLst>
          </p:cNvPr>
          <p:cNvSpPr/>
          <p:nvPr/>
        </p:nvSpPr>
        <p:spPr>
          <a:xfrm>
            <a:off x="1814340" y="5544142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219AB17-4519-4402-9446-7D4DBDBFEC4A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429172" y="6008600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EF6693F-5835-412F-B8B7-46F6A8BD1604}"/>
              </a:ext>
            </a:extLst>
          </p:cNvPr>
          <p:cNvCxnSpPr>
            <a:cxnSpLocks/>
          </p:cNvCxnSpPr>
          <p:nvPr/>
        </p:nvCxnSpPr>
        <p:spPr>
          <a:xfrm>
            <a:off x="3370826" y="6008598"/>
            <a:ext cx="385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3451E37-17D7-44B9-A34C-0CA35EB1F3B8}"/>
                  </a:ext>
                </a:extLst>
              </p:cNvPr>
              <p:cNvSpPr txBox="1"/>
              <p:nvPr/>
            </p:nvSpPr>
            <p:spPr>
              <a:xfrm>
                <a:off x="945581" y="2621351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3451E37-17D7-44B9-A34C-0CA35EB1F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1" y="2621351"/>
                <a:ext cx="463653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F1412D-B247-4F0D-84DE-485EB7091108}"/>
                  </a:ext>
                </a:extLst>
              </p:cNvPr>
              <p:cNvSpPr txBox="1"/>
              <p:nvPr/>
            </p:nvSpPr>
            <p:spPr>
              <a:xfrm>
                <a:off x="3782019" y="2441710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F1412D-B247-4F0D-84DE-485EB7091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019" y="2441710"/>
                <a:ext cx="484427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5EE97AA-D9EB-4972-A705-D5DAAF9F703F}"/>
                  </a:ext>
                </a:extLst>
              </p:cNvPr>
              <p:cNvSpPr txBox="1"/>
              <p:nvPr/>
            </p:nvSpPr>
            <p:spPr>
              <a:xfrm>
                <a:off x="4742930" y="2621351"/>
                <a:ext cx="693908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5EE97AA-D9EB-4972-A705-D5DAAF9F7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930" y="2621351"/>
                <a:ext cx="693908" cy="613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8399FBC-0DF8-4B1E-A512-1AD20B86D6D1}"/>
                  </a:ext>
                </a:extLst>
              </p:cNvPr>
              <p:cNvSpPr txBox="1"/>
              <p:nvPr/>
            </p:nvSpPr>
            <p:spPr>
              <a:xfrm>
                <a:off x="7757190" y="2461979"/>
                <a:ext cx="778098" cy="1345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8399FBC-0DF8-4B1E-A512-1AD20B86D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190" y="2461979"/>
                <a:ext cx="778098" cy="1345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D413C2B-D838-40A9-AC0E-CD6F9B141AD4}"/>
                  </a:ext>
                </a:extLst>
              </p:cNvPr>
              <p:cNvSpPr txBox="1"/>
              <p:nvPr/>
            </p:nvSpPr>
            <p:spPr>
              <a:xfrm>
                <a:off x="4973185" y="3640930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D413C2B-D838-40A9-AC0E-CD6F9B141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185" y="3640930"/>
                <a:ext cx="463653" cy="613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2DC8877-D133-47C3-8146-ADCEDEB2AD54}"/>
                  </a:ext>
                </a:extLst>
              </p:cNvPr>
              <p:cNvSpPr txBox="1"/>
              <p:nvPr/>
            </p:nvSpPr>
            <p:spPr>
              <a:xfrm>
                <a:off x="4742930" y="3264483"/>
                <a:ext cx="817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2DC8877-D133-47C3-8146-ADCEDEB2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930" y="3264483"/>
                <a:ext cx="817981" cy="369332"/>
              </a:xfrm>
              <a:prstGeom prst="rect">
                <a:avLst/>
              </a:prstGeom>
              <a:blipFill>
                <a:blip r:embed="rId8"/>
                <a:stretch>
                  <a:fillRect l="-8955" r="-895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122FEB6-BE9F-4ACD-9C32-86CFEA670ABD}"/>
                  </a:ext>
                </a:extLst>
              </p:cNvPr>
              <p:cNvSpPr txBox="1"/>
              <p:nvPr/>
            </p:nvSpPr>
            <p:spPr>
              <a:xfrm>
                <a:off x="7423540" y="3367160"/>
                <a:ext cx="65434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122FEB6-BE9F-4ACD-9C32-86CFEA67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40" y="3367160"/>
                <a:ext cx="654346" cy="9766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DE491CF-BD2D-4F9E-95FD-ADC93210E077}"/>
                  </a:ext>
                </a:extLst>
              </p:cNvPr>
              <p:cNvSpPr txBox="1"/>
              <p:nvPr/>
            </p:nvSpPr>
            <p:spPr>
              <a:xfrm>
                <a:off x="956533" y="4561989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DE491CF-BD2D-4F9E-95FD-ADC93210E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33" y="4561989"/>
                <a:ext cx="463653" cy="613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BFC9AD4-2A36-462C-BD9E-7B201BDFAF58}"/>
                  </a:ext>
                </a:extLst>
              </p:cNvPr>
              <p:cNvSpPr txBox="1"/>
              <p:nvPr/>
            </p:nvSpPr>
            <p:spPr>
              <a:xfrm>
                <a:off x="3755240" y="4414059"/>
                <a:ext cx="4844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BFC9AD4-2A36-462C-BD9E-7B201BDFA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240" y="4414059"/>
                <a:ext cx="484427" cy="9766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4E06D8-6A3F-4B0A-A7E5-495B87EFF577}"/>
                  </a:ext>
                </a:extLst>
              </p:cNvPr>
              <p:cNvSpPr txBox="1"/>
              <p:nvPr/>
            </p:nvSpPr>
            <p:spPr>
              <a:xfrm>
                <a:off x="937027" y="5664434"/>
                <a:ext cx="463652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4E06D8-6A3F-4B0A-A7E5-495B87EFF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27" y="5664434"/>
                <a:ext cx="463652" cy="6233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44144DB-34EF-478B-87D2-5E696EE2BF09}"/>
                  </a:ext>
                </a:extLst>
              </p:cNvPr>
              <p:cNvSpPr txBox="1"/>
              <p:nvPr/>
            </p:nvSpPr>
            <p:spPr>
              <a:xfrm>
                <a:off x="3755239" y="5582320"/>
                <a:ext cx="484427" cy="974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44144DB-34EF-478B-87D2-5E696EE2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239" y="5582320"/>
                <a:ext cx="484427" cy="9741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FC47E7A-6924-4F32-94D5-C8AD39130C29}"/>
                  </a:ext>
                </a:extLst>
              </p:cNvPr>
              <p:cNvSpPr txBox="1"/>
              <p:nvPr/>
            </p:nvSpPr>
            <p:spPr>
              <a:xfrm>
                <a:off x="4538544" y="4923832"/>
                <a:ext cx="122443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FC47E7A-6924-4F32-94D5-C8AD39130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544" y="4923832"/>
                <a:ext cx="1224438" cy="6233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FF522B2-B01D-4FD1-8E06-2625D0B05A96}"/>
                  </a:ext>
                </a:extLst>
              </p:cNvPr>
              <p:cNvSpPr txBox="1"/>
              <p:nvPr/>
            </p:nvSpPr>
            <p:spPr>
              <a:xfrm>
                <a:off x="7500277" y="4556197"/>
                <a:ext cx="126598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FF522B2-B01D-4FD1-8E06-2625D0B0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277" y="4556197"/>
                <a:ext cx="1265988" cy="9766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782184F-A8B7-4994-A87C-E08690C0D758}"/>
                  </a:ext>
                </a:extLst>
              </p:cNvPr>
              <p:cNvSpPr txBox="1"/>
              <p:nvPr/>
            </p:nvSpPr>
            <p:spPr>
              <a:xfrm>
                <a:off x="4918937" y="5761504"/>
                <a:ext cx="46365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782184F-A8B7-4994-A87C-E08690C0D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37" y="5761504"/>
                <a:ext cx="463652" cy="6158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C2191EF-43D1-494A-BB3A-5EEF4A4FCE2E}"/>
                  </a:ext>
                </a:extLst>
              </p:cNvPr>
              <p:cNvSpPr txBox="1"/>
              <p:nvPr/>
            </p:nvSpPr>
            <p:spPr>
              <a:xfrm>
                <a:off x="7819066" y="5745234"/>
                <a:ext cx="654346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12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C2191EF-43D1-494A-BB3A-5EEF4A4FC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066" y="5745234"/>
                <a:ext cx="654346" cy="9742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22F20F74-32AB-4894-8161-18902D7C1A5A}"/>
              </a:ext>
            </a:extLst>
          </p:cNvPr>
          <p:cNvSpPr txBox="1"/>
          <p:nvPr/>
        </p:nvSpPr>
        <p:spPr>
          <a:xfrm>
            <a:off x="4815812" y="700137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When the input and output are vectors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8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45" grpId="0" animBg="1"/>
      <p:bldP spid="52" grpId="0" animBg="1"/>
      <p:bldP spid="57" grpId="0" animBg="1"/>
      <p:bldP spid="5" grpId="0"/>
      <p:bldP spid="6" grpId="0"/>
      <p:bldP spid="8" grpId="0"/>
      <p:bldP spid="10" grpId="0"/>
      <p:bldP spid="11" grpId="0"/>
      <p:bldP spid="12" grpId="0"/>
      <p:bldP spid="13" grpId="0"/>
      <p:bldP spid="15" grpId="0"/>
      <p:bldP spid="17" grpId="0"/>
      <p:bldP spid="20" grpId="0"/>
      <p:bldP spid="25" grpId="0"/>
      <p:bldP spid="26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Are they </a:t>
            </a:r>
            <a:r>
              <a:rPr lang="en-US" altLang="zh-TW" sz="5000" i="1" dirty="0"/>
              <a:t>Linear</a:t>
            </a:r>
            <a:r>
              <a:rPr lang="en-US" altLang="zh-TW" sz="5000" dirty="0"/>
              <a:t>?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endParaRPr lang="zh-TW" altLang="en-US" sz="5400" i="1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26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572" y="1805807"/>
            <a:ext cx="7886700" cy="4351338"/>
          </a:xfrm>
        </p:spPr>
        <p:txBody>
          <a:bodyPr/>
          <a:lstStyle/>
          <a:p>
            <a:r>
              <a:rPr lang="en-US" altLang="zh-TW" dirty="0"/>
              <a:t>1. Persevering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2. Persevering Addition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01049" y="553131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83449" y="786755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22163" y="786754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/>
          <p:cNvCxnSpPr>
            <a:stCxn id="6" idx="3"/>
            <a:endCxn id="5" idx="1"/>
          </p:cNvCxnSpPr>
          <p:nvPr/>
        </p:nvCxnSpPr>
        <p:spPr>
          <a:xfrm>
            <a:off x="5264020" y="1017588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361334" y="1017587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617172" y="2620893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99572" y="2854517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8" name="直線單箭頭接點 37"/>
          <p:cNvCxnSpPr>
            <a:stCxn id="36" idx="3"/>
            <a:endCxn id="35" idx="1"/>
          </p:cNvCxnSpPr>
          <p:nvPr/>
        </p:nvCxnSpPr>
        <p:spPr>
          <a:xfrm>
            <a:off x="1080143" y="3085350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177457" y="3085349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801049" y="2620893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83449" y="2854517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" name="直線單箭頭接點 42"/>
          <p:cNvCxnSpPr>
            <a:stCxn id="41" idx="3"/>
            <a:endCxn id="40" idx="1"/>
          </p:cNvCxnSpPr>
          <p:nvPr/>
        </p:nvCxnSpPr>
        <p:spPr>
          <a:xfrm>
            <a:off x="5264020" y="3085350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361334" y="3085349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675526" y="2868089"/>
            <a:ext cx="58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942443" y="2854516"/>
            <a:ext cx="71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909383" y="3295064"/>
                <a:ext cx="605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kx</a:t>
                </a:r>
                <a:r>
                  <a:rPr kumimoji="0" lang="en-US" altLang="zh-TW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83" y="3295064"/>
                <a:ext cx="605935" cy="369332"/>
              </a:xfrm>
              <a:prstGeom prst="rect">
                <a:avLst/>
              </a:prstGeom>
              <a:blipFill>
                <a:blip r:embed="rId2"/>
                <a:stretch>
                  <a:fillRect l="-15000" t="-26667" r="-20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/>
          <p:cNvCxnSpPr/>
          <p:nvPr/>
        </p:nvCxnSpPr>
        <p:spPr>
          <a:xfrm>
            <a:off x="1109542" y="585838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214675" y="587171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661366" y="549774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1134623" y="4979686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3239756" y="499301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686447" y="4619043"/>
            <a:ext cx="1538514" cy="70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45243" y="5055545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0" name="直線單箭頭接點 59"/>
          <p:cNvCxnSpPr>
            <a:endCxn id="59" idx="1"/>
          </p:cNvCxnSpPr>
          <p:nvPr/>
        </p:nvCxnSpPr>
        <p:spPr>
          <a:xfrm>
            <a:off x="5308214" y="552000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7405528" y="5520001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704741" y="472358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1" y="4723588"/>
                <a:ext cx="364908" cy="369332"/>
              </a:xfrm>
              <a:prstGeom prst="rect">
                <a:avLst/>
              </a:prstGeom>
              <a:blipFill>
                <a:blip r:embed="rId3"/>
                <a:stretch>
                  <a:fillRect l="-11864" r="-1016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92107" y="5662586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7" y="5662586"/>
                <a:ext cx="372025" cy="369332"/>
              </a:xfrm>
              <a:prstGeom prst="rect">
                <a:avLst/>
              </a:prstGeom>
              <a:blipFill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3772136" y="4786132"/>
                <a:ext cx="762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136" y="4786132"/>
                <a:ext cx="762966" cy="369332"/>
              </a:xfrm>
              <a:prstGeom prst="rect">
                <a:avLst/>
              </a:prstGeom>
              <a:blipFill>
                <a:blip r:embed="rId5"/>
                <a:stretch>
                  <a:fillRect r="-4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73608" y="5669102"/>
                <a:ext cx="7629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608" y="5669102"/>
                <a:ext cx="762966" cy="369332"/>
              </a:xfrm>
              <a:prstGeom prst="rect">
                <a:avLst/>
              </a:prstGeom>
              <a:blipFill>
                <a:blip r:embed="rId6"/>
                <a:stretch>
                  <a:fillRect r="-4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727643" y="5043766"/>
                <a:ext cx="1034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43" y="5043766"/>
                <a:ext cx="1034066" cy="369332"/>
              </a:xfrm>
              <a:prstGeom prst="rect">
                <a:avLst/>
              </a:prstGeom>
              <a:blipFill>
                <a:blip r:embed="rId7"/>
                <a:stretch>
                  <a:fillRect l="-4142" r="-295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450322" y="5033774"/>
                <a:ext cx="1432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322" y="5033774"/>
                <a:ext cx="1432123" cy="369332"/>
              </a:xfrm>
              <a:prstGeom prst="rect">
                <a:avLst/>
              </a:prstGeom>
              <a:blipFill>
                <a:blip r:embed="rId8"/>
                <a:stretch>
                  <a:fillRect r="-170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771402" y="6060927"/>
                <a:ext cx="2144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≠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2" y="6060927"/>
                <a:ext cx="2144883" cy="369332"/>
              </a:xfrm>
              <a:prstGeom prst="rect">
                <a:avLst/>
              </a:prstGeom>
              <a:blipFill>
                <a:blip r:embed="rId9"/>
                <a:stretch>
                  <a:fillRect l="-2557" r="-8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358250E1-B599-45C9-9EAD-5B510469465B}"/>
              </a:ext>
            </a:extLst>
          </p:cNvPr>
          <p:cNvSpPr txBox="1"/>
          <p:nvPr/>
        </p:nvSpPr>
        <p:spPr>
          <a:xfrm>
            <a:off x="2575792" y="761949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3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0" grpId="0" animBg="1"/>
      <p:bldP spid="41" grpId="0"/>
      <p:bldP spid="45" grpId="0"/>
      <p:bldP spid="46" grpId="0"/>
      <p:bldP spid="4" grpId="0"/>
      <p:bldP spid="53" grpId="0" animBg="1"/>
      <p:bldP spid="58" grpId="0" animBg="1"/>
      <p:bldP spid="59" grpId="0" animBg="1"/>
      <p:bldP spid="62" grpId="0"/>
      <p:bldP spid="63" grpId="0"/>
      <p:bldP spid="64" grpId="0"/>
      <p:bldP spid="67" grpId="0"/>
      <p:bldP spid="68" grpId="0"/>
      <p:bldP spid="69" grpId="0"/>
      <p:bldP spid="7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2C0C318-5885-42A1-9172-6E9164F994FA}"/>
              </a:ext>
            </a:extLst>
          </p:cNvPr>
          <p:cNvSpPr/>
          <p:nvPr/>
        </p:nvSpPr>
        <p:spPr>
          <a:xfrm rot="5400000">
            <a:off x="7653064" y="682894"/>
            <a:ext cx="242987" cy="11520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E73F6EE-CAB4-4DEB-99CE-DF7AACC11594}"/>
              </a:ext>
            </a:extLst>
          </p:cNvPr>
          <p:cNvSpPr/>
          <p:nvPr/>
        </p:nvSpPr>
        <p:spPr>
          <a:xfrm>
            <a:off x="3763392" y="487963"/>
            <a:ext cx="242987" cy="11520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8590B3E-3DEF-4C73-B90B-50D4C364CC1E}"/>
              </a:ext>
            </a:extLst>
          </p:cNvPr>
          <p:cNvSpPr/>
          <p:nvPr/>
        </p:nvSpPr>
        <p:spPr>
          <a:xfrm rot="5400000">
            <a:off x="7684334" y="330412"/>
            <a:ext cx="242987" cy="11520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7A0D655-5C7F-439E-8EAA-A6D6B2313E96}"/>
              </a:ext>
            </a:extLst>
          </p:cNvPr>
          <p:cNvSpPr/>
          <p:nvPr/>
        </p:nvSpPr>
        <p:spPr>
          <a:xfrm>
            <a:off x="3314809" y="496480"/>
            <a:ext cx="242987" cy="11520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E99725-CD96-4476-9410-A56CF195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44" y="314404"/>
            <a:ext cx="7886700" cy="1325563"/>
          </a:xfrm>
        </p:spPr>
        <p:txBody>
          <a:bodyPr/>
          <a:lstStyle/>
          <a:p>
            <a:r>
              <a:rPr lang="en-US" altLang="zh-TW" dirty="0"/>
              <a:t>Linear?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45D6E1-89BC-4353-8FCB-84F3E1FC3601}"/>
              </a:ext>
            </a:extLst>
          </p:cNvPr>
          <p:cNvSpPr/>
          <p:nvPr/>
        </p:nvSpPr>
        <p:spPr>
          <a:xfrm>
            <a:off x="4967865" y="608028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DE39254-E156-401F-8669-C0F362BD2F14}"/>
                  </a:ext>
                </a:extLst>
              </p:cNvPr>
              <p:cNvSpPr txBox="1"/>
              <p:nvPr/>
            </p:nvSpPr>
            <p:spPr>
              <a:xfrm>
                <a:off x="7096307" y="764579"/>
                <a:ext cx="141904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DE39254-E156-401F-8669-C0F362BD2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07" y="764579"/>
                <a:ext cx="1419043" cy="615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A9420943-600F-4C60-BD65-FCFE39BB9E02}"/>
              </a:ext>
            </a:extLst>
          </p:cNvPr>
          <p:cNvSpPr txBox="1"/>
          <p:nvPr/>
        </p:nvSpPr>
        <p:spPr>
          <a:xfrm>
            <a:off x="2573530" y="7157"/>
            <a:ext cx="701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以左上到右下的對角線為軸進行翻轉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D820B12-3B82-425C-9249-B06327FB2F1D}"/>
              </a:ext>
            </a:extLst>
          </p:cNvPr>
          <p:cNvCxnSpPr/>
          <p:nvPr/>
        </p:nvCxnSpPr>
        <p:spPr>
          <a:xfrm>
            <a:off x="4377937" y="107248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65B680C-2123-4ADB-977B-29B7326B463E}"/>
              </a:ext>
            </a:extLst>
          </p:cNvPr>
          <p:cNvCxnSpPr/>
          <p:nvPr/>
        </p:nvCxnSpPr>
        <p:spPr>
          <a:xfrm>
            <a:off x="6568252" y="1072482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161243E-F97A-4A68-9956-1581CBEEF359}"/>
              </a:ext>
            </a:extLst>
          </p:cNvPr>
          <p:cNvSpPr/>
          <p:nvPr/>
        </p:nvSpPr>
        <p:spPr>
          <a:xfrm rot="5400000">
            <a:off x="7886498" y="2570002"/>
            <a:ext cx="287565" cy="16634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A70DD7E-9DAA-461A-BADD-5C8D610750A4}"/>
              </a:ext>
            </a:extLst>
          </p:cNvPr>
          <p:cNvSpPr/>
          <p:nvPr/>
        </p:nvSpPr>
        <p:spPr>
          <a:xfrm>
            <a:off x="3908685" y="2575494"/>
            <a:ext cx="416353" cy="11520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A6C7875-7551-4EAF-ACB5-B013CA5B704C}"/>
              </a:ext>
            </a:extLst>
          </p:cNvPr>
          <p:cNvSpPr/>
          <p:nvPr/>
        </p:nvSpPr>
        <p:spPr>
          <a:xfrm rot="5400000">
            <a:off x="7917769" y="2217518"/>
            <a:ext cx="287563" cy="16634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15DFE01-4A71-4EA9-BF0D-625702223226}"/>
              </a:ext>
            </a:extLst>
          </p:cNvPr>
          <p:cNvSpPr/>
          <p:nvPr/>
        </p:nvSpPr>
        <p:spPr>
          <a:xfrm>
            <a:off x="3314809" y="2617021"/>
            <a:ext cx="395684" cy="11520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D2FE5D-95DD-4679-98F6-1EEDC5BFA95A}"/>
              </a:ext>
            </a:extLst>
          </p:cNvPr>
          <p:cNvSpPr/>
          <p:nvPr/>
        </p:nvSpPr>
        <p:spPr>
          <a:xfrm>
            <a:off x="4967865" y="2728569"/>
            <a:ext cx="15385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F4B8A89-A83E-4F38-A3E7-50C3FD078DF1}"/>
                  </a:ext>
                </a:extLst>
              </p:cNvPr>
              <p:cNvSpPr txBox="1"/>
              <p:nvPr/>
            </p:nvSpPr>
            <p:spPr>
              <a:xfrm>
                <a:off x="3109213" y="2658551"/>
                <a:ext cx="1351457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1F4B8A89-A83E-4F38-A3E7-50C3FD07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213" y="2658551"/>
                <a:ext cx="1351457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041D268-C2A5-48CE-88E2-66362A83845F}"/>
                  </a:ext>
                </a:extLst>
              </p:cNvPr>
              <p:cNvSpPr txBox="1"/>
              <p:nvPr/>
            </p:nvSpPr>
            <p:spPr>
              <a:xfrm>
                <a:off x="7096307" y="2885120"/>
                <a:ext cx="1955920" cy="623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041D268-C2A5-48CE-88E2-66362A83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07" y="2885120"/>
                <a:ext cx="1955920" cy="623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AA654F2-4CEF-46D3-BDEF-840088741E91}"/>
              </a:ext>
            </a:extLst>
          </p:cNvPr>
          <p:cNvCxnSpPr/>
          <p:nvPr/>
        </p:nvCxnSpPr>
        <p:spPr>
          <a:xfrm>
            <a:off x="4377937" y="3193024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CD7FEFF-E55E-42DB-838E-695BA5E0D843}"/>
              </a:ext>
            </a:extLst>
          </p:cNvPr>
          <p:cNvCxnSpPr/>
          <p:nvPr/>
        </p:nvCxnSpPr>
        <p:spPr>
          <a:xfrm>
            <a:off x="6568252" y="3193023"/>
            <a:ext cx="5370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9FAF83-495C-4FFD-87EB-D509489C4EDC}"/>
              </a:ext>
            </a:extLst>
          </p:cNvPr>
          <p:cNvSpPr txBox="1"/>
          <p:nvPr/>
        </p:nvSpPr>
        <p:spPr>
          <a:xfrm>
            <a:off x="605962" y="1467129"/>
            <a:ext cx="1967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Transpose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AD64F2C-B273-4F14-84EF-A12A78A5BFB0}"/>
              </a:ext>
            </a:extLst>
          </p:cNvPr>
          <p:cNvCxnSpPr/>
          <p:nvPr/>
        </p:nvCxnSpPr>
        <p:spPr>
          <a:xfrm>
            <a:off x="3660156" y="1780078"/>
            <a:ext cx="0" cy="7132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61F9320D-9B14-468D-9495-0398516499F1}"/>
                  </a:ext>
                </a:extLst>
              </p:cNvPr>
              <p:cNvSpPr txBox="1"/>
              <p:nvPr/>
            </p:nvSpPr>
            <p:spPr>
              <a:xfrm>
                <a:off x="3552088" y="1855864"/>
                <a:ext cx="908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61F9320D-9B14-468D-9495-03985164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88" y="1855864"/>
                <a:ext cx="9085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A96205F-C712-4F5E-83B6-FAAF5EDCDAB6}"/>
              </a:ext>
            </a:extLst>
          </p:cNvPr>
          <p:cNvCxnSpPr/>
          <p:nvPr/>
        </p:nvCxnSpPr>
        <p:spPr>
          <a:xfrm>
            <a:off x="7691996" y="1780078"/>
            <a:ext cx="0" cy="7132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FEE9253-BD7D-4D80-AEC7-6E458CC04A35}"/>
                  </a:ext>
                </a:extLst>
              </p:cNvPr>
              <p:cNvSpPr txBox="1"/>
              <p:nvPr/>
            </p:nvSpPr>
            <p:spPr>
              <a:xfrm>
                <a:off x="7583928" y="1855864"/>
                <a:ext cx="908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FEE9253-BD7D-4D80-AEC7-6E458CC04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928" y="1855864"/>
                <a:ext cx="90858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1F2C32C6-E78B-4029-8DE5-3DEF14F60399}"/>
              </a:ext>
            </a:extLst>
          </p:cNvPr>
          <p:cNvSpPr/>
          <p:nvPr/>
        </p:nvSpPr>
        <p:spPr>
          <a:xfrm>
            <a:off x="1509510" y="3908709"/>
            <a:ext cx="1260991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0F9E6B72-EF11-4142-B5BD-B606D0EA4E7B}"/>
                  </a:ext>
                </a:extLst>
              </p:cNvPr>
              <p:cNvSpPr txBox="1"/>
              <p:nvPr/>
            </p:nvSpPr>
            <p:spPr>
              <a:xfrm>
                <a:off x="171543" y="3768677"/>
                <a:ext cx="1042459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0F9E6B72-EF11-4142-B5BD-B606D0EA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3" y="3768677"/>
                <a:ext cx="1042459" cy="10689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DC6C1CA-0558-4FC0-932F-2159BC569918}"/>
                  </a:ext>
                </a:extLst>
              </p:cNvPr>
              <p:cNvSpPr txBox="1"/>
              <p:nvPr/>
            </p:nvSpPr>
            <p:spPr>
              <a:xfrm>
                <a:off x="2862112" y="4493163"/>
                <a:ext cx="141904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DC6C1CA-0558-4FC0-932F-2159BC56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112" y="4493163"/>
                <a:ext cx="1419043" cy="615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4B3E0D3-6582-473F-96DF-AD9443CEEE0C}"/>
              </a:ext>
            </a:extLst>
          </p:cNvPr>
          <p:cNvCxnSpPr>
            <a:cxnSpLocks/>
          </p:cNvCxnSpPr>
          <p:nvPr/>
        </p:nvCxnSpPr>
        <p:spPr>
          <a:xfrm>
            <a:off x="1176240" y="4373164"/>
            <a:ext cx="3307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07F1175-6853-4181-AE19-8A835D32BA34}"/>
              </a:ext>
            </a:extLst>
          </p:cNvPr>
          <p:cNvSpPr/>
          <p:nvPr/>
        </p:nvSpPr>
        <p:spPr>
          <a:xfrm>
            <a:off x="1509510" y="5272797"/>
            <a:ext cx="1260991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D171863E-CF64-4B98-BCA8-34C938D575C2}"/>
                  </a:ext>
                </a:extLst>
              </p:cNvPr>
              <p:cNvSpPr txBox="1"/>
              <p:nvPr/>
            </p:nvSpPr>
            <p:spPr>
              <a:xfrm>
                <a:off x="171543" y="5132765"/>
                <a:ext cx="1042459" cy="1100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D171863E-CF64-4B98-BCA8-34C938D5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43" y="5132765"/>
                <a:ext cx="1042459" cy="11008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C42907-2313-4B6A-B4E6-B23A3EF36F90}"/>
                  </a:ext>
                </a:extLst>
              </p:cNvPr>
              <p:cNvSpPr txBox="1"/>
              <p:nvPr/>
            </p:nvSpPr>
            <p:spPr>
              <a:xfrm>
                <a:off x="2816726" y="5866779"/>
                <a:ext cx="141904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DC42907-2313-4B6A-B4E6-B23A3EF36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26" y="5866779"/>
                <a:ext cx="1419043" cy="615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8DB06709-63C7-4901-87AB-4747184BF10A}"/>
              </a:ext>
            </a:extLst>
          </p:cNvPr>
          <p:cNvCxnSpPr>
            <a:cxnSpLocks/>
          </p:cNvCxnSpPr>
          <p:nvPr/>
        </p:nvCxnSpPr>
        <p:spPr>
          <a:xfrm>
            <a:off x="1176240" y="5737252"/>
            <a:ext cx="3307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74715221-BDE1-41B6-A28A-993A1D06273F}"/>
              </a:ext>
            </a:extLst>
          </p:cNvPr>
          <p:cNvSpPr/>
          <p:nvPr/>
        </p:nvSpPr>
        <p:spPr>
          <a:xfrm>
            <a:off x="6042769" y="4781461"/>
            <a:ext cx="1260991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System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1331736-15DA-4292-8967-32B38751AC77}"/>
              </a:ext>
            </a:extLst>
          </p:cNvPr>
          <p:cNvCxnSpPr>
            <a:cxnSpLocks/>
          </p:cNvCxnSpPr>
          <p:nvPr/>
        </p:nvCxnSpPr>
        <p:spPr>
          <a:xfrm>
            <a:off x="2770501" y="4346288"/>
            <a:ext cx="3307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5D77339-96CE-485C-9DE5-D8B8454D97B6}"/>
              </a:ext>
            </a:extLst>
          </p:cNvPr>
          <p:cNvCxnSpPr>
            <a:cxnSpLocks/>
          </p:cNvCxnSpPr>
          <p:nvPr/>
        </p:nvCxnSpPr>
        <p:spPr>
          <a:xfrm>
            <a:off x="2770501" y="5710376"/>
            <a:ext cx="3307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51326A-17AA-45A4-B5E9-E09F702C44F7}"/>
                  </a:ext>
                </a:extLst>
              </p:cNvPr>
              <p:cNvSpPr txBox="1"/>
              <p:nvPr/>
            </p:nvSpPr>
            <p:spPr>
              <a:xfrm>
                <a:off x="4404911" y="4695511"/>
                <a:ext cx="1419043" cy="1100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51326A-17AA-45A4-B5E9-E09F702C4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11" y="4695511"/>
                <a:ext cx="1419043" cy="1100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9E00642-7853-46D3-B57D-CB73DBD51D98}"/>
              </a:ext>
            </a:extLst>
          </p:cNvPr>
          <p:cNvCxnSpPr>
            <a:cxnSpLocks/>
          </p:cNvCxnSpPr>
          <p:nvPr/>
        </p:nvCxnSpPr>
        <p:spPr>
          <a:xfrm>
            <a:off x="5722050" y="5245918"/>
            <a:ext cx="3307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031FD44-26A8-41CC-904F-28D5CBB35DCF}"/>
                  </a:ext>
                </a:extLst>
              </p:cNvPr>
              <p:cNvSpPr txBox="1"/>
              <p:nvPr/>
            </p:nvSpPr>
            <p:spPr>
              <a:xfrm>
                <a:off x="7043659" y="5821562"/>
                <a:ext cx="192879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031FD44-26A8-41CC-904F-28D5CBB3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659" y="5821562"/>
                <a:ext cx="1928798" cy="615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1F1C4AF-EB67-4F4D-B7F6-12086D47CED7}"/>
              </a:ext>
            </a:extLst>
          </p:cNvPr>
          <p:cNvCxnSpPr>
            <a:cxnSpLocks/>
          </p:cNvCxnSpPr>
          <p:nvPr/>
        </p:nvCxnSpPr>
        <p:spPr>
          <a:xfrm>
            <a:off x="7303760" y="5245918"/>
            <a:ext cx="3307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81C6C4E-FC04-4A13-BFBF-1428A44602EE}"/>
                  </a:ext>
                </a:extLst>
              </p:cNvPr>
              <p:cNvSpPr txBox="1"/>
              <p:nvPr/>
            </p:nvSpPr>
            <p:spPr>
              <a:xfrm>
                <a:off x="3109213" y="538010"/>
                <a:ext cx="1042459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0" lang="en-US" altLang="zh-TW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81C6C4E-FC04-4A13-BFBF-1428A446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213" y="538010"/>
                <a:ext cx="1042459" cy="10689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77CAFDA2-52B5-468F-B2AF-9ACDABDE50C0}"/>
              </a:ext>
            </a:extLst>
          </p:cNvPr>
          <p:cNvSpPr/>
          <p:nvPr/>
        </p:nvSpPr>
        <p:spPr>
          <a:xfrm>
            <a:off x="191692" y="3760055"/>
            <a:ext cx="1002159" cy="1152004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7053CA54-CEBC-4B11-BDAB-DF6079BCF982}"/>
              </a:ext>
            </a:extLst>
          </p:cNvPr>
          <p:cNvSpPr/>
          <p:nvPr/>
        </p:nvSpPr>
        <p:spPr>
          <a:xfrm>
            <a:off x="195930" y="5132765"/>
            <a:ext cx="1002159" cy="1152004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FF8AFDD7-7802-471A-B746-1D9125C993CD}"/>
              </a:ext>
            </a:extLst>
          </p:cNvPr>
          <p:cNvSpPr/>
          <p:nvPr/>
        </p:nvSpPr>
        <p:spPr>
          <a:xfrm>
            <a:off x="2882263" y="4485304"/>
            <a:ext cx="1442775" cy="73373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033D0110-8C7E-4238-9A84-8E036398BBA6}"/>
              </a:ext>
            </a:extLst>
          </p:cNvPr>
          <p:cNvSpPr/>
          <p:nvPr/>
        </p:nvSpPr>
        <p:spPr>
          <a:xfrm>
            <a:off x="2813729" y="5820443"/>
            <a:ext cx="1467426" cy="733736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4BD7116-31B8-4E39-93A3-3A73BB7EE065}"/>
              </a:ext>
            </a:extLst>
          </p:cNvPr>
          <p:cNvSpPr txBox="1"/>
          <p:nvPr/>
        </p:nvSpPr>
        <p:spPr>
          <a:xfrm>
            <a:off x="1851767" y="1974255"/>
            <a:ext cx="711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4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4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4" grpId="0"/>
      <p:bldP spid="39" grpId="0" animBg="1"/>
      <p:bldP spid="40" grpId="0"/>
      <p:bldP spid="41" grpId="0"/>
      <p:bldP spid="47" grpId="0" animBg="1"/>
      <p:bldP spid="48" grpId="0"/>
      <p:bldP spid="49" grpId="0"/>
      <p:bldP spid="53" grpId="0" animBg="1"/>
      <p:bldP spid="57" grpId="0"/>
      <p:bldP spid="62" grpId="0"/>
      <p:bldP spid="64" grpId="0" animBg="1"/>
      <p:bldP spid="66" grpId="0" animBg="1"/>
      <p:bldP spid="67" grpId="0" animBg="1"/>
      <p:bldP spid="68" grpId="0" animBg="1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69E48-C8A7-4487-B2C6-90512AEA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0E3A95-12B3-4B3C-B42E-DA7014B798D0}"/>
              </a:ext>
            </a:extLst>
          </p:cNvPr>
          <p:cNvSpPr/>
          <p:nvPr/>
        </p:nvSpPr>
        <p:spPr>
          <a:xfrm>
            <a:off x="3478210" y="1705931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Derivative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21AAE734-A757-46CF-AC1E-1E427AFEB6C5}"/>
              </a:ext>
            </a:extLst>
          </p:cNvPr>
          <p:cNvSpPr/>
          <p:nvPr/>
        </p:nvSpPr>
        <p:spPr>
          <a:xfrm>
            <a:off x="2557371" y="1989267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4E0B2252-8688-4D82-B5E1-B23E9F4B57D5}"/>
              </a:ext>
            </a:extLst>
          </p:cNvPr>
          <p:cNvSpPr/>
          <p:nvPr/>
        </p:nvSpPr>
        <p:spPr>
          <a:xfrm>
            <a:off x="5944513" y="1989267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6BA5E29-1729-4B62-AE7B-0739FE37E7A5}"/>
              </a:ext>
            </a:extLst>
          </p:cNvPr>
          <p:cNvSpPr txBox="1"/>
          <p:nvPr/>
        </p:nvSpPr>
        <p:spPr>
          <a:xfrm>
            <a:off x="1112924" y="1978363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 f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8261A3-84DE-43FC-AA71-761A9377C853}"/>
              </a:ext>
            </a:extLst>
          </p:cNvPr>
          <p:cNvSpPr txBox="1"/>
          <p:nvPr/>
        </p:nvSpPr>
        <p:spPr>
          <a:xfrm>
            <a:off x="6785666" y="1977375"/>
            <a:ext cx="182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 f’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32F8F4-32AD-4B32-817A-DF4894BD63FF}"/>
              </a:ext>
            </a:extLst>
          </p:cNvPr>
          <p:cNvSpPr txBox="1"/>
          <p:nvPr/>
        </p:nvSpPr>
        <p:spPr>
          <a:xfrm>
            <a:off x="1483967" y="4061669"/>
            <a:ext cx="97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2A824B-A4ED-42C7-991A-C4C92F4D9D37}"/>
              </a:ext>
            </a:extLst>
          </p:cNvPr>
          <p:cNvSpPr txBox="1"/>
          <p:nvPr/>
        </p:nvSpPr>
        <p:spPr>
          <a:xfrm>
            <a:off x="7023647" y="4061669"/>
            <a:ext cx="111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2x</a:t>
            </a:r>
            <a:endParaRPr kumimoji="0" lang="zh-TW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56CDF372-3AD3-46AE-BB9C-6E285C4E0A32}"/>
              </a:ext>
            </a:extLst>
          </p:cNvPr>
          <p:cNvSpPr/>
          <p:nvPr/>
        </p:nvSpPr>
        <p:spPr>
          <a:xfrm rot="21381204">
            <a:off x="1431597" y="3441340"/>
            <a:ext cx="1013648" cy="583066"/>
          </a:xfrm>
          <a:custGeom>
            <a:avLst/>
            <a:gdLst>
              <a:gd name="connsiteX0" fmla="*/ 0 w 468630"/>
              <a:gd name="connsiteY0" fmla="*/ 0 h 663076"/>
              <a:gd name="connsiteX1" fmla="*/ 240030 w 468630"/>
              <a:gd name="connsiteY1" fmla="*/ 662940 h 663076"/>
              <a:gd name="connsiteX2" fmla="*/ 468630 w 468630"/>
              <a:gd name="connsiteY2" fmla="*/ 45720 h 66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630" h="663076">
                <a:moveTo>
                  <a:pt x="0" y="0"/>
                </a:moveTo>
                <a:cubicBezTo>
                  <a:pt x="80962" y="327660"/>
                  <a:pt x="161925" y="655320"/>
                  <a:pt x="240030" y="662940"/>
                </a:cubicBezTo>
                <a:cubicBezTo>
                  <a:pt x="318135" y="670560"/>
                  <a:pt x="393382" y="358140"/>
                  <a:pt x="468630" y="4572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D138C1C-5FD1-4FE5-821A-6800B1A66B77}"/>
              </a:ext>
            </a:extLst>
          </p:cNvPr>
          <p:cNvCxnSpPr/>
          <p:nvPr/>
        </p:nvCxnSpPr>
        <p:spPr>
          <a:xfrm flipH="1">
            <a:off x="7290077" y="3249795"/>
            <a:ext cx="538337" cy="72849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4D01F4-A48D-4456-A44E-61C6DF23125C}"/>
              </a:ext>
            </a:extLst>
          </p:cNvPr>
          <p:cNvSpPr txBox="1"/>
          <p:nvPr/>
        </p:nvSpPr>
        <p:spPr>
          <a:xfrm>
            <a:off x="1351959" y="5634230"/>
            <a:ext cx="111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3x</a:t>
            </a:r>
            <a:endParaRPr kumimoji="0" lang="zh-TW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933306A-8740-47B4-9920-54D1CD12612C}"/>
              </a:ext>
            </a:extLst>
          </p:cNvPr>
          <p:cNvCxnSpPr/>
          <p:nvPr/>
        </p:nvCxnSpPr>
        <p:spPr>
          <a:xfrm flipH="1">
            <a:off x="1618389" y="4822356"/>
            <a:ext cx="538337" cy="72849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63F6602-FB44-4A8E-9A59-843CF1F82B02}"/>
              </a:ext>
            </a:extLst>
          </p:cNvPr>
          <p:cNvSpPr txBox="1"/>
          <p:nvPr/>
        </p:nvSpPr>
        <p:spPr>
          <a:xfrm>
            <a:off x="7092782" y="5594644"/>
            <a:ext cx="111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F31ECB7-F152-4842-93A3-0CD3F43F3503}"/>
              </a:ext>
            </a:extLst>
          </p:cNvPr>
          <p:cNvCxnSpPr>
            <a:cxnSpLocks/>
          </p:cNvCxnSpPr>
          <p:nvPr/>
        </p:nvCxnSpPr>
        <p:spPr>
          <a:xfrm flipH="1">
            <a:off x="7213883" y="5351244"/>
            <a:ext cx="84437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3C0F2E8-8451-4F0E-BE5D-2EDD7728604C}"/>
                  </a:ext>
                </a:extLst>
              </p:cNvPr>
              <p:cNvSpPr txBox="1"/>
              <p:nvPr/>
            </p:nvSpPr>
            <p:spPr>
              <a:xfrm>
                <a:off x="4184557" y="3479509"/>
                <a:ext cx="11172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3C0F2E8-8451-4F0E-BE5D-2EDD7728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57" y="3479509"/>
                <a:ext cx="11172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463B2DA-172D-4121-83A1-26641E1051D5}"/>
                  </a:ext>
                </a:extLst>
              </p:cNvPr>
              <p:cNvSpPr txBox="1"/>
              <p:nvPr/>
            </p:nvSpPr>
            <p:spPr>
              <a:xfrm>
                <a:off x="4184557" y="4056051"/>
                <a:ext cx="1142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463B2DA-172D-4121-83A1-26641E105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57" y="4056051"/>
                <a:ext cx="1142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90C4B7B-36A2-4D49-A6F2-7A324B737525}"/>
                  </a:ext>
                </a:extLst>
              </p:cNvPr>
              <p:cNvSpPr txBox="1"/>
              <p:nvPr/>
            </p:nvSpPr>
            <p:spPr>
              <a:xfrm>
                <a:off x="3992902" y="4737273"/>
                <a:ext cx="1525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𝑘𝑓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90C4B7B-36A2-4D49-A6F2-7A324B737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02" y="4737273"/>
                <a:ext cx="152535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9AAAB8D-F069-41F6-949C-780F3A4FFE26}"/>
                  </a:ext>
                </a:extLst>
              </p:cNvPr>
              <p:cNvSpPr txBox="1"/>
              <p:nvPr/>
            </p:nvSpPr>
            <p:spPr>
              <a:xfrm>
                <a:off x="3530964" y="5345257"/>
                <a:ext cx="2531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→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9AAAB8D-F069-41F6-949C-780F3A4FF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64" y="5345257"/>
                <a:ext cx="25311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9D5FC2EF-790F-4EC9-A722-EB11AB82FE80}"/>
              </a:ext>
            </a:extLst>
          </p:cNvPr>
          <p:cNvSpPr txBox="1"/>
          <p:nvPr/>
        </p:nvSpPr>
        <p:spPr>
          <a:xfrm>
            <a:off x="2462761" y="762105"/>
            <a:ext cx="711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5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4" grpId="0"/>
      <p:bldP spid="16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7B6C9-F67E-4669-BEB1-7C0DD19C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63C821-52DE-4743-A21F-C11CC0992327}"/>
              </a:ext>
            </a:extLst>
          </p:cNvPr>
          <p:cNvSpPr/>
          <p:nvPr/>
        </p:nvSpPr>
        <p:spPr>
          <a:xfrm>
            <a:off x="3475621" y="2644502"/>
            <a:ext cx="2356833" cy="105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Integral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(from a to b)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向右箭號 11">
            <a:extLst>
              <a:ext uri="{FF2B5EF4-FFF2-40B4-BE49-F238E27FC236}">
                <a16:creationId xmlns:a16="http://schemas.microsoft.com/office/drawing/2014/main" id="{B497B7E0-1E52-4D94-859D-82DFD5B0EF51}"/>
              </a:ext>
            </a:extLst>
          </p:cNvPr>
          <p:cNvSpPr/>
          <p:nvPr/>
        </p:nvSpPr>
        <p:spPr>
          <a:xfrm>
            <a:off x="2554782" y="2927838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向右箭號 12">
            <a:extLst>
              <a:ext uri="{FF2B5EF4-FFF2-40B4-BE49-F238E27FC236}">
                <a16:creationId xmlns:a16="http://schemas.microsoft.com/office/drawing/2014/main" id="{CFF8A2FE-C1BD-4CBE-90E2-22B61FF234B3}"/>
              </a:ext>
            </a:extLst>
          </p:cNvPr>
          <p:cNvSpPr/>
          <p:nvPr/>
        </p:nvSpPr>
        <p:spPr>
          <a:xfrm>
            <a:off x="5941924" y="2927838"/>
            <a:ext cx="811369" cy="4378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2726CE1-5E2E-482E-B73F-4B9675FD3E2B}"/>
                  </a:ext>
                </a:extLst>
              </p:cNvPr>
              <p:cNvSpPr txBox="1"/>
              <p:nvPr/>
            </p:nvSpPr>
            <p:spPr>
              <a:xfrm>
                <a:off x="628650" y="2919440"/>
                <a:ext cx="2595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Function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2726CE1-5E2E-482E-B73F-4B9675FD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19440"/>
                <a:ext cx="2595272" cy="461665"/>
              </a:xfrm>
              <a:prstGeom prst="rect">
                <a:avLst/>
              </a:prstGeom>
              <a:blipFill>
                <a:blip r:embed="rId3"/>
                <a:stretch>
                  <a:fillRect l="-352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0761A82B-FCBD-4CA2-A9C7-F70BDD982A11}"/>
              </a:ext>
            </a:extLst>
          </p:cNvPr>
          <p:cNvSpPr txBox="1"/>
          <p:nvPr/>
        </p:nvSpPr>
        <p:spPr>
          <a:xfrm>
            <a:off x="7167168" y="3601692"/>
            <a:ext cx="142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scalar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4792B1A-CFA2-4628-B4AF-B1064BF900FD}"/>
                  </a:ext>
                </a:extLst>
              </p:cNvPr>
              <p:cNvSpPr txBox="1"/>
              <p:nvPr/>
            </p:nvSpPr>
            <p:spPr>
              <a:xfrm>
                <a:off x="1061224" y="2142001"/>
                <a:ext cx="1705722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4792B1A-CFA2-4628-B4AF-B1064BF9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24" y="2142001"/>
                <a:ext cx="1705722" cy="46057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7AD60C2-C646-423E-8286-37F3B9F4CED6}"/>
                  </a:ext>
                </a:extLst>
              </p:cNvPr>
              <p:cNvSpPr txBox="1"/>
              <p:nvPr/>
            </p:nvSpPr>
            <p:spPr>
              <a:xfrm>
                <a:off x="6197815" y="1979201"/>
                <a:ext cx="235683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7AD60C2-C646-423E-8286-37F3B9F4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815" y="1979201"/>
                <a:ext cx="2356835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1A8B19E-65BC-4AE1-8486-897767E9A00B}"/>
                  </a:ext>
                </a:extLst>
              </p:cNvPr>
              <p:cNvSpPr txBox="1"/>
              <p:nvPr/>
            </p:nvSpPr>
            <p:spPr>
              <a:xfrm>
                <a:off x="6825841" y="2642425"/>
                <a:ext cx="1652953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zh-TW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sup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1A8B19E-65BC-4AE1-8486-897767E9A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41" y="2642425"/>
                <a:ext cx="1652953" cy="977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F97D98C-93B0-4C10-9D5F-F29B6AAB1586}"/>
              </a:ext>
            </a:extLst>
          </p:cNvPr>
          <p:cNvCxnSpPr/>
          <p:nvPr/>
        </p:nvCxnSpPr>
        <p:spPr>
          <a:xfrm>
            <a:off x="1797341" y="5697711"/>
            <a:ext cx="39861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0FE52E5A-82AD-4B63-8C34-08656A13845A}"/>
              </a:ext>
            </a:extLst>
          </p:cNvPr>
          <p:cNvSpPr/>
          <p:nvPr/>
        </p:nvSpPr>
        <p:spPr>
          <a:xfrm>
            <a:off x="1752354" y="4266986"/>
            <a:ext cx="4013200" cy="908838"/>
          </a:xfrm>
          <a:custGeom>
            <a:avLst/>
            <a:gdLst>
              <a:gd name="connsiteX0" fmla="*/ 0 w 4013200"/>
              <a:gd name="connsiteY0" fmla="*/ 775508 h 908838"/>
              <a:gd name="connsiteX1" fmla="*/ 1168400 w 4013200"/>
              <a:gd name="connsiteY1" fmla="*/ 808 h 908838"/>
              <a:gd name="connsiteX2" fmla="*/ 2628900 w 4013200"/>
              <a:gd name="connsiteY2" fmla="*/ 902508 h 908838"/>
              <a:gd name="connsiteX3" fmla="*/ 4013200 w 4013200"/>
              <a:gd name="connsiteY3" fmla="*/ 331008 h 90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200" h="908838">
                <a:moveTo>
                  <a:pt x="0" y="775508"/>
                </a:moveTo>
                <a:cubicBezTo>
                  <a:pt x="365125" y="377574"/>
                  <a:pt x="730250" y="-20359"/>
                  <a:pt x="1168400" y="808"/>
                </a:cubicBezTo>
                <a:cubicBezTo>
                  <a:pt x="1606550" y="21975"/>
                  <a:pt x="2154767" y="847475"/>
                  <a:pt x="2628900" y="902508"/>
                </a:cubicBezTo>
                <a:cubicBezTo>
                  <a:pt x="3103033" y="957541"/>
                  <a:pt x="3558116" y="644274"/>
                  <a:pt x="4013200" y="331008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E5C843A-69F6-402F-B16B-639F8B17B1DE}"/>
              </a:ext>
            </a:extLst>
          </p:cNvPr>
          <p:cNvCxnSpPr/>
          <p:nvPr/>
        </p:nvCxnSpPr>
        <p:spPr>
          <a:xfrm>
            <a:off x="2776135" y="4342965"/>
            <a:ext cx="0" cy="1316646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E885D84-2DD5-4D4A-91D5-55B223E8F8F9}"/>
              </a:ext>
            </a:extLst>
          </p:cNvPr>
          <p:cNvCxnSpPr>
            <a:cxnSpLocks/>
          </p:cNvCxnSpPr>
          <p:nvPr/>
        </p:nvCxnSpPr>
        <p:spPr>
          <a:xfrm>
            <a:off x="5189135" y="4948411"/>
            <a:ext cx="0" cy="6606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AC39BD7-7463-47F7-9103-7A7CA910271E}"/>
              </a:ext>
            </a:extLst>
          </p:cNvPr>
          <p:cNvSpPr txBox="1"/>
          <p:nvPr/>
        </p:nvSpPr>
        <p:spPr>
          <a:xfrm>
            <a:off x="2503085" y="5745233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4FFC2C9-A5DC-402C-A1EA-76A71CED9723}"/>
              </a:ext>
            </a:extLst>
          </p:cNvPr>
          <p:cNvSpPr txBox="1"/>
          <p:nvPr/>
        </p:nvSpPr>
        <p:spPr>
          <a:xfrm>
            <a:off x="4916085" y="5745233"/>
            <a:ext cx="5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E76F66-651C-47AF-A2B2-A8884264752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26286" y="3381105"/>
            <a:ext cx="432019" cy="1018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9FB9E95-5B62-4B05-A254-4990F75968D7}"/>
              </a:ext>
            </a:extLst>
          </p:cNvPr>
          <p:cNvCxnSpPr>
            <a:cxnSpLocks/>
          </p:cNvCxnSpPr>
          <p:nvPr/>
        </p:nvCxnSpPr>
        <p:spPr>
          <a:xfrm flipV="1">
            <a:off x="4110850" y="3866181"/>
            <a:ext cx="2952340" cy="1457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EC742F3-A21B-4871-B072-53ED28EF5335}"/>
              </a:ext>
            </a:extLst>
          </p:cNvPr>
          <p:cNvGrpSpPr/>
          <p:nvPr/>
        </p:nvGrpSpPr>
        <p:grpSpPr>
          <a:xfrm>
            <a:off x="2748782" y="4415062"/>
            <a:ext cx="2440349" cy="1244549"/>
            <a:chOff x="2748782" y="4415062"/>
            <a:chExt cx="2440349" cy="1244549"/>
          </a:xfrm>
        </p:grpSpPr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15D907A4-6FE6-4572-B105-BC9DB8DFCF31}"/>
                </a:ext>
              </a:extLst>
            </p:cNvPr>
            <p:cNvSpPr/>
            <p:nvPr/>
          </p:nvSpPr>
          <p:spPr>
            <a:xfrm>
              <a:off x="2748782" y="5140998"/>
              <a:ext cx="2440349" cy="518613"/>
            </a:xfrm>
            <a:custGeom>
              <a:avLst/>
              <a:gdLst>
                <a:gd name="connsiteX0" fmla="*/ 511039 w 2740308"/>
                <a:gd name="connsiteY0" fmla="*/ 0 h 1205182"/>
                <a:gd name="connsiteX1" fmla="*/ 493455 w 2740308"/>
                <a:gd name="connsiteY1" fmla="*/ 158262 h 1205182"/>
                <a:gd name="connsiteX2" fmla="*/ 423116 w 2740308"/>
                <a:gd name="connsiteY2" fmla="*/ 246185 h 1205182"/>
                <a:gd name="connsiteX3" fmla="*/ 387947 w 2740308"/>
                <a:gd name="connsiteY3" fmla="*/ 298938 h 1205182"/>
                <a:gd name="connsiteX4" fmla="*/ 352778 w 2740308"/>
                <a:gd name="connsiteY4" fmla="*/ 422031 h 1205182"/>
                <a:gd name="connsiteX5" fmla="*/ 405531 w 2740308"/>
                <a:gd name="connsiteY5" fmla="*/ 439615 h 1205182"/>
                <a:gd name="connsiteX6" fmla="*/ 1003408 w 2740308"/>
                <a:gd name="connsiteY6" fmla="*/ 175846 h 1205182"/>
                <a:gd name="connsiteX7" fmla="*/ 141762 w 2740308"/>
                <a:gd name="connsiteY7" fmla="*/ 808892 h 1205182"/>
                <a:gd name="connsiteX8" fmla="*/ 18670 w 2740308"/>
                <a:gd name="connsiteY8" fmla="*/ 984738 h 1205182"/>
                <a:gd name="connsiteX9" fmla="*/ 563793 w 2740308"/>
                <a:gd name="connsiteY9" fmla="*/ 668215 h 1205182"/>
                <a:gd name="connsiteX10" fmla="*/ 1513362 w 2740308"/>
                <a:gd name="connsiteY10" fmla="*/ 228600 h 1205182"/>
                <a:gd name="connsiteX11" fmla="*/ 1319931 w 2740308"/>
                <a:gd name="connsiteY11" fmla="*/ 492369 h 1205182"/>
                <a:gd name="connsiteX12" fmla="*/ 1144085 w 2740308"/>
                <a:gd name="connsiteY12" fmla="*/ 738554 h 1205182"/>
                <a:gd name="connsiteX13" fmla="*/ 493455 w 2740308"/>
                <a:gd name="connsiteY13" fmla="*/ 1107831 h 1205182"/>
                <a:gd name="connsiteX14" fmla="*/ 387947 w 2740308"/>
                <a:gd name="connsiteY14" fmla="*/ 1195754 h 1205182"/>
                <a:gd name="connsiteX15" fmla="*/ 528624 w 2740308"/>
                <a:gd name="connsiteY15" fmla="*/ 1055077 h 1205182"/>
                <a:gd name="connsiteX16" fmla="*/ 897901 w 2740308"/>
                <a:gd name="connsiteY16" fmla="*/ 773723 h 1205182"/>
                <a:gd name="connsiteX17" fmla="*/ 985824 w 2740308"/>
                <a:gd name="connsiteY17" fmla="*/ 720969 h 1205182"/>
                <a:gd name="connsiteX18" fmla="*/ 1390270 w 2740308"/>
                <a:gd name="connsiteY18" fmla="*/ 527538 h 1205182"/>
                <a:gd name="connsiteX19" fmla="*/ 1355101 w 2740308"/>
                <a:gd name="connsiteY19" fmla="*/ 756138 h 1205182"/>
                <a:gd name="connsiteX20" fmla="*/ 1144085 w 2740308"/>
                <a:gd name="connsiteY20" fmla="*/ 1195754 h 1205182"/>
                <a:gd name="connsiteX21" fmla="*/ 1284762 w 2740308"/>
                <a:gd name="connsiteY21" fmla="*/ 1125415 h 1205182"/>
                <a:gd name="connsiteX22" fmla="*/ 1337516 w 2740308"/>
                <a:gd name="connsiteY22" fmla="*/ 1072662 h 1205182"/>
                <a:gd name="connsiteX23" fmla="*/ 1654039 w 2740308"/>
                <a:gd name="connsiteY23" fmla="*/ 861646 h 1205182"/>
                <a:gd name="connsiteX24" fmla="*/ 1548531 w 2740308"/>
                <a:gd name="connsiteY24" fmla="*/ 1019908 h 1205182"/>
                <a:gd name="connsiteX25" fmla="*/ 1478193 w 2740308"/>
                <a:gd name="connsiteY25" fmla="*/ 1107831 h 1205182"/>
                <a:gd name="connsiteX26" fmla="*/ 1618870 w 2740308"/>
                <a:gd name="connsiteY26" fmla="*/ 1055077 h 1205182"/>
                <a:gd name="connsiteX27" fmla="*/ 2128824 w 2740308"/>
                <a:gd name="connsiteY27" fmla="*/ 668215 h 1205182"/>
                <a:gd name="connsiteX28" fmla="*/ 2199162 w 2740308"/>
                <a:gd name="connsiteY28" fmla="*/ 633046 h 1205182"/>
                <a:gd name="connsiteX29" fmla="*/ 2146408 w 2740308"/>
                <a:gd name="connsiteY29" fmla="*/ 896815 h 1205182"/>
                <a:gd name="connsiteX30" fmla="*/ 2128824 w 2740308"/>
                <a:gd name="connsiteY30" fmla="*/ 1002323 h 1205182"/>
                <a:gd name="connsiteX31" fmla="*/ 2357424 w 2740308"/>
                <a:gd name="connsiteY31" fmla="*/ 896815 h 1205182"/>
                <a:gd name="connsiteX32" fmla="*/ 2726701 w 2740308"/>
                <a:gd name="connsiteY32" fmla="*/ 633046 h 1205182"/>
                <a:gd name="connsiteX33" fmla="*/ 2586024 w 2740308"/>
                <a:gd name="connsiteY33" fmla="*/ 773723 h 1205182"/>
                <a:gd name="connsiteX34" fmla="*/ 2515685 w 2740308"/>
                <a:gd name="connsiteY34" fmla="*/ 914400 h 120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40308" h="1205182">
                  <a:moveTo>
                    <a:pt x="511039" y="0"/>
                  </a:moveTo>
                  <a:cubicBezTo>
                    <a:pt x="505178" y="52754"/>
                    <a:pt x="511307" y="108276"/>
                    <a:pt x="493455" y="158262"/>
                  </a:cubicBezTo>
                  <a:cubicBezTo>
                    <a:pt x="480832" y="193608"/>
                    <a:pt x="445635" y="216159"/>
                    <a:pt x="423116" y="246185"/>
                  </a:cubicBezTo>
                  <a:cubicBezTo>
                    <a:pt x="410436" y="263092"/>
                    <a:pt x="399670" y="281354"/>
                    <a:pt x="387947" y="298938"/>
                  </a:cubicBezTo>
                  <a:cubicBezTo>
                    <a:pt x="376224" y="339969"/>
                    <a:pt x="347485" y="379688"/>
                    <a:pt x="352778" y="422031"/>
                  </a:cubicBezTo>
                  <a:cubicBezTo>
                    <a:pt x="355077" y="440423"/>
                    <a:pt x="388195" y="446175"/>
                    <a:pt x="405531" y="439615"/>
                  </a:cubicBezTo>
                  <a:cubicBezTo>
                    <a:pt x="609260" y="362528"/>
                    <a:pt x="1003408" y="175846"/>
                    <a:pt x="1003408" y="175846"/>
                  </a:cubicBezTo>
                  <a:cubicBezTo>
                    <a:pt x="312875" y="813263"/>
                    <a:pt x="1535045" y="-292772"/>
                    <a:pt x="141762" y="808892"/>
                  </a:cubicBezTo>
                  <a:cubicBezTo>
                    <a:pt x="85638" y="853269"/>
                    <a:pt x="-49207" y="1007364"/>
                    <a:pt x="18670" y="984738"/>
                  </a:cubicBezTo>
                  <a:cubicBezTo>
                    <a:pt x="218005" y="918293"/>
                    <a:pt x="373586" y="757496"/>
                    <a:pt x="563793" y="668215"/>
                  </a:cubicBezTo>
                  <a:cubicBezTo>
                    <a:pt x="1454013" y="250357"/>
                    <a:pt x="1130850" y="381604"/>
                    <a:pt x="1513362" y="228600"/>
                  </a:cubicBezTo>
                  <a:cubicBezTo>
                    <a:pt x="1448885" y="316523"/>
                    <a:pt x="1375515" y="398571"/>
                    <a:pt x="1319931" y="492369"/>
                  </a:cubicBezTo>
                  <a:cubicBezTo>
                    <a:pt x="1107714" y="850485"/>
                    <a:pt x="1349217" y="626220"/>
                    <a:pt x="1144085" y="738554"/>
                  </a:cubicBezTo>
                  <a:cubicBezTo>
                    <a:pt x="925360" y="858332"/>
                    <a:pt x="706852" y="978800"/>
                    <a:pt x="493455" y="1107831"/>
                  </a:cubicBezTo>
                  <a:cubicBezTo>
                    <a:pt x="454279" y="1131519"/>
                    <a:pt x="362553" y="1233845"/>
                    <a:pt x="387947" y="1195754"/>
                  </a:cubicBezTo>
                  <a:cubicBezTo>
                    <a:pt x="424732" y="1140576"/>
                    <a:pt x="475874" y="1095267"/>
                    <a:pt x="528624" y="1055077"/>
                  </a:cubicBezTo>
                  <a:cubicBezTo>
                    <a:pt x="651716" y="961292"/>
                    <a:pt x="772958" y="865028"/>
                    <a:pt x="897901" y="773723"/>
                  </a:cubicBezTo>
                  <a:cubicBezTo>
                    <a:pt x="925496" y="753557"/>
                    <a:pt x="955254" y="736254"/>
                    <a:pt x="985824" y="720969"/>
                  </a:cubicBezTo>
                  <a:cubicBezTo>
                    <a:pt x="1119488" y="654137"/>
                    <a:pt x="1255455" y="592015"/>
                    <a:pt x="1390270" y="527538"/>
                  </a:cubicBezTo>
                  <a:cubicBezTo>
                    <a:pt x="1415646" y="730545"/>
                    <a:pt x="1429600" y="607141"/>
                    <a:pt x="1355101" y="756138"/>
                  </a:cubicBezTo>
                  <a:cubicBezTo>
                    <a:pt x="1282408" y="901523"/>
                    <a:pt x="998700" y="1268447"/>
                    <a:pt x="1144085" y="1195754"/>
                  </a:cubicBezTo>
                  <a:cubicBezTo>
                    <a:pt x="1190977" y="1172308"/>
                    <a:pt x="1240531" y="1153562"/>
                    <a:pt x="1284762" y="1125415"/>
                  </a:cubicBezTo>
                  <a:cubicBezTo>
                    <a:pt x="1305742" y="1112064"/>
                    <a:pt x="1318319" y="1088471"/>
                    <a:pt x="1337516" y="1072662"/>
                  </a:cubicBezTo>
                  <a:cubicBezTo>
                    <a:pt x="1585221" y="868671"/>
                    <a:pt x="1486504" y="903531"/>
                    <a:pt x="1654039" y="861646"/>
                  </a:cubicBezTo>
                  <a:cubicBezTo>
                    <a:pt x="1568934" y="1031856"/>
                    <a:pt x="1642515" y="912497"/>
                    <a:pt x="1548531" y="1019908"/>
                  </a:cubicBezTo>
                  <a:cubicBezTo>
                    <a:pt x="1523816" y="1048154"/>
                    <a:pt x="1444623" y="1091046"/>
                    <a:pt x="1478193" y="1107831"/>
                  </a:cubicBezTo>
                  <a:cubicBezTo>
                    <a:pt x="1522987" y="1130228"/>
                    <a:pt x="1571978" y="1072662"/>
                    <a:pt x="1618870" y="1055077"/>
                  </a:cubicBezTo>
                  <a:cubicBezTo>
                    <a:pt x="1788855" y="926123"/>
                    <a:pt x="1956269" y="793709"/>
                    <a:pt x="2128824" y="668215"/>
                  </a:cubicBezTo>
                  <a:cubicBezTo>
                    <a:pt x="2150024" y="652797"/>
                    <a:pt x="2197152" y="606910"/>
                    <a:pt x="2199162" y="633046"/>
                  </a:cubicBezTo>
                  <a:cubicBezTo>
                    <a:pt x="2206039" y="722446"/>
                    <a:pt x="2163185" y="808734"/>
                    <a:pt x="2146408" y="896815"/>
                  </a:cubicBezTo>
                  <a:cubicBezTo>
                    <a:pt x="2139737" y="931840"/>
                    <a:pt x="2093170" y="1002323"/>
                    <a:pt x="2128824" y="1002323"/>
                  </a:cubicBezTo>
                  <a:cubicBezTo>
                    <a:pt x="2212749" y="1002323"/>
                    <a:pt x="2281224" y="931984"/>
                    <a:pt x="2357424" y="896815"/>
                  </a:cubicBezTo>
                  <a:cubicBezTo>
                    <a:pt x="2452344" y="754436"/>
                    <a:pt x="2457718" y="730859"/>
                    <a:pt x="2726701" y="633046"/>
                  </a:cubicBezTo>
                  <a:cubicBezTo>
                    <a:pt x="2789024" y="610383"/>
                    <a:pt x="2618926" y="716145"/>
                    <a:pt x="2586024" y="773723"/>
                  </a:cubicBezTo>
                  <a:cubicBezTo>
                    <a:pt x="2512777" y="901904"/>
                    <a:pt x="2515685" y="849558"/>
                    <a:pt x="2515685" y="914400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F29CA74-C2FF-4B32-8BE5-50F8A57C7E7F}"/>
                </a:ext>
              </a:extLst>
            </p:cNvPr>
            <p:cNvSpPr txBox="1"/>
            <p:nvPr/>
          </p:nvSpPr>
          <p:spPr>
            <a:xfrm>
              <a:off x="3385455" y="5057128"/>
              <a:ext cx="802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Area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15FE04F3-49E1-4F36-965D-F0BF26117A63}"/>
                </a:ext>
              </a:extLst>
            </p:cNvPr>
            <p:cNvSpPr/>
            <p:nvPr/>
          </p:nvSpPr>
          <p:spPr>
            <a:xfrm>
              <a:off x="2907790" y="4415062"/>
              <a:ext cx="802441" cy="908838"/>
            </a:xfrm>
            <a:custGeom>
              <a:avLst/>
              <a:gdLst>
                <a:gd name="connsiteX0" fmla="*/ 511039 w 2740308"/>
                <a:gd name="connsiteY0" fmla="*/ 0 h 1205182"/>
                <a:gd name="connsiteX1" fmla="*/ 493455 w 2740308"/>
                <a:gd name="connsiteY1" fmla="*/ 158262 h 1205182"/>
                <a:gd name="connsiteX2" fmla="*/ 423116 w 2740308"/>
                <a:gd name="connsiteY2" fmla="*/ 246185 h 1205182"/>
                <a:gd name="connsiteX3" fmla="*/ 387947 w 2740308"/>
                <a:gd name="connsiteY3" fmla="*/ 298938 h 1205182"/>
                <a:gd name="connsiteX4" fmla="*/ 352778 w 2740308"/>
                <a:gd name="connsiteY4" fmla="*/ 422031 h 1205182"/>
                <a:gd name="connsiteX5" fmla="*/ 405531 w 2740308"/>
                <a:gd name="connsiteY5" fmla="*/ 439615 h 1205182"/>
                <a:gd name="connsiteX6" fmla="*/ 1003408 w 2740308"/>
                <a:gd name="connsiteY6" fmla="*/ 175846 h 1205182"/>
                <a:gd name="connsiteX7" fmla="*/ 141762 w 2740308"/>
                <a:gd name="connsiteY7" fmla="*/ 808892 h 1205182"/>
                <a:gd name="connsiteX8" fmla="*/ 18670 w 2740308"/>
                <a:gd name="connsiteY8" fmla="*/ 984738 h 1205182"/>
                <a:gd name="connsiteX9" fmla="*/ 563793 w 2740308"/>
                <a:gd name="connsiteY9" fmla="*/ 668215 h 1205182"/>
                <a:gd name="connsiteX10" fmla="*/ 1513362 w 2740308"/>
                <a:gd name="connsiteY10" fmla="*/ 228600 h 1205182"/>
                <a:gd name="connsiteX11" fmla="*/ 1319931 w 2740308"/>
                <a:gd name="connsiteY11" fmla="*/ 492369 h 1205182"/>
                <a:gd name="connsiteX12" fmla="*/ 1144085 w 2740308"/>
                <a:gd name="connsiteY12" fmla="*/ 738554 h 1205182"/>
                <a:gd name="connsiteX13" fmla="*/ 493455 w 2740308"/>
                <a:gd name="connsiteY13" fmla="*/ 1107831 h 1205182"/>
                <a:gd name="connsiteX14" fmla="*/ 387947 w 2740308"/>
                <a:gd name="connsiteY14" fmla="*/ 1195754 h 1205182"/>
                <a:gd name="connsiteX15" fmla="*/ 528624 w 2740308"/>
                <a:gd name="connsiteY15" fmla="*/ 1055077 h 1205182"/>
                <a:gd name="connsiteX16" fmla="*/ 897901 w 2740308"/>
                <a:gd name="connsiteY16" fmla="*/ 773723 h 1205182"/>
                <a:gd name="connsiteX17" fmla="*/ 985824 w 2740308"/>
                <a:gd name="connsiteY17" fmla="*/ 720969 h 1205182"/>
                <a:gd name="connsiteX18" fmla="*/ 1390270 w 2740308"/>
                <a:gd name="connsiteY18" fmla="*/ 527538 h 1205182"/>
                <a:gd name="connsiteX19" fmla="*/ 1355101 w 2740308"/>
                <a:gd name="connsiteY19" fmla="*/ 756138 h 1205182"/>
                <a:gd name="connsiteX20" fmla="*/ 1144085 w 2740308"/>
                <a:gd name="connsiteY20" fmla="*/ 1195754 h 1205182"/>
                <a:gd name="connsiteX21" fmla="*/ 1284762 w 2740308"/>
                <a:gd name="connsiteY21" fmla="*/ 1125415 h 1205182"/>
                <a:gd name="connsiteX22" fmla="*/ 1337516 w 2740308"/>
                <a:gd name="connsiteY22" fmla="*/ 1072662 h 1205182"/>
                <a:gd name="connsiteX23" fmla="*/ 1654039 w 2740308"/>
                <a:gd name="connsiteY23" fmla="*/ 861646 h 1205182"/>
                <a:gd name="connsiteX24" fmla="*/ 1548531 w 2740308"/>
                <a:gd name="connsiteY24" fmla="*/ 1019908 h 1205182"/>
                <a:gd name="connsiteX25" fmla="*/ 1478193 w 2740308"/>
                <a:gd name="connsiteY25" fmla="*/ 1107831 h 1205182"/>
                <a:gd name="connsiteX26" fmla="*/ 1618870 w 2740308"/>
                <a:gd name="connsiteY26" fmla="*/ 1055077 h 1205182"/>
                <a:gd name="connsiteX27" fmla="*/ 2128824 w 2740308"/>
                <a:gd name="connsiteY27" fmla="*/ 668215 h 1205182"/>
                <a:gd name="connsiteX28" fmla="*/ 2199162 w 2740308"/>
                <a:gd name="connsiteY28" fmla="*/ 633046 h 1205182"/>
                <a:gd name="connsiteX29" fmla="*/ 2146408 w 2740308"/>
                <a:gd name="connsiteY29" fmla="*/ 896815 h 1205182"/>
                <a:gd name="connsiteX30" fmla="*/ 2128824 w 2740308"/>
                <a:gd name="connsiteY30" fmla="*/ 1002323 h 1205182"/>
                <a:gd name="connsiteX31" fmla="*/ 2357424 w 2740308"/>
                <a:gd name="connsiteY31" fmla="*/ 896815 h 1205182"/>
                <a:gd name="connsiteX32" fmla="*/ 2726701 w 2740308"/>
                <a:gd name="connsiteY32" fmla="*/ 633046 h 1205182"/>
                <a:gd name="connsiteX33" fmla="*/ 2586024 w 2740308"/>
                <a:gd name="connsiteY33" fmla="*/ 773723 h 1205182"/>
                <a:gd name="connsiteX34" fmla="*/ 2515685 w 2740308"/>
                <a:gd name="connsiteY34" fmla="*/ 914400 h 120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40308" h="1205182">
                  <a:moveTo>
                    <a:pt x="511039" y="0"/>
                  </a:moveTo>
                  <a:cubicBezTo>
                    <a:pt x="505178" y="52754"/>
                    <a:pt x="511307" y="108276"/>
                    <a:pt x="493455" y="158262"/>
                  </a:cubicBezTo>
                  <a:cubicBezTo>
                    <a:pt x="480832" y="193608"/>
                    <a:pt x="445635" y="216159"/>
                    <a:pt x="423116" y="246185"/>
                  </a:cubicBezTo>
                  <a:cubicBezTo>
                    <a:pt x="410436" y="263092"/>
                    <a:pt x="399670" y="281354"/>
                    <a:pt x="387947" y="298938"/>
                  </a:cubicBezTo>
                  <a:cubicBezTo>
                    <a:pt x="376224" y="339969"/>
                    <a:pt x="347485" y="379688"/>
                    <a:pt x="352778" y="422031"/>
                  </a:cubicBezTo>
                  <a:cubicBezTo>
                    <a:pt x="355077" y="440423"/>
                    <a:pt x="388195" y="446175"/>
                    <a:pt x="405531" y="439615"/>
                  </a:cubicBezTo>
                  <a:cubicBezTo>
                    <a:pt x="609260" y="362528"/>
                    <a:pt x="1003408" y="175846"/>
                    <a:pt x="1003408" y="175846"/>
                  </a:cubicBezTo>
                  <a:cubicBezTo>
                    <a:pt x="312875" y="813263"/>
                    <a:pt x="1535045" y="-292772"/>
                    <a:pt x="141762" y="808892"/>
                  </a:cubicBezTo>
                  <a:cubicBezTo>
                    <a:pt x="85638" y="853269"/>
                    <a:pt x="-49207" y="1007364"/>
                    <a:pt x="18670" y="984738"/>
                  </a:cubicBezTo>
                  <a:cubicBezTo>
                    <a:pt x="218005" y="918293"/>
                    <a:pt x="373586" y="757496"/>
                    <a:pt x="563793" y="668215"/>
                  </a:cubicBezTo>
                  <a:cubicBezTo>
                    <a:pt x="1454013" y="250357"/>
                    <a:pt x="1130850" y="381604"/>
                    <a:pt x="1513362" y="228600"/>
                  </a:cubicBezTo>
                  <a:cubicBezTo>
                    <a:pt x="1448885" y="316523"/>
                    <a:pt x="1375515" y="398571"/>
                    <a:pt x="1319931" y="492369"/>
                  </a:cubicBezTo>
                  <a:cubicBezTo>
                    <a:pt x="1107714" y="850485"/>
                    <a:pt x="1349217" y="626220"/>
                    <a:pt x="1144085" y="738554"/>
                  </a:cubicBezTo>
                  <a:cubicBezTo>
                    <a:pt x="925360" y="858332"/>
                    <a:pt x="706852" y="978800"/>
                    <a:pt x="493455" y="1107831"/>
                  </a:cubicBezTo>
                  <a:cubicBezTo>
                    <a:pt x="454279" y="1131519"/>
                    <a:pt x="362553" y="1233845"/>
                    <a:pt x="387947" y="1195754"/>
                  </a:cubicBezTo>
                  <a:cubicBezTo>
                    <a:pt x="424732" y="1140576"/>
                    <a:pt x="475874" y="1095267"/>
                    <a:pt x="528624" y="1055077"/>
                  </a:cubicBezTo>
                  <a:cubicBezTo>
                    <a:pt x="651716" y="961292"/>
                    <a:pt x="772958" y="865028"/>
                    <a:pt x="897901" y="773723"/>
                  </a:cubicBezTo>
                  <a:cubicBezTo>
                    <a:pt x="925496" y="753557"/>
                    <a:pt x="955254" y="736254"/>
                    <a:pt x="985824" y="720969"/>
                  </a:cubicBezTo>
                  <a:cubicBezTo>
                    <a:pt x="1119488" y="654137"/>
                    <a:pt x="1255455" y="592015"/>
                    <a:pt x="1390270" y="527538"/>
                  </a:cubicBezTo>
                  <a:cubicBezTo>
                    <a:pt x="1415646" y="730545"/>
                    <a:pt x="1429600" y="607141"/>
                    <a:pt x="1355101" y="756138"/>
                  </a:cubicBezTo>
                  <a:cubicBezTo>
                    <a:pt x="1282408" y="901523"/>
                    <a:pt x="998700" y="1268447"/>
                    <a:pt x="1144085" y="1195754"/>
                  </a:cubicBezTo>
                  <a:cubicBezTo>
                    <a:pt x="1190977" y="1172308"/>
                    <a:pt x="1240531" y="1153562"/>
                    <a:pt x="1284762" y="1125415"/>
                  </a:cubicBezTo>
                  <a:cubicBezTo>
                    <a:pt x="1305742" y="1112064"/>
                    <a:pt x="1318319" y="1088471"/>
                    <a:pt x="1337516" y="1072662"/>
                  </a:cubicBezTo>
                  <a:cubicBezTo>
                    <a:pt x="1585221" y="868671"/>
                    <a:pt x="1486504" y="903531"/>
                    <a:pt x="1654039" y="861646"/>
                  </a:cubicBezTo>
                  <a:cubicBezTo>
                    <a:pt x="1568934" y="1031856"/>
                    <a:pt x="1642515" y="912497"/>
                    <a:pt x="1548531" y="1019908"/>
                  </a:cubicBezTo>
                  <a:cubicBezTo>
                    <a:pt x="1523816" y="1048154"/>
                    <a:pt x="1444623" y="1091046"/>
                    <a:pt x="1478193" y="1107831"/>
                  </a:cubicBezTo>
                  <a:cubicBezTo>
                    <a:pt x="1522987" y="1130228"/>
                    <a:pt x="1571978" y="1072662"/>
                    <a:pt x="1618870" y="1055077"/>
                  </a:cubicBezTo>
                  <a:cubicBezTo>
                    <a:pt x="1788855" y="926123"/>
                    <a:pt x="1956269" y="793709"/>
                    <a:pt x="2128824" y="668215"/>
                  </a:cubicBezTo>
                  <a:cubicBezTo>
                    <a:pt x="2150024" y="652797"/>
                    <a:pt x="2197152" y="606910"/>
                    <a:pt x="2199162" y="633046"/>
                  </a:cubicBezTo>
                  <a:cubicBezTo>
                    <a:pt x="2206039" y="722446"/>
                    <a:pt x="2163185" y="808734"/>
                    <a:pt x="2146408" y="896815"/>
                  </a:cubicBezTo>
                  <a:cubicBezTo>
                    <a:pt x="2139737" y="931840"/>
                    <a:pt x="2093170" y="1002323"/>
                    <a:pt x="2128824" y="1002323"/>
                  </a:cubicBezTo>
                  <a:cubicBezTo>
                    <a:pt x="2212749" y="1002323"/>
                    <a:pt x="2281224" y="931984"/>
                    <a:pt x="2357424" y="896815"/>
                  </a:cubicBezTo>
                  <a:cubicBezTo>
                    <a:pt x="2452344" y="754436"/>
                    <a:pt x="2457718" y="730859"/>
                    <a:pt x="2726701" y="633046"/>
                  </a:cubicBezTo>
                  <a:cubicBezTo>
                    <a:pt x="2789024" y="610383"/>
                    <a:pt x="2618926" y="716145"/>
                    <a:pt x="2586024" y="773723"/>
                  </a:cubicBezTo>
                  <a:cubicBezTo>
                    <a:pt x="2512777" y="901904"/>
                    <a:pt x="2515685" y="849558"/>
                    <a:pt x="2515685" y="914400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E9E9F23D-20EC-4590-B26E-67B98D5A0932}"/>
                </a:ext>
              </a:extLst>
            </p:cNvPr>
            <p:cNvSpPr/>
            <p:nvPr/>
          </p:nvSpPr>
          <p:spPr>
            <a:xfrm>
              <a:off x="4331156" y="5251502"/>
              <a:ext cx="802441" cy="344312"/>
            </a:xfrm>
            <a:custGeom>
              <a:avLst/>
              <a:gdLst>
                <a:gd name="connsiteX0" fmla="*/ 511039 w 2740308"/>
                <a:gd name="connsiteY0" fmla="*/ 0 h 1205182"/>
                <a:gd name="connsiteX1" fmla="*/ 493455 w 2740308"/>
                <a:gd name="connsiteY1" fmla="*/ 158262 h 1205182"/>
                <a:gd name="connsiteX2" fmla="*/ 423116 w 2740308"/>
                <a:gd name="connsiteY2" fmla="*/ 246185 h 1205182"/>
                <a:gd name="connsiteX3" fmla="*/ 387947 w 2740308"/>
                <a:gd name="connsiteY3" fmla="*/ 298938 h 1205182"/>
                <a:gd name="connsiteX4" fmla="*/ 352778 w 2740308"/>
                <a:gd name="connsiteY4" fmla="*/ 422031 h 1205182"/>
                <a:gd name="connsiteX5" fmla="*/ 405531 w 2740308"/>
                <a:gd name="connsiteY5" fmla="*/ 439615 h 1205182"/>
                <a:gd name="connsiteX6" fmla="*/ 1003408 w 2740308"/>
                <a:gd name="connsiteY6" fmla="*/ 175846 h 1205182"/>
                <a:gd name="connsiteX7" fmla="*/ 141762 w 2740308"/>
                <a:gd name="connsiteY7" fmla="*/ 808892 h 1205182"/>
                <a:gd name="connsiteX8" fmla="*/ 18670 w 2740308"/>
                <a:gd name="connsiteY8" fmla="*/ 984738 h 1205182"/>
                <a:gd name="connsiteX9" fmla="*/ 563793 w 2740308"/>
                <a:gd name="connsiteY9" fmla="*/ 668215 h 1205182"/>
                <a:gd name="connsiteX10" fmla="*/ 1513362 w 2740308"/>
                <a:gd name="connsiteY10" fmla="*/ 228600 h 1205182"/>
                <a:gd name="connsiteX11" fmla="*/ 1319931 w 2740308"/>
                <a:gd name="connsiteY11" fmla="*/ 492369 h 1205182"/>
                <a:gd name="connsiteX12" fmla="*/ 1144085 w 2740308"/>
                <a:gd name="connsiteY12" fmla="*/ 738554 h 1205182"/>
                <a:gd name="connsiteX13" fmla="*/ 493455 w 2740308"/>
                <a:gd name="connsiteY13" fmla="*/ 1107831 h 1205182"/>
                <a:gd name="connsiteX14" fmla="*/ 387947 w 2740308"/>
                <a:gd name="connsiteY14" fmla="*/ 1195754 h 1205182"/>
                <a:gd name="connsiteX15" fmla="*/ 528624 w 2740308"/>
                <a:gd name="connsiteY15" fmla="*/ 1055077 h 1205182"/>
                <a:gd name="connsiteX16" fmla="*/ 897901 w 2740308"/>
                <a:gd name="connsiteY16" fmla="*/ 773723 h 1205182"/>
                <a:gd name="connsiteX17" fmla="*/ 985824 w 2740308"/>
                <a:gd name="connsiteY17" fmla="*/ 720969 h 1205182"/>
                <a:gd name="connsiteX18" fmla="*/ 1390270 w 2740308"/>
                <a:gd name="connsiteY18" fmla="*/ 527538 h 1205182"/>
                <a:gd name="connsiteX19" fmla="*/ 1355101 w 2740308"/>
                <a:gd name="connsiteY19" fmla="*/ 756138 h 1205182"/>
                <a:gd name="connsiteX20" fmla="*/ 1144085 w 2740308"/>
                <a:gd name="connsiteY20" fmla="*/ 1195754 h 1205182"/>
                <a:gd name="connsiteX21" fmla="*/ 1284762 w 2740308"/>
                <a:gd name="connsiteY21" fmla="*/ 1125415 h 1205182"/>
                <a:gd name="connsiteX22" fmla="*/ 1337516 w 2740308"/>
                <a:gd name="connsiteY22" fmla="*/ 1072662 h 1205182"/>
                <a:gd name="connsiteX23" fmla="*/ 1654039 w 2740308"/>
                <a:gd name="connsiteY23" fmla="*/ 861646 h 1205182"/>
                <a:gd name="connsiteX24" fmla="*/ 1548531 w 2740308"/>
                <a:gd name="connsiteY24" fmla="*/ 1019908 h 1205182"/>
                <a:gd name="connsiteX25" fmla="*/ 1478193 w 2740308"/>
                <a:gd name="connsiteY25" fmla="*/ 1107831 h 1205182"/>
                <a:gd name="connsiteX26" fmla="*/ 1618870 w 2740308"/>
                <a:gd name="connsiteY26" fmla="*/ 1055077 h 1205182"/>
                <a:gd name="connsiteX27" fmla="*/ 2128824 w 2740308"/>
                <a:gd name="connsiteY27" fmla="*/ 668215 h 1205182"/>
                <a:gd name="connsiteX28" fmla="*/ 2199162 w 2740308"/>
                <a:gd name="connsiteY28" fmla="*/ 633046 h 1205182"/>
                <a:gd name="connsiteX29" fmla="*/ 2146408 w 2740308"/>
                <a:gd name="connsiteY29" fmla="*/ 896815 h 1205182"/>
                <a:gd name="connsiteX30" fmla="*/ 2128824 w 2740308"/>
                <a:gd name="connsiteY30" fmla="*/ 1002323 h 1205182"/>
                <a:gd name="connsiteX31" fmla="*/ 2357424 w 2740308"/>
                <a:gd name="connsiteY31" fmla="*/ 896815 h 1205182"/>
                <a:gd name="connsiteX32" fmla="*/ 2726701 w 2740308"/>
                <a:gd name="connsiteY32" fmla="*/ 633046 h 1205182"/>
                <a:gd name="connsiteX33" fmla="*/ 2586024 w 2740308"/>
                <a:gd name="connsiteY33" fmla="*/ 773723 h 1205182"/>
                <a:gd name="connsiteX34" fmla="*/ 2515685 w 2740308"/>
                <a:gd name="connsiteY34" fmla="*/ 914400 h 120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40308" h="1205182">
                  <a:moveTo>
                    <a:pt x="511039" y="0"/>
                  </a:moveTo>
                  <a:cubicBezTo>
                    <a:pt x="505178" y="52754"/>
                    <a:pt x="511307" y="108276"/>
                    <a:pt x="493455" y="158262"/>
                  </a:cubicBezTo>
                  <a:cubicBezTo>
                    <a:pt x="480832" y="193608"/>
                    <a:pt x="445635" y="216159"/>
                    <a:pt x="423116" y="246185"/>
                  </a:cubicBezTo>
                  <a:cubicBezTo>
                    <a:pt x="410436" y="263092"/>
                    <a:pt x="399670" y="281354"/>
                    <a:pt x="387947" y="298938"/>
                  </a:cubicBezTo>
                  <a:cubicBezTo>
                    <a:pt x="376224" y="339969"/>
                    <a:pt x="347485" y="379688"/>
                    <a:pt x="352778" y="422031"/>
                  </a:cubicBezTo>
                  <a:cubicBezTo>
                    <a:pt x="355077" y="440423"/>
                    <a:pt x="388195" y="446175"/>
                    <a:pt x="405531" y="439615"/>
                  </a:cubicBezTo>
                  <a:cubicBezTo>
                    <a:pt x="609260" y="362528"/>
                    <a:pt x="1003408" y="175846"/>
                    <a:pt x="1003408" y="175846"/>
                  </a:cubicBezTo>
                  <a:cubicBezTo>
                    <a:pt x="312875" y="813263"/>
                    <a:pt x="1535045" y="-292772"/>
                    <a:pt x="141762" y="808892"/>
                  </a:cubicBezTo>
                  <a:cubicBezTo>
                    <a:pt x="85638" y="853269"/>
                    <a:pt x="-49207" y="1007364"/>
                    <a:pt x="18670" y="984738"/>
                  </a:cubicBezTo>
                  <a:cubicBezTo>
                    <a:pt x="218005" y="918293"/>
                    <a:pt x="373586" y="757496"/>
                    <a:pt x="563793" y="668215"/>
                  </a:cubicBezTo>
                  <a:cubicBezTo>
                    <a:pt x="1454013" y="250357"/>
                    <a:pt x="1130850" y="381604"/>
                    <a:pt x="1513362" y="228600"/>
                  </a:cubicBezTo>
                  <a:cubicBezTo>
                    <a:pt x="1448885" y="316523"/>
                    <a:pt x="1375515" y="398571"/>
                    <a:pt x="1319931" y="492369"/>
                  </a:cubicBezTo>
                  <a:cubicBezTo>
                    <a:pt x="1107714" y="850485"/>
                    <a:pt x="1349217" y="626220"/>
                    <a:pt x="1144085" y="738554"/>
                  </a:cubicBezTo>
                  <a:cubicBezTo>
                    <a:pt x="925360" y="858332"/>
                    <a:pt x="706852" y="978800"/>
                    <a:pt x="493455" y="1107831"/>
                  </a:cubicBezTo>
                  <a:cubicBezTo>
                    <a:pt x="454279" y="1131519"/>
                    <a:pt x="362553" y="1233845"/>
                    <a:pt x="387947" y="1195754"/>
                  </a:cubicBezTo>
                  <a:cubicBezTo>
                    <a:pt x="424732" y="1140576"/>
                    <a:pt x="475874" y="1095267"/>
                    <a:pt x="528624" y="1055077"/>
                  </a:cubicBezTo>
                  <a:cubicBezTo>
                    <a:pt x="651716" y="961292"/>
                    <a:pt x="772958" y="865028"/>
                    <a:pt x="897901" y="773723"/>
                  </a:cubicBezTo>
                  <a:cubicBezTo>
                    <a:pt x="925496" y="753557"/>
                    <a:pt x="955254" y="736254"/>
                    <a:pt x="985824" y="720969"/>
                  </a:cubicBezTo>
                  <a:cubicBezTo>
                    <a:pt x="1119488" y="654137"/>
                    <a:pt x="1255455" y="592015"/>
                    <a:pt x="1390270" y="527538"/>
                  </a:cubicBezTo>
                  <a:cubicBezTo>
                    <a:pt x="1415646" y="730545"/>
                    <a:pt x="1429600" y="607141"/>
                    <a:pt x="1355101" y="756138"/>
                  </a:cubicBezTo>
                  <a:cubicBezTo>
                    <a:pt x="1282408" y="901523"/>
                    <a:pt x="998700" y="1268447"/>
                    <a:pt x="1144085" y="1195754"/>
                  </a:cubicBezTo>
                  <a:cubicBezTo>
                    <a:pt x="1190977" y="1172308"/>
                    <a:pt x="1240531" y="1153562"/>
                    <a:pt x="1284762" y="1125415"/>
                  </a:cubicBezTo>
                  <a:cubicBezTo>
                    <a:pt x="1305742" y="1112064"/>
                    <a:pt x="1318319" y="1088471"/>
                    <a:pt x="1337516" y="1072662"/>
                  </a:cubicBezTo>
                  <a:cubicBezTo>
                    <a:pt x="1585221" y="868671"/>
                    <a:pt x="1486504" y="903531"/>
                    <a:pt x="1654039" y="861646"/>
                  </a:cubicBezTo>
                  <a:cubicBezTo>
                    <a:pt x="1568934" y="1031856"/>
                    <a:pt x="1642515" y="912497"/>
                    <a:pt x="1548531" y="1019908"/>
                  </a:cubicBezTo>
                  <a:cubicBezTo>
                    <a:pt x="1523816" y="1048154"/>
                    <a:pt x="1444623" y="1091046"/>
                    <a:pt x="1478193" y="1107831"/>
                  </a:cubicBezTo>
                  <a:cubicBezTo>
                    <a:pt x="1522987" y="1130228"/>
                    <a:pt x="1571978" y="1072662"/>
                    <a:pt x="1618870" y="1055077"/>
                  </a:cubicBezTo>
                  <a:cubicBezTo>
                    <a:pt x="1788855" y="926123"/>
                    <a:pt x="1956269" y="793709"/>
                    <a:pt x="2128824" y="668215"/>
                  </a:cubicBezTo>
                  <a:cubicBezTo>
                    <a:pt x="2150024" y="652797"/>
                    <a:pt x="2197152" y="606910"/>
                    <a:pt x="2199162" y="633046"/>
                  </a:cubicBezTo>
                  <a:cubicBezTo>
                    <a:pt x="2206039" y="722446"/>
                    <a:pt x="2163185" y="808734"/>
                    <a:pt x="2146408" y="896815"/>
                  </a:cubicBezTo>
                  <a:cubicBezTo>
                    <a:pt x="2139737" y="931840"/>
                    <a:pt x="2093170" y="1002323"/>
                    <a:pt x="2128824" y="1002323"/>
                  </a:cubicBezTo>
                  <a:cubicBezTo>
                    <a:pt x="2212749" y="1002323"/>
                    <a:pt x="2281224" y="931984"/>
                    <a:pt x="2357424" y="896815"/>
                  </a:cubicBezTo>
                  <a:cubicBezTo>
                    <a:pt x="2452344" y="754436"/>
                    <a:pt x="2457718" y="730859"/>
                    <a:pt x="2726701" y="633046"/>
                  </a:cubicBezTo>
                  <a:cubicBezTo>
                    <a:pt x="2789024" y="610383"/>
                    <a:pt x="2618926" y="716145"/>
                    <a:pt x="2586024" y="773723"/>
                  </a:cubicBezTo>
                  <a:cubicBezTo>
                    <a:pt x="2512777" y="901904"/>
                    <a:pt x="2515685" y="849558"/>
                    <a:pt x="2515685" y="914400"/>
                  </a:cubicBezTo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3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5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351</Words>
  <Application>Microsoft Office PowerPoint</Application>
  <PresentationFormat>如螢幕大小 (4:3)</PresentationFormat>
  <Paragraphs>176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Helvetica Neue</vt:lpstr>
      <vt:lpstr>微軟正黑體</vt:lpstr>
      <vt:lpstr>Arial</vt:lpstr>
      <vt:lpstr>Calibri</vt:lpstr>
      <vt:lpstr>Calibri Light</vt:lpstr>
      <vt:lpstr>Cambria Math</vt:lpstr>
      <vt:lpstr>1_Office 佈景主題</vt:lpstr>
      <vt:lpstr>What to learn  in Linear Algebra?</vt:lpstr>
      <vt:lpstr>System</vt:lpstr>
      <vt:lpstr>Linear System</vt:lpstr>
      <vt:lpstr>Linear System</vt:lpstr>
      <vt:lpstr>Are they Linear?</vt:lpstr>
      <vt:lpstr>Linear?</vt:lpstr>
      <vt:lpstr>Linear?</vt:lpstr>
      <vt:lpstr>Linear?</vt:lpstr>
      <vt:lpstr>Linear?</vt:lpstr>
      <vt:lpstr>Linear?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learn  in Linear Algebra?</dc:title>
  <dc:creator>Hung-yi Lee</dc:creator>
  <cp:lastModifiedBy>Hung-yi Lee</cp:lastModifiedBy>
  <cp:revision>1</cp:revision>
  <dcterms:created xsi:type="dcterms:W3CDTF">2020-09-16T16:13:05Z</dcterms:created>
  <dcterms:modified xsi:type="dcterms:W3CDTF">2020-09-16T16:13:59Z</dcterms:modified>
</cp:coreProperties>
</file>