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7" r:id="rId2"/>
    <p:sldId id="314" r:id="rId3"/>
    <p:sldId id="339" r:id="rId4"/>
    <p:sldId id="344" r:id="rId5"/>
    <p:sldId id="352" r:id="rId6"/>
    <p:sldId id="347" r:id="rId7"/>
    <p:sldId id="351" r:id="rId8"/>
    <p:sldId id="34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3673" autoAdjust="0"/>
  </p:normalViewPr>
  <p:slideViewPr>
    <p:cSldViewPr snapToGrid="0">
      <p:cViewPr varScale="1">
        <p:scale>
          <a:sx n="61" d="100"/>
          <a:sy n="61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90D0-34B0-445D-9E3F-42A05812C4A2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093B3-5F1F-4DE3-9CE3-447C186E5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11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48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3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an inverse of </a:t>
            </a:r>
            <a:r>
              <a:rPr lang="en-US" altLang="zh-TW" i="1" dirty="0"/>
              <a:t>A</a:t>
            </a:r>
            <a:r>
              <a:rPr lang="en-US" altLang="zh-TW" dirty="0"/>
              <a:t>, then </a:t>
            </a:r>
            <a:r>
              <a:rPr lang="en-US" altLang="zh-TW" i="1" dirty="0"/>
              <a:t>A</a:t>
            </a:r>
            <a:r>
              <a:rPr lang="en-US" altLang="zh-TW" dirty="0"/>
              <a:t> is an inverse of </a:t>
            </a:r>
            <a:r>
              <a:rPr lang="en-US" altLang="zh-TW" i="1" dirty="0"/>
              <a:t>B</a:t>
            </a:r>
            <a:r>
              <a:rPr lang="en-US" altLang="zh-TW" dirty="0"/>
              <a:t>, i.e., </a:t>
            </a:r>
          </a:p>
          <a:p>
            <a:endParaRPr lang="en-US" altLang="zh-TW" dirty="0"/>
          </a:p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Compose is matrix multiplication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8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 </a:t>
            </a:r>
            <a:r>
              <a:rPr lang="en-US" altLang="zh-TW" dirty="0" err="1"/>
              <a:t>nxn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Compose is matrix multiplication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74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82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9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7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87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0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4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06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19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7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4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36A2-F55F-4E74-9E29-5878D9D36D66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640E-4B6F-4B77-ABD0-73FBB7F6D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1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0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3" Type="http://schemas.openxmlformats.org/officeDocument/2006/relationships/image" Target="../media/image30.emf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31.emf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1DA17-C5C7-448C-A536-4B35007A5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9" r="8877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 Inverse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7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functions f and g are inverse of each other 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5856623" y="3996178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7387902" y="3986747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378822" y="3986747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485273" y="3641907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54" name="矩形 53"/>
          <p:cNvSpPr/>
          <p:nvPr/>
        </p:nvSpPr>
        <p:spPr>
          <a:xfrm>
            <a:off x="2943248" y="3616370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ine 12"/>
          <p:cNvSpPr>
            <a:spLocks noChangeShapeType="1"/>
          </p:cNvSpPr>
          <p:nvPr/>
        </p:nvSpPr>
        <p:spPr bwMode="auto">
          <a:xfrm flipH="1">
            <a:off x="3845878" y="4015581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28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856623" y="5292760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7387902" y="5283329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2378822" y="5283329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943248" y="4896882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64" name="矩形 63"/>
          <p:cNvSpPr/>
          <p:nvPr/>
        </p:nvSpPr>
        <p:spPr>
          <a:xfrm>
            <a:off x="6476684" y="4912952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88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3845878" y="5312163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80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28650" y="2964414"/>
                <a:ext cx="14544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64414"/>
                <a:ext cx="1454437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464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E2AF85-6392-4413-9CEB-FA5090A7CFC4}"/>
              </a:ext>
            </a:extLst>
          </p:cNvPr>
          <p:cNvSpPr txBox="1"/>
          <p:nvPr/>
        </p:nvSpPr>
        <p:spPr>
          <a:xfrm>
            <a:off x="6702793" y="2237650"/>
            <a:ext cx="1925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f=g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, g=f</a:t>
            </a:r>
            <a:r>
              <a:rPr lang="en-US" altLang="zh-TW" sz="2800" baseline="30000" dirty="0"/>
              <a:t>-1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1382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 are inverses to each other</a:t>
            </a:r>
          </a:p>
          <a:p>
            <a:endParaRPr lang="en-US" altLang="zh-TW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856623" y="3996178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7387902" y="3986747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378822" y="3986747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485273" y="3641907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2943248" y="3616370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595223" y="3811508"/>
                <a:ext cx="1019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23" y="3811508"/>
                <a:ext cx="1019638" cy="369332"/>
              </a:xfrm>
              <a:prstGeom prst="rect">
                <a:avLst/>
              </a:prstGeom>
              <a:blipFill>
                <a:blip r:embed="rId4"/>
                <a:stretch>
                  <a:fillRect l="-4192" r="-5988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3845878" y="4015581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28650" y="2893188"/>
                <a:ext cx="14544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893188"/>
                <a:ext cx="1454437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4644" t="-24286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125087" y="3760474"/>
                <a:ext cx="1014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87" y="3760474"/>
                <a:ext cx="1014252" cy="369332"/>
              </a:xfrm>
              <a:prstGeom prst="rect">
                <a:avLst/>
              </a:prstGeom>
              <a:blipFill>
                <a:blip r:embed="rId7"/>
                <a:stretch>
                  <a:fillRect l="-7229" r="-602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5856623" y="5292760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7387902" y="5283329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2378822" y="5283329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943248" y="4896882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44" name="矩形 43"/>
          <p:cNvSpPr/>
          <p:nvPr/>
        </p:nvSpPr>
        <p:spPr>
          <a:xfrm>
            <a:off x="6476684" y="4912952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595223" y="5098663"/>
                <a:ext cx="10132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23" y="5098663"/>
                <a:ext cx="1013226" cy="369332"/>
              </a:xfrm>
              <a:prstGeom prst="rect">
                <a:avLst/>
              </a:prstGeom>
              <a:blipFill>
                <a:blip r:embed="rId9"/>
                <a:stretch>
                  <a:fillRect l="-4217" r="-6024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ine 12"/>
          <p:cNvSpPr>
            <a:spLocks noChangeShapeType="1"/>
          </p:cNvSpPr>
          <p:nvPr/>
        </p:nvSpPr>
        <p:spPr bwMode="auto">
          <a:xfrm flipH="1">
            <a:off x="3845878" y="5312163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133938" y="5442458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38" y="5442458"/>
                <a:ext cx="96161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106233" y="5066483"/>
                <a:ext cx="1020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3" y="5066483"/>
                <a:ext cx="1020664" cy="369332"/>
              </a:xfrm>
              <a:prstGeom prst="rect">
                <a:avLst/>
              </a:prstGeom>
              <a:blipFill>
                <a:blip r:embed="rId11"/>
                <a:stretch>
                  <a:fillRect l="-7143" r="-595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471405" y="2676816"/>
                <a:ext cx="11695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5" y="2676816"/>
                <a:ext cx="116955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71405" y="6133272"/>
                <a:ext cx="1163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5" y="6133272"/>
                <a:ext cx="1163460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16200000">
            <a:off x="4823391" y="1221876"/>
            <a:ext cx="539926" cy="4568473"/>
          </a:xfrm>
          <a:prstGeom prst="rightBrace">
            <a:avLst>
              <a:gd name="adj1" fmla="val 5462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/>
          <p:cNvSpPr/>
          <p:nvPr/>
        </p:nvSpPr>
        <p:spPr>
          <a:xfrm rot="5400000" flipV="1">
            <a:off x="4815738" y="3450626"/>
            <a:ext cx="539926" cy="4568473"/>
          </a:xfrm>
          <a:prstGeom prst="rightBrace">
            <a:avLst>
              <a:gd name="adj1" fmla="val 5462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424065" y="1690689"/>
                <a:ext cx="6295869" cy="9541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 is called invertible if there is a matrix B such that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065" y="1690689"/>
                <a:ext cx="6295869" cy="954107"/>
              </a:xfrm>
              <a:prstGeom prst="rect">
                <a:avLst/>
              </a:prstGeom>
              <a:blipFill>
                <a:blip r:embed="rId4"/>
                <a:stretch>
                  <a:fillRect l="-2033" t="-5696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1424065" y="2924122"/>
            <a:ext cx="3033635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 is an inverse of A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675469" y="3746503"/>
                <a:ext cx="154010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9" y="3746503"/>
                <a:ext cx="1540102" cy="615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2545780" y="3758148"/>
                <a:ext cx="2010230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80" y="3758148"/>
                <a:ext cx="2010230" cy="623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5008805" y="3765650"/>
                <a:ext cx="174733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05" y="3765650"/>
                <a:ext cx="1747338" cy="615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6986176" y="3765650"/>
                <a:ext cx="174207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176" y="3765650"/>
                <a:ext cx="1742079" cy="615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728927" y="3002386"/>
                <a:ext cx="1376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27" y="3002386"/>
                <a:ext cx="137633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6347866" y="3002385"/>
                <a:ext cx="13833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66" y="3002385"/>
                <a:ext cx="138332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5F168005-44DA-48E6-90BE-1AFDB65D5D03}"/>
              </a:ext>
            </a:extLst>
          </p:cNvPr>
          <p:cNvSpPr txBox="1"/>
          <p:nvPr/>
        </p:nvSpPr>
        <p:spPr>
          <a:xfrm>
            <a:off x="5417096" y="435360"/>
            <a:ext cx="3736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Invertible = Non-singular</a:t>
            </a:r>
          </a:p>
          <a:p>
            <a:r>
              <a:rPr lang="en-US" altLang="zh-TW" sz="2400" dirty="0"/>
              <a:t>Not Invertible = Singular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51FD9F-74E1-4E47-B6FE-50A5C3520F44}"/>
              </a:ext>
            </a:extLst>
          </p:cNvPr>
          <p:cNvSpPr txBox="1"/>
          <p:nvPr/>
        </p:nvSpPr>
        <p:spPr>
          <a:xfrm>
            <a:off x="1424065" y="4796469"/>
            <a:ext cx="645279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Non-square matrix cannot be invertible</a:t>
            </a:r>
            <a:endParaRPr lang="zh-TW" altLang="en-US" sz="28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13F5A51-72CC-4C23-A52C-BAC28C404FD7}"/>
              </a:ext>
            </a:extLst>
          </p:cNvPr>
          <p:cNvGrpSpPr/>
          <p:nvPr/>
        </p:nvGrpSpPr>
        <p:grpSpPr>
          <a:xfrm>
            <a:off x="1992583" y="5486082"/>
            <a:ext cx="5540204" cy="1027904"/>
            <a:chOff x="1992583" y="5486082"/>
            <a:chExt cx="5540204" cy="1027904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4919FA59-2204-4C5A-A113-05428DBDF86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583" y="5486082"/>
              <a:ext cx="5158831" cy="102790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CBE075-1678-4B95-A0C0-537B956A6340}"/>
                </a:ext>
              </a:extLst>
            </p:cNvPr>
            <p:cNvSpPr/>
            <p:nvPr/>
          </p:nvSpPr>
          <p:spPr>
            <a:xfrm>
              <a:off x="4222865" y="5769033"/>
              <a:ext cx="506062" cy="465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97CFDB-2706-4FA0-AB2A-6E20C7163EDE}"/>
                </a:ext>
              </a:extLst>
            </p:cNvPr>
            <p:cNvSpPr/>
            <p:nvPr/>
          </p:nvSpPr>
          <p:spPr>
            <a:xfrm>
              <a:off x="7026725" y="5843478"/>
              <a:ext cx="506062" cy="313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69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/>
      <p:bldP spid="33" grpId="0"/>
      <p:bldP spid="34" grpId="0"/>
      <p:bldP spid="35" grpId="0"/>
      <p:bldP spid="6" grpId="0"/>
      <p:bldP spid="36" grpId="0"/>
      <p:bldP spid="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02CAD-F1EA-4F62-A564-4D057A54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C2B2C-A6A9-4B02-A2E7-85BD91BD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Non-square matrix cannot be invertible?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Line 12">
            <a:extLst>
              <a:ext uri="{FF2B5EF4-FFF2-40B4-BE49-F238E27FC236}">
                <a16:creationId xmlns:a16="http://schemas.microsoft.com/office/drawing/2014/main" id="{6E9F0997-A2CF-4F07-A449-04FAB13F3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6361" y="3402137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4DD93B11-C9F0-45A9-8BF0-27706A00F5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640" y="3392706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74FDE02E-9024-4D46-9164-494B2A03EC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8560" y="3392706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769C3B-FDDA-4A0A-A262-C70DDFC886B0}"/>
              </a:ext>
            </a:extLst>
          </p:cNvPr>
          <p:cNvSpPr/>
          <p:nvPr/>
        </p:nvSpPr>
        <p:spPr>
          <a:xfrm>
            <a:off x="5965011" y="3047866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02A9CE-513F-4364-A40C-D3417B417C8E}"/>
              </a:ext>
            </a:extLst>
          </p:cNvPr>
          <p:cNvSpPr/>
          <p:nvPr/>
        </p:nvSpPr>
        <p:spPr>
          <a:xfrm>
            <a:off x="2422986" y="3022329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0BA2C84-E3DC-46A5-A631-254115276E29}"/>
                  </a:ext>
                </a:extLst>
              </p:cNvPr>
              <p:cNvSpPr txBox="1"/>
              <p:nvPr/>
            </p:nvSpPr>
            <p:spPr>
              <a:xfrm>
                <a:off x="7506855" y="3182503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0BA2C84-E3DC-46A5-A631-25411527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855" y="3182503"/>
                <a:ext cx="244682" cy="369332"/>
              </a:xfrm>
              <a:prstGeom prst="rect">
                <a:avLst/>
              </a:prstGeom>
              <a:blipFill>
                <a:blip r:embed="rId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0FDBE7A-6A7E-4CAD-BE1E-0DEF9D4B3708}"/>
                  </a:ext>
                </a:extLst>
              </p:cNvPr>
              <p:cNvSpPr txBox="1"/>
              <p:nvPr/>
            </p:nvSpPr>
            <p:spPr>
              <a:xfrm>
                <a:off x="4074961" y="3217467"/>
                <a:ext cx="1019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0FDBE7A-6A7E-4CAD-BE1E-0DEF9D4B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961" y="3217467"/>
                <a:ext cx="1019638" cy="369332"/>
              </a:xfrm>
              <a:prstGeom prst="rect">
                <a:avLst/>
              </a:prstGeom>
              <a:blipFill>
                <a:blip r:embed="rId3"/>
                <a:stretch>
                  <a:fillRect l="-3571" r="-535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2">
            <a:extLst>
              <a:ext uri="{FF2B5EF4-FFF2-40B4-BE49-F238E27FC236}">
                <a16:creationId xmlns:a16="http://schemas.microsoft.com/office/drawing/2014/main" id="{F003C805-B752-4F95-BEBE-90420634DA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5616" y="3421540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A3CA2E8-959A-4960-8D54-349ACB42B7AB}"/>
                  </a:ext>
                </a:extLst>
              </p:cNvPr>
              <p:cNvSpPr txBox="1"/>
              <p:nvPr/>
            </p:nvSpPr>
            <p:spPr>
              <a:xfrm>
                <a:off x="1492668" y="3177877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A3CA2E8-959A-4960-8D54-349ACB42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68" y="3177877"/>
                <a:ext cx="244682" cy="369332"/>
              </a:xfrm>
              <a:prstGeom prst="rect">
                <a:avLst/>
              </a:prstGeom>
              <a:blipFill>
                <a:blip r:embed="rId4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12">
            <a:extLst>
              <a:ext uri="{FF2B5EF4-FFF2-40B4-BE49-F238E27FC236}">
                <a16:creationId xmlns:a16="http://schemas.microsoft.com/office/drawing/2014/main" id="{6B0AA1E5-AEBD-42A1-B62F-8B9EDFFFE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4950" y="5139026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BFFF77B6-8ECD-4C82-A553-73CC9D7349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6229" y="5129595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A4464622-42A7-4B7F-B7AB-DD7897E5B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7149" y="5129595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502484-FA4F-4B9F-ADBC-6104470AE6AA}"/>
              </a:ext>
            </a:extLst>
          </p:cNvPr>
          <p:cNvSpPr/>
          <p:nvPr/>
        </p:nvSpPr>
        <p:spPr>
          <a:xfrm>
            <a:off x="2431575" y="4743148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DEEE03-8B98-41D3-8EF1-A8D36850A00C}"/>
              </a:ext>
            </a:extLst>
          </p:cNvPr>
          <p:cNvSpPr/>
          <p:nvPr/>
        </p:nvSpPr>
        <p:spPr>
          <a:xfrm>
            <a:off x="5965011" y="4759218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1936A32-AE29-4FA7-AA27-AA2004D34C82}"/>
                  </a:ext>
                </a:extLst>
              </p:cNvPr>
              <p:cNvSpPr txBox="1"/>
              <p:nvPr/>
            </p:nvSpPr>
            <p:spPr>
              <a:xfrm>
                <a:off x="7515444" y="4919392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1936A32-AE29-4FA7-AA27-AA2004D34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44" y="4919392"/>
                <a:ext cx="244682" cy="369332"/>
              </a:xfrm>
              <a:prstGeom prst="rect">
                <a:avLst/>
              </a:prstGeom>
              <a:blipFill>
                <a:blip r:embed="rId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0F793E-475A-423D-9A40-6157A963FC8C}"/>
                  </a:ext>
                </a:extLst>
              </p:cNvPr>
              <p:cNvSpPr txBox="1"/>
              <p:nvPr/>
            </p:nvSpPr>
            <p:spPr>
              <a:xfrm>
                <a:off x="4083550" y="4944929"/>
                <a:ext cx="10132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0F793E-475A-423D-9A40-6157A963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50" y="4944929"/>
                <a:ext cx="1013226" cy="369332"/>
              </a:xfrm>
              <a:prstGeom prst="rect">
                <a:avLst/>
              </a:prstGeom>
              <a:blipFill>
                <a:blip r:embed="rId6"/>
                <a:stretch>
                  <a:fillRect l="-4217" r="-6024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12">
            <a:extLst>
              <a:ext uri="{FF2B5EF4-FFF2-40B4-BE49-F238E27FC236}">
                <a16:creationId xmlns:a16="http://schemas.microsoft.com/office/drawing/2014/main" id="{813A722B-F63C-4FB1-8D17-8491BC436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4205" y="5158429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3F42177-958C-4418-AC5B-93B8F4FDD0CC}"/>
                  </a:ext>
                </a:extLst>
              </p:cNvPr>
              <p:cNvSpPr txBox="1"/>
              <p:nvPr/>
            </p:nvSpPr>
            <p:spPr>
              <a:xfrm>
                <a:off x="1472309" y="494492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3F42177-958C-4418-AC5B-93B8F4FD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09" y="4944929"/>
                <a:ext cx="244682" cy="369332"/>
              </a:xfrm>
              <a:prstGeom prst="rect">
                <a:avLst/>
              </a:prstGeom>
              <a:blipFill>
                <a:blip r:embed="rId7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5A42F2EB-D651-404F-ABB2-C3707B7806F4}"/>
              </a:ext>
            </a:extLst>
          </p:cNvPr>
          <p:cNvSpPr txBox="1"/>
          <p:nvPr/>
        </p:nvSpPr>
        <p:spPr>
          <a:xfrm>
            <a:off x="2317087" y="3724358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8DC50C4-09BD-468F-996F-8C286E6B8BF2}"/>
              </a:ext>
            </a:extLst>
          </p:cNvPr>
          <p:cNvSpPr txBox="1"/>
          <p:nvPr/>
        </p:nvSpPr>
        <p:spPr>
          <a:xfrm>
            <a:off x="5850523" y="5519158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76B373-2760-48E2-8745-DCE68CE6D596}"/>
              </a:ext>
            </a:extLst>
          </p:cNvPr>
          <p:cNvSpPr txBox="1"/>
          <p:nvPr/>
        </p:nvSpPr>
        <p:spPr>
          <a:xfrm>
            <a:off x="2317087" y="5438530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m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C97B993-B5C0-4E38-BE5F-5A9807F35A91}"/>
              </a:ext>
            </a:extLst>
          </p:cNvPr>
          <p:cNvSpPr txBox="1"/>
          <p:nvPr/>
        </p:nvSpPr>
        <p:spPr>
          <a:xfrm>
            <a:off x="5845950" y="3730949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m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39CDB0C-A9F5-42FA-BD96-8FCB4E84B036}"/>
              </a:ext>
            </a:extLst>
          </p:cNvPr>
          <p:cNvSpPr txBox="1"/>
          <p:nvPr/>
        </p:nvSpPr>
        <p:spPr>
          <a:xfrm>
            <a:off x="7134592" y="3532600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dim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0A12BD6-EAA8-42D1-9320-D6E51027DA24}"/>
              </a:ext>
            </a:extLst>
          </p:cNvPr>
          <p:cNvSpPr txBox="1"/>
          <p:nvPr/>
        </p:nvSpPr>
        <p:spPr>
          <a:xfrm>
            <a:off x="4007213" y="3548057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dim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01059B2-526E-4861-A212-D38F7BA9BA7E}"/>
              </a:ext>
            </a:extLst>
          </p:cNvPr>
          <p:cNvSpPr txBox="1"/>
          <p:nvPr/>
        </p:nvSpPr>
        <p:spPr>
          <a:xfrm>
            <a:off x="1103957" y="3510200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dim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463DBF-E23E-4EBC-A65C-F1AFEE366AD1}"/>
              </a:ext>
            </a:extLst>
          </p:cNvPr>
          <p:cNvSpPr txBox="1"/>
          <p:nvPr/>
        </p:nvSpPr>
        <p:spPr>
          <a:xfrm>
            <a:off x="7200395" y="5422502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dim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BF82EB1-18FA-46A9-9E9E-0B8F0ABFF45B}"/>
              </a:ext>
            </a:extLst>
          </p:cNvPr>
          <p:cNvSpPr txBox="1"/>
          <p:nvPr/>
        </p:nvSpPr>
        <p:spPr>
          <a:xfrm>
            <a:off x="4071115" y="5367852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dim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DEA0289-5FC4-46B5-8BF4-EF0EA40DE315}"/>
              </a:ext>
            </a:extLst>
          </p:cNvPr>
          <p:cNvSpPr txBox="1"/>
          <p:nvPr/>
        </p:nvSpPr>
        <p:spPr>
          <a:xfrm>
            <a:off x="1103957" y="5314261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dim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FF026C7-52F7-44F3-ACED-8DF5C52D21D1}"/>
              </a:ext>
            </a:extLst>
          </p:cNvPr>
          <p:cNvSpPr txBox="1"/>
          <p:nvPr/>
        </p:nvSpPr>
        <p:spPr>
          <a:xfrm>
            <a:off x="7305724" y="2602444"/>
            <a:ext cx="6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2d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3347F7-3CB1-4431-BAF4-FD93C0082727}"/>
              </a:ext>
            </a:extLst>
          </p:cNvPr>
          <p:cNvSpPr txBox="1"/>
          <p:nvPr/>
        </p:nvSpPr>
        <p:spPr>
          <a:xfrm>
            <a:off x="1262589" y="2661904"/>
            <a:ext cx="6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2d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7E02ACE-D4A8-4CE3-911D-99B337559FBA}"/>
              </a:ext>
            </a:extLst>
          </p:cNvPr>
          <p:cNvSpPr txBox="1"/>
          <p:nvPr/>
        </p:nvSpPr>
        <p:spPr>
          <a:xfrm>
            <a:off x="4252719" y="4466894"/>
            <a:ext cx="6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2d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117DA3E-F81D-4CE9-9EE7-C76E891282C8}"/>
              </a:ext>
            </a:extLst>
          </p:cNvPr>
          <p:cNvSpPr txBox="1"/>
          <p:nvPr/>
        </p:nvSpPr>
        <p:spPr>
          <a:xfrm>
            <a:off x="7396478" y="4476962"/>
            <a:ext cx="6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3d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1C26BB1-EBD1-4370-9131-3408F541682E}"/>
              </a:ext>
            </a:extLst>
          </p:cNvPr>
          <p:cNvSpPr txBox="1"/>
          <p:nvPr/>
        </p:nvSpPr>
        <p:spPr>
          <a:xfrm>
            <a:off x="4203296" y="2643220"/>
            <a:ext cx="6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3d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A98CB86-D381-45E4-8BCD-845DD0E17B38}"/>
              </a:ext>
            </a:extLst>
          </p:cNvPr>
          <p:cNvSpPr txBox="1"/>
          <p:nvPr/>
        </p:nvSpPr>
        <p:spPr>
          <a:xfrm>
            <a:off x="1218109" y="4415796"/>
            <a:ext cx="6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73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6" grpId="0"/>
      <p:bldP spid="48" grpId="0"/>
      <p:bldP spid="50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Not all the square matrix is invertible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Unique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6" y="2671206"/>
            <a:ext cx="1485900" cy="622300"/>
          </a:xfrm>
          <a:prstGeom prst="rect">
            <a:avLst/>
          </a:prstGeom>
        </p:spPr>
      </p:pic>
      <p:pic>
        <p:nvPicPr>
          <p:cNvPr id="5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2702956"/>
            <a:ext cx="4013200" cy="558800"/>
          </a:xfrm>
          <a:prstGeom prst="rect">
            <a:avLst/>
          </a:prstGeom>
        </p:spPr>
      </p:pic>
      <p:pic>
        <p:nvPicPr>
          <p:cNvPr id="6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14" y="2702956"/>
            <a:ext cx="1104900" cy="55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18323" y="4548993"/>
                <a:ext cx="1001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23" y="4548993"/>
                <a:ext cx="1001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317" r="-548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89447" y="4548993"/>
                <a:ext cx="996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447" y="4548993"/>
                <a:ext cx="9964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362" r="-55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987567" y="4548993"/>
                <a:ext cx="989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67" y="4548993"/>
                <a:ext cx="9893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790" r="-61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546317" y="4548993"/>
                <a:ext cx="978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17" y="4548993"/>
                <a:ext cx="9787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500" r="-625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33890" y="5362978"/>
                <a:ext cx="1008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90" y="5362978"/>
                <a:ext cx="100809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65293" y="5362978"/>
                <a:ext cx="1242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93" y="5362978"/>
                <a:ext cx="124277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45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368808" y="5362978"/>
                <a:ext cx="1237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8" y="5362978"/>
                <a:ext cx="123751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70" r="-44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606326" y="5362978"/>
                <a:ext cx="698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26" y="5362978"/>
                <a:ext cx="69852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386" r="-789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337853" y="5362978"/>
                <a:ext cx="581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53" y="5362978"/>
                <a:ext cx="58150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263" r="-947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760686" y="2554514"/>
            <a:ext cx="2158672" cy="92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035714" y="2554514"/>
            <a:ext cx="1360717" cy="92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83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for matrix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and B are invertible </a:t>
                </a:r>
                <a:r>
                  <a:rPr lang="en-US" altLang="zh-TW" sz="2400" dirty="0" err="1"/>
                  <a:t>nxn</a:t>
                </a:r>
                <a:r>
                  <a:rPr lang="en-US" altLang="zh-TW" sz="2400" dirty="0"/>
                  <a:t> matrices, is AB invertible?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</a:t>
                </a:r>
                <a:r>
                  <a:rPr lang="en-US" altLang="zh-TW" sz="2400" dirty="0" err="1"/>
                  <a:t>nxn</a:t>
                </a:r>
                <a:r>
                  <a:rPr lang="en-US" altLang="zh-TW" sz="2400" dirty="0"/>
                  <a:t> invertible matrices.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</a:t>
                </a:r>
                <a:r>
                  <a:rPr lang="en-US" altLang="zh-TW" sz="2400" b="1" dirty="0"/>
                  <a:t> </a:t>
                </a:r>
                <a:r>
                  <a:rPr lang="en-US" altLang="zh-TW" sz="2400" dirty="0"/>
                  <a:t>invertible, and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541041" y="1773943"/>
            <a:ext cx="78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250442" y="2489057"/>
                <a:ext cx="2451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442" y="2489057"/>
                <a:ext cx="245150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4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9262" y="3224517"/>
                <a:ext cx="1745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62" y="3224517"/>
                <a:ext cx="17452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84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55058" y="3234869"/>
                <a:ext cx="2148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58" y="3234869"/>
                <a:ext cx="214840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36" t="-1667" r="-255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719156" y="3234869"/>
                <a:ext cx="1195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56" y="3234869"/>
                <a:ext cx="119571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41" t="-1667" r="-510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030125" y="3231449"/>
                <a:ext cx="510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125" y="3231449"/>
                <a:ext cx="51039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952" r="-1190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589261" y="3887949"/>
                <a:ext cx="1745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61" y="3887949"/>
                <a:ext cx="1745221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39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455058" y="3887949"/>
                <a:ext cx="2062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58" y="3887949"/>
                <a:ext cx="206293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83" r="-118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701947" y="3887949"/>
                <a:ext cx="1146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47" y="3887949"/>
                <a:ext cx="114678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660" r="-212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030645" y="3887949"/>
                <a:ext cx="510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645" y="3887949"/>
                <a:ext cx="51039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952" r="-1190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747670" y="5607356"/>
                <a:ext cx="5793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70" y="5607356"/>
                <a:ext cx="5793509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05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32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for matrix transpose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invertible, is A</a:t>
            </a:r>
            <a:r>
              <a:rPr lang="en-US" altLang="zh-TW" baseline="30000" dirty="0"/>
              <a:t>T</a:t>
            </a:r>
            <a:r>
              <a:rPr lang="en-US" altLang="zh-TW" dirty="0"/>
              <a:t> invertible?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01997" y="4257272"/>
                <a:ext cx="1509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97" y="4257272"/>
                <a:ext cx="150990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05524" y="5323858"/>
                <a:ext cx="15063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4" y="5323858"/>
                <a:ext cx="150637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20056" y="3199356"/>
                <a:ext cx="2338717" cy="43088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6" y="3199356"/>
                <a:ext cx="233871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57415" y="4257271"/>
                <a:ext cx="19910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415" y="4257271"/>
                <a:ext cx="199105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57415" y="5299965"/>
                <a:ext cx="1987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415" y="5299965"/>
                <a:ext cx="198753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172016" y="4257272"/>
                <a:ext cx="2167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16" y="4257272"/>
                <a:ext cx="216719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025735" y="2542559"/>
                <a:ext cx="16647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35" y="2542559"/>
                <a:ext cx="166475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80314" y="2542558"/>
                <a:ext cx="11449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314" y="2542558"/>
                <a:ext cx="11449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72016" y="5299965"/>
                <a:ext cx="2167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16" y="5299965"/>
                <a:ext cx="216719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2428407" y="4257271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2428407" y="5335085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343298" y="4257271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343298" y="5335085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4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A = \left[\begin{array}{ccc}1&amp;1&amp;0\\1&amp;2&amp;1\end{array}\right]$ and &#10;$ C = \left[\begin{array}{cc}2&amp;1\\-1&amp;-1\\0&amp;2\end{array}\right]$.&#10;&#10;\end{document}"/>
  <p:tag name="IGUANATEXSIZE" val="18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420</Words>
  <Application>Microsoft Office PowerPoint</Application>
  <PresentationFormat>如螢幕大小 (4:3)</PresentationFormat>
  <Paragraphs>140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佈景主題</vt:lpstr>
      <vt:lpstr>Matrix Inverse </vt:lpstr>
      <vt:lpstr>Inverse of Function</vt:lpstr>
      <vt:lpstr>Inverse of Matrix</vt:lpstr>
      <vt:lpstr>Inverse of Matrix</vt:lpstr>
      <vt:lpstr>Inverse of Matrix</vt:lpstr>
      <vt:lpstr>Inverse of Matrix</vt:lpstr>
      <vt:lpstr>Inverse for matrix product</vt:lpstr>
      <vt:lpstr>Inverse for matrix transpose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Inverse </dc:title>
  <dc:creator>Hung-yi Lee</dc:creator>
  <cp:lastModifiedBy>Hung-yi Lee</cp:lastModifiedBy>
  <cp:revision>7</cp:revision>
  <dcterms:created xsi:type="dcterms:W3CDTF">2020-10-11T15:32:22Z</dcterms:created>
  <dcterms:modified xsi:type="dcterms:W3CDTF">2020-10-11T16:43:15Z</dcterms:modified>
</cp:coreProperties>
</file>