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5" r:id="rId3"/>
    <p:sldId id="370" r:id="rId4"/>
    <p:sldId id="371" r:id="rId5"/>
    <p:sldId id="372" r:id="rId6"/>
    <p:sldId id="37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204-1D7E-4BBB-9641-8D7A000FBD14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5E6-9CEB-45CC-A06F-578BE18B0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5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204-1D7E-4BBB-9641-8D7A000FBD14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5E6-9CEB-45CC-A06F-578BE18B0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95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204-1D7E-4BBB-9641-8D7A000FBD14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5E6-9CEB-45CC-A06F-578BE18B0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24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204-1D7E-4BBB-9641-8D7A000FBD14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5E6-9CEB-45CC-A06F-578BE18B0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33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204-1D7E-4BBB-9641-8D7A000FBD14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5E6-9CEB-45CC-A06F-578BE18B0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21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204-1D7E-4BBB-9641-8D7A000FBD14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5E6-9CEB-45CC-A06F-578BE18B0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14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204-1D7E-4BBB-9641-8D7A000FBD14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5E6-9CEB-45CC-A06F-578BE18B0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4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204-1D7E-4BBB-9641-8D7A000FBD14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5E6-9CEB-45CC-A06F-578BE18B0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82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204-1D7E-4BBB-9641-8D7A000FBD14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5E6-9CEB-45CC-A06F-578BE18B0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28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204-1D7E-4BBB-9641-8D7A000FBD14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5E6-9CEB-45CC-A06F-578BE18B0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7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D204-1D7E-4BBB-9641-8D7A000FBD14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F5E6-9CEB-45CC-A06F-578BE18B0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90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CD204-1D7E-4BBB-9641-8D7A000FBD14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1F5E6-9CEB-45CC-A06F-578BE18B0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97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0.png"/><Relationship Id="rId7" Type="http://schemas.openxmlformats.org/officeDocument/2006/relationships/image" Target="../media/image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C48E1-2972-47B9-88A2-39C987334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8460" y="1783959"/>
            <a:ext cx="306548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4000" b="1" dirty="0"/>
              <a:t>Application of </a:t>
            </a:r>
            <a:br>
              <a:rPr lang="en-US" altLang="zh-TW" sz="4000" b="1" dirty="0"/>
            </a:br>
            <a:r>
              <a:rPr lang="en-US" altLang="zh-TW" sz="4000" b="1" dirty="0"/>
              <a:t>Matrix Inverse</a:t>
            </a:r>
            <a:endParaRPr lang="zh-TW" altLang="en-US" sz="40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873F4F-EF88-4A29-9325-AA3EF12BE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8459" y="4750893"/>
            <a:ext cx="3065478" cy="1147863"/>
          </a:xfrm>
        </p:spPr>
        <p:txBody>
          <a:bodyPr anchor="t">
            <a:normAutofit/>
          </a:bodyPr>
          <a:lstStyle/>
          <a:p>
            <a:pPr algn="l"/>
            <a:endParaRPr lang="zh-TW" altLang="en-US" sz="17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1F255-1CE1-4450-8DAB-BDE61ED5C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48" r="22944" b="-1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70973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Solving Linear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inverse can be used to solve system of linear equations.</a:t>
            </a:r>
          </a:p>
          <a:p>
            <a:endParaRPr lang="zh-TW" altLang="en-US" dirty="0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874652" y="5990921"/>
            <a:ext cx="7777387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TW" sz="2800" dirty="0"/>
              <a:t>However, this method is computationally inefficient.</a:t>
            </a:r>
          </a:p>
        </p:txBody>
      </p:sp>
      <p:pic>
        <p:nvPicPr>
          <p:cNvPr id="7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955" y="2517158"/>
            <a:ext cx="2276773" cy="71986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57179"/>
            <a:ext cx="1521942" cy="76097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334" y="4892995"/>
            <a:ext cx="2760863" cy="70842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679" y="4879854"/>
            <a:ext cx="1219189" cy="695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749865" y="3672317"/>
                <a:ext cx="1010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865" y="3672317"/>
                <a:ext cx="10109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627" r="-602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大括弧 13"/>
          <p:cNvSpPr/>
          <p:nvPr/>
        </p:nvSpPr>
        <p:spPr>
          <a:xfrm rot="5400000">
            <a:off x="6040092" y="2171678"/>
            <a:ext cx="465982" cy="2494954"/>
          </a:xfrm>
          <a:prstGeom prst="rightBrace">
            <a:avLst>
              <a:gd name="adj1" fmla="val 7210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2095" y="2887447"/>
            <a:ext cx="1819275" cy="3143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167" y="3820358"/>
            <a:ext cx="2914650" cy="181927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50766" y="3269240"/>
            <a:ext cx="280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A is invertible.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799489" y="4326073"/>
            <a:ext cx="3501920" cy="434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45823" y="4812593"/>
            <a:ext cx="3501920" cy="434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28650" y="5323240"/>
            <a:ext cx="3501920" cy="434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46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4" grpId="0" animBg="1"/>
      <p:bldP spid="13" grpId="0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Input-output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假設世界上只有食物、黃金、木材三種資源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988534"/>
              </p:ext>
            </p:extLst>
          </p:nvPr>
        </p:nvGraphicFramePr>
        <p:xfrm>
          <a:off x="360948" y="2359351"/>
          <a:ext cx="842210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5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需要食物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需要黃金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需要木材˙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生產一單位食物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生產一單位黃金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生產一單位木材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69740" y="4702827"/>
                <a:ext cx="2500236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740" y="4702827"/>
                <a:ext cx="2500236" cy="11365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369976" y="4689755"/>
                <a:ext cx="722634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976" y="4689755"/>
                <a:ext cx="722634" cy="11405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78207" y="4594792"/>
                <a:ext cx="3698128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+0.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+0.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+0.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+0.1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07" y="4594792"/>
                <a:ext cx="3698128" cy="13694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6985334" y="5911442"/>
            <a:ext cx="149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想生產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939609" y="5886343"/>
            <a:ext cx="149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537351" y="5064086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351" y="5064086"/>
                <a:ext cx="34945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7484645" y="4172513"/>
            <a:ext cx="41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931644" y="4173694"/>
            <a:ext cx="60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82913" y="4153463"/>
            <a:ext cx="60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Cx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149176" y="5860642"/>
            <a:ext cx="1882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Consumption matrix</a:t>
            </a:r>
            <a:endParaRPr lang="zh-TW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945026-076E-4540-A20A-9533E8861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68" y="1230289"/>
            <a:ext cx="595336" cy="59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C8983D-DA5A-4C91-9191-30C98F327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964" y="1230289"/>
            <a:ext cx="943551" cy="59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F41D6E-A3A4-4BA5-8722-583A5C94D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678" y="261144"/>
            <a:ext cx="105727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177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Input-output Model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698332" y="4777589"/>
            <a:ext cx="149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淨收益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945331" y="5261456"/>
                <a:ext cx="14945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31" y="5261456"/>
                <a:ext cx="1494576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567280" y="4907192"/>
                <a:ext cx="96455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280" y="4907192"/>
                <a:ext cx="964559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597279" y="4907192"/>
                <a:ext cx="1093313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279" y="4907192"/>
                <a:ext cx="1093313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810252" y="4870002"/>
                <a:ext cx="1133259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2" y="4870002"/>
                <a:ext cx="1133259" cy="1176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6959266" y="5099654"/>
            <a:ext cx="15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Demand </a:t>
            </a:r>
          </a:p>
          <a:p>
            <a:r>
              <a:rPr lang="en-US" altLang="zh-TW" sz="2400" dirty="0"/>
              <a:t>Vector</a:t>
            </a:r>
            <a:r>
              <a:rPr lang="zh-TW" altLang="en-US" sz="2400" dirty="0"/>
              <a:t> </a:t>
            </a:r>
            <a:r>
              <a:rPr lang="en-US" altLang="zh-TW" sz="2400" dirty="0"/>
              <a:t>d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3757254" y="2039595"/>
                <a:ext cx="2500236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254" y="2039595"/>
                <a:ext cx="2500236" cy="11365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6257490" y="2026523"/>
                <a:ext cx="96455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490" y="2026523"/>
                <a:ext cx="964559" cy="11394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055297" y="2108796"/>
                <a:ext cx="765787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297" y="2108796"/>
                <a:ext cx="765787" cy="11394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5993811" y="3239333"/>
            <a:ext cx="149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想生產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1698332" y="3245240"/>
            <a:ext cx="149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424865" y="2400854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65" y="2400854"/>
                <a:ext cx="34945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6372159" y="1509281"/>
            <a:ext cx="41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819158" y="1510462"/>
            <a:ext cx="60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215775" y="1627941"/>
            <a:ext cx="60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Cx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036690" y="3197410"/>
            <a:ext cx="1882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Consumption matrix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98723" y="4163017"/>
            <a:ext cx="232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須考慮成本：</a:t>
            </a:r>
          </a:p>
        </p:txBody>
      </p:sp>
    </p:spTree>
    <p:extLst>
      <p:ext uri="{BB962C8B-B14F-4D97-AF65-F5344CB8AC3E}">
        <p14:creationId xmlns:p14="http://schemas.microsoft.com/office/powerpoint/2010/main" val="1089036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18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Input-output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154859" y="4070423"/>
                <a:ext cx="18141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59" y="4070423"/>
                <a:ext cx="181415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086731" y="4714951"/>
                <a:ext cx="19504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31" y="4714951"/>
                <a:ext cx="195040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63171" y="5359479"/>
                <a:ext cx="20739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71" y="5359479"/>
                <a:ext cx="207396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141828" y="1825625"/>
                <a:ext cx="319805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828" y="1825625"/>
                <a:ext cx="3198055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834925" y="1825625"/>
                <a:ext cx="1452834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925" y="1825625"/>
                <a:ext cx="1452834" cy="11365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668195" y="3807261"/>
                <a:ext cx="5239127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−0.3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95" y="3807261"/>
                <a:ext cx="5239127" cy="11394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351369" y="5219411"/>
                <a:ext cx="163346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69" y="5219411"/>
                <a:ext cx="1633460" cy="11394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428745" y="1991793"/>
            <a:ext cx="15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Demand </a:t>
            </a:r>
          </a:p>
          <a:p>
            <a:r>
              <a:rPr lang="en-US" altLang="zh-TW" sz="2400" dirty="0"/>
              <a:t>Vector</a:t>
            </a:r>
            <a:r>
              <a:rPr lang="zh-TW" altLang="en-US" sz="2400" dirty="0"/>
              <a:t> </a:t>
            </a:r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63171" y="3244867"/>
            <a:ext cx="493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生產目標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應該訂為多少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668195" y="5219411"/>
                <a:ext cx="1452834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95" y="5219411"/>
                <a:ext cx="1452834" cy="11394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895694" y="6004007"/>
            <a:ext cx="2332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A</a:t>
            </a:r>
            <a:r>
              <a:rPr lang="en-US" altLang="zh-TW" sz="2800" dirty="0">
                <a:solidFill>
                  <a:srgbClr val="FF0000"/>
                </a:solidFill>
              </a:rPr>
              <a:t>x</a:t>
            </a:r>
            <a:r>
              <a:rPr lang="en-US" altLang="zh-TW" sz="2800" dirty="0"/>
              <a:t>=</a:t>
            </a:r>
            <a:r>
              <a:rPr lang="en-US" altLang="zh-TW" sz="2800" dirty="0">
                <a:solidFill>
                  <a:srgbClr val="00B050"/>
                </a:solidFill>
              </a:rPr>
              <a:t>b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Input-output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提升一單位食物的淨產值，需要多生產多少資源？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851569" y="3063913"/>
                <a:ext cx="17757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569" y="3063913"/>
                <a:ext cx="1775743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3436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199795" y="3020070"/>
                <a:ext cx="20818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795" y="3020070"/>
                <a:ext cx="208185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60" r="-293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93716" y="4125350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16" y="4125350"/>
                <a:ext cx="25660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8571" r="-2619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向右箭號 6"/>
          <p:cNvSpPr/>
          <p:nvPr/>
        </p:nvSpPr>
        <p:spPr>
          <a:xfrm>
            <a:off x="1125413" y="4067438"/>
            <a:ext cx="625642" cy="485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898497" y="3821709"/>
                <a:ext cx="103816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497" y="3821709"/>
                <a:ext cx="1038169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936666" y="4131606"/>
                <a:ext cx="1216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666" y="4131606"/>
                <a:ext cx="121610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10" r="-251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686464" y="3807427"/>
                <a:ext cx="3044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464" y="3807427"/>
                <a:ext cx="304493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02" t="-166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88854" y="4355931"/>
                <a:ext cx="37206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854" y="4355931"/>
                <a:ext cx="372063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91" t="-1667" r="-32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613581" y="2321376"/>
                <a:ext cx="51591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err="1"/>
                  <a:t>Ans</a:t>
                </a:r>
                <a:r>
                  <a:rPr lang="en-US" altLang="zh-TW" sz="2800" dirty="0"/>
                  <a:t>: The first column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581" y="2321376"/>
                <a:ext cx="5159115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2482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223977" y="5034095"/>
                <a:ext cx="4483984" cy="1076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0.475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1.950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0.375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977" y="5034095"/>
                <a:ext cx="4483984" cy="107644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向右箭號 13"/>
          <p:cNvSpPr/>
          <p:nvPr/>
        </p:nvSpPr>
        <p:spPr>
          <a:xfrm>
            <a:off x="3966092" y="2982037"/>
            <a:ext cx="999755" cy="493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>
            <a:off x="7199389" y="4798323"/>
            <a:ext cx="14910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833290" y="6127970"/>
            <a:ext cx="88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食物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4773208" y="6127970"/>
            <a:ext cx="88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黃金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749202" y="6127970"/>
            <a:ext cx="88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木材</a:t>
            </a:r>
          </a:p>
        </p:txBody>
      </p:sp>
    </p:spTree>
    <p:extLst>
      <p:ext uri="{BB962C8B-B14F-4D97-AF65-F5344CB8AC3E}">
        <p14:creationId xmlns:p14="http://schemas.microsoft.com/office/powerpoint/2010/main" val="2429643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228</Words>
  <Application>Microsoft Office PowerPoint</Application>
  <PresentationFormat>如螢幕大小 (4:3)</PresentationFormat>
  <Paragraphs>79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Cambria Math</vt:lpstr>
      <vt:lpstr>Office 佈景主題</vt:lpstr>
      <vt:lpstr>Application of  Matrix Inverse</vt:lpstr>
      <vt:lpstr>Solving Linear Equations</vt:lpstr>
      <vt:lpstr>Input-output Model</vt:lpstr>
      <vt:lpstr>Input-output Model</vt:lpstr>
      <vt:lpstr>Input-output Model</vt:lpstr>
      <vt:lpstr>Input-output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 Matrix Inverse</dc:title>
  <dc:creator>Hung-yi Lee</dc:creator>
  <cp:lastModifiedBy>Hung-yi Lee</cp:lastModifiedBy>
  <cp:revision>4</cp:revision>
  <dcterms:created xsi:type="dcterms:W3CDTF">2020-10-13T15:59:51Z</dcterms:created>
  <dcterms:modified xsi:type="dcterms:W3CDTF">2020-10-13T16:12:15Z</dcterms:modified>
</cp:coreProperties>
</file>