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2" r:id="rId2"/>
    <p:sldId id="353" r:id="rId3"/>
    <p:sldId id="354" r:id="rId4"/>
    <p:sldId id="367" r:id="rId5"/>
    <p:sldId id="369" r:id="rId6"/>
    <p:sldId id="368" r:id="rId7"/>
    <p:sldId id="357" r:id="rId8"/>
    <p:sldId id="3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5E814-D063-4475-ACF2-21F66BE6E97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68CBF-B420-423C-BEA4-51A26E612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72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86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inverse of elementary matrix is another elementary matrix that do the reverse row operation.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2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2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33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92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9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5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45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5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B94D-377E-4F71-83D9-C4FCA3FBC497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840E-6819-40C7-AE82-24FA5BC0A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5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7.png"/><Relationship Id="rId7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5537"/>
            <a:ext cx="7772400" cy="2387600"/>
          </a:xfrm>
        </p:spPr>
        <p:txBody>
          <a:bodyPr/>
          <a:lstStyle/>
          <a:p>
            <a:r>
              <a:rPr lang="en-US" altLang="zh-TW" dirty="0"/>
              <a:t>Inverse of </a:t>
            </a:r>
            <a:br>
              <a:rPr lang="en-US" altLang="zh-TW" dirty="0"/>
            </a:br>
            <a:r>
              <a:rPr lang="en-US" altLang="zh-TW" dirty="0"/>
              <a:t>Elementary Matrices</a:t>
            </a:r>
          </a:p>
        </p:txBody>
      </p:sp>
    </p:spTree>
    <p:extLst>
      <p:ext uri="{BB962C8B-B14F-4D97-AF65-F5344CB8AC3E}">
        <p14:creationId xmlns:p14="http://schemas.microsoft.com/office/powerpoint/2010/main" val="93708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Row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Every elementary row operation can be performed by matrix multiplication.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1. Interchange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2. Scaling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3. Adding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times row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to row j:</a:t>
            </a:r>
            <a:endParaRPr lang="zh-TW" altLang="en-US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0" lvl="0" indent="0">
              <a:spcBef>
                <a:spcPts val="580"/>
              </a:spcBef>
              <a:buClr>
                <a:schemeClr val="accent1"/>
              </a:buClr>
              <a:buSzPct val="85000"/>
              <a:buNone/>
              <a:defRPr/>
            </a:pP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52" y="3098213"/>
            <a:ext cx="3500689" cy="6516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52" y="4241366"/>
            <a:ext cx="3529965" cy="609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94" y="5591888"/>
            <a:ext cx="4706075" cy="6533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48302" y="307916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38827" y="341024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48302" y="339080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8826" y="307202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91152" y="420119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81677" y="453227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91152" y="451283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81676" y="419405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91152" y="556718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81677" y="589826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91152" y="587882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581676" y="556004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30366" y="2396191"/>
            <a:ext cx="25849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0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Every elementary row operation can be performed by matrix multiplication.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How to find elementary matrix?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87972" y="4059999"/>
                <a:ext cx="198099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059999"/>
                <a:ext cx="1980992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23183" y="3110897"/>
            <a:ext cx="773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the elementary matrix that exchanges the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and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32646" y="4059999"/>
                <a:ext cx="168270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646" y="4059999"/>
                <a:ext cx="1682704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389092" y="4391456"/>
            <a:ext cx="36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30366" y="2396191"/>
            <a:ext cx="25849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37194" y="4078967"/>
                <a:ext cx="2933495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94" y="4078967"/>
                <a:ext cx="2933495" cy="1148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326211" y="5350738"/>
                <a:ext cx="238841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11" y="5350738"/>
                <a:ext cx="2388411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387972" y="5682336"/>
            <a:ext cx="752094" cy="47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4742764" y="4010430"/>
            <a:ext cx="1501949" cy="12167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8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/>
      <p:bldP spid="14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How to find elementary matrix?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Apply the desired elementary row operation on Identity matrix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76721" y="3418421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4577" y="4458837"/>
            <a:ext cx="234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4577" y="5503575"/>
            <a:ext cx="231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61591" y="3272804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3272804"/>
                <a:ext cx="143981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61591" y="4392025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4392025"/>
                <a:ext cx="143981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661591" y="5537257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5537257"/>
                <a:ext cx="143981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221400" y="3454678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211059" y="4573899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221400" y="5690211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8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How to find elementary matrix?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Apply the desired elementary row operation on Identity matrix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37101" y="3382057"/>
                <a:ext cx="15608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1" y="3382057"/>
                <a:ext cx="1560877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48395" y="3382057"/>
                <a:ext cx="187217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3382057"/>
                <a:ext cx="1872179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448395" y="4519868"/>
                <a:ext cx="250055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4519868"/>
                <a:ext cx="2500556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448395" y="5688656"/>
                <a:ext cx="204921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5688656"/>
                <a:ext cx="204921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413002" y="3272804"/>
            <a:ext cx="1155031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16668" y="4453614"/>
            <a:ext cx="1532283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413002" y="5669874"/>
            <a:ext cx="1276157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3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5186" y="1911363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86" y="1911363"/>
                <a:ext cx="2151294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2924" y="3699533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24" y="3699533"/>
                <a:ext cx="2387640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32168" y="5549718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68" y="5549718"/>
                <a:ext cx="2158411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27212" y="1397797"/>
            <a:ext cx="428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2479" y="3156515"/>
            <a:ext cx="362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4074" y="4980058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p:sp>
        <p:nvSpPr>
          <p:cNvPr id="17" name="左-右雙向箭號 16"/>
          <p:cNvSpPr/>
          <p:nvPr/>
        </p:nvSpPr>
        <p:spPr>
          <a:xfrm>
            <a:off x="3924941" y="2177567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844236" y="1427492"/>
            <a:ext cx="411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95891" y="1918444"/>
                <a:ext cx="235051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91" y="1918444"/>
                <a:ext cx="2350515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45737" y="105128"/>
            <a:ext cx="4515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Inverse of Elementary Matrix</a:t>
            </a:r>
            <a:endParaRPr lang="zh-TW" altLang="en-US" sz="2800" b="1" i="1" u="sng" dirty="0"/>
          </a:p>
        </p:txBody>
      </p:sp>
      <p:sp>
        <p:nvSpPr>
          <p:cNvPr id="22" name="矩形 21"/>
          <p:cNvSpPr/>
          <p:nvPr/>
        </p:nvSpPr>
        <p:spPr>
          <a:xfrm>
            <a:off x="6637074" y="1918444"/>
            <a:ext cx="1155031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055627" y="3172151"/>
            <a:ext cx="429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-1/4</a:t>
            </a:r>
            <a:endParaRPr lang="zh-TW" altLang="en-US" sz="2400" dirty="0"/>
          </a:p>
        </p:txBody>
      </p:sp>
      <p:sp>
        <p:nvSpPr>
          <p:cNvPr id="25" name="左-右雙向箭號 24"/>
          <p:cNvSpPr/>
          <p:nvPr/>
        </p:nvSpPr>
        <p:spPr>
          <a:xfrm>
            <a:off x="3924940" y="3940173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582263" y="3713180"/>
                <a:ext cx="2900346" cy="98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63" y="3713180"/>
                <a:ext cx="2900346" cy="9861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6643658" y="3627702"/>
            <a:ext cx="1647623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858681" y="4980058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-2 times row 1 to row 3</a:t>
            </a:r>
            <a:endParaRPr lang="zh-TW" altLang="en-US" sz="2400" dirty="0"/>
          </a:p>
        </p:txBody>
      </p:sp>
      <p:sp>
        <p:nvSpPr>
          <p:cNvPr id="29" name="左-右雙向箭號 28"/>
          <p:cNvSpPr/>
          <p:nvPr/>
        </p:nvSpPr>
        <p:spPr>
          <a:xfrm>
            <a:off x="3980703" y="5815394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413523" y="5536823"/>
                <a:ext cx="257974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523" y="5536823"/>
                <a:ext cx="257974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549634" y="5490965"/>
            <a:ext cx="1304999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056223" y="137541"/>
            <a:ext cx="374115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Reverse elementary row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041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 animBg="1"/>
      <p:bldP spid="18" grpId="0"/>
      <p:bldP spid="19" grpId="0"/>
      <p:bldP spid="22" grpId="0" animBg="1"/>
      <p:bldP spid="23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RREF </a:t>
            </a:r>
            <a:r>
              <a:rPr lang="en-US" altLang="zh-TW" dirty="0" err="1"/>
              <a:t>v.s</a:t>
            </a:r>
            <a:r>
              <a:rPr lang="en-US" altLang="zh-TW" dirty="0"/>
              <a:t>. 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</a:t>
            </a:r>
            <a:r>
              <a:rPr lang="en-US" altLang="zh-TW" dirty="0" err="1"/>
              <a:t>mxn</a:t>
            </a:r>
            <a:r>
              <a:rPr lang="en-US" altLang="zh-TW" dirty="0"/>
              <a:t> matrix with reduced row echelon form R.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There exists an invertible m x m matrix P such that PA=R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22536" y="2838166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36" y="2838166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74564" y="4880581"/>
                <a:ext cx="2330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64" y="4880581"/>
                <a:ext cx="233070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894457" y="5729918"/>
                <a:ext cx="3355085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57" y="5729918"/>
                <a:ext cx="3355085" cy="44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8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4573" y="3608922"/>
            <a:ext cx="356325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4571" y="5245277"/>
            <a:ext cx="323668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 is a product of elementary matrices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4571" y="1882453"/>
            <a:ext cx="323668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An n x n matrix A is invertible.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66372" y="2413106"/>
            <a:ext cx="243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R=RREF(A)=I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71584" y="3378577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84" y="3378577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22834" y="4326293"/>
                <a:ext cx="3301225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34" y="4326293"/>
                <a:ext cx="3301225" cy="447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40550" y="5066644"/>
                <a:ext cx="2665794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50" y="5066644"/>
                <a:ext cx="2665794" cy="44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1963059" y="299979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-右雙向箭號 13"/>
          <p:cNvSpPr/>
          <p:nvPr/>
        </p:nvSpPr>
        <p:spPr>
          <a:xfrm rot="5400000">
            <a:off x="1971222" y="4637025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8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c&amp;d\\a&amp;b\end{array}\right]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a&amp;b\\kc&amp;kd\end{array}\right]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a&amp;b\\ka+c&amp;kb+d\end{array}\right]$&#10;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392</Words>
  <Application>Microsoft Office PowerPoint</Application>
  <PresentationFormat>如螢幕大小 (4:3)</PresentationFormat>
  <Paragraphs>95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 2</vt:lpstr>
      <vt:lpstr>Office 佈景主題</vt:lpstr>
      <vt:lpstr>Inverse of  Elementary Matrices</vt:lpstr>
      <vt:lpstr>Elementary Row Operation</vt:lpstr>
      <vt:lpstr>Elementary Matrix</vt:lpstr>
      <vt:lpstr>Elementary Matrix</vt:lpstr>
      <vt:lpstr>Elementary Matrix</vt:lpstr>
      <vt:lpstr>PowerPoint 簡報</vt:lpstr>
      <vt:lpstr>RREF v.s. Elementary Matrix</vt:lpstr>
      <vt:lpstr>Invertible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of  Elementary Matrices</dc:title>
  <dc:creator>Hung-yi Lee</dc:creator>
  <cp:lastModifiedBy>Hung-yi Lee</cp:lastModifiedBy>
  <cp:revision>2</cp:revision>
  <dcterms:created xsi:type="dcterms:W3CDTF">2020-09-12T17:56:06Z</dcterms:created>
  <dcterms:modified xsi:type="dcterms:W3CDTF">2020-10-13T17:10:16Z</dcterms:modified>
</cp:coreProperties>
</file>