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90" r:id="rId2"/>
    <p:sldId id="409" r:id="rId3"/>
    <p:sldId id="392" r:id="rId4"/>
    <p:sldId id="393" r:id="rId5"/>
    <p:sldId id="404" r:id="rId6"/>
    <p:sldId id="405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7" autoAdjust="0"/>
    <p:restoredTop sz="93883" autoAdjust="0"/>
  </p:normalViewPr>
  <p:slideViewPr>
    <p:cSldViewPr snapToGrid="0">
      <p:cViewPr varScale="1">
        <p:scale>
          <a:sx n="65" d="100"/>
          <a:sy n="65" d="100"/>
        </p:scale>
        <p:origin x="954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156A-AD44-4602-879F-83A5847AFECA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D3B3-830A-4B08-9D53-832E7BF58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8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5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6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2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8448-F7D9-4678-95EC-D14EAC3E6E3E}" type="datetimeFigureOut">
              <a:rPr lang="zh-TW" altLang="en-US" smtClean="0"/>
              <a:t>2020/10/16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4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49D5A-05F8-48B3-93C1-4D6520905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516" r="9150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FF"/>
                </a:solidFill>
              </a:rPr>
              <a:t>Find Inverse </a:t>
            </a:r>
            <a:br>
              <a:rPr lang="en-US" altLang="zh-TW" b="1" dirty="0">
                <a:solidFill>
                  <a:srgbClr val="FFFFFF"/>
                </a:solidFill>
              </a:rPr>
            </a:br>
            <a:r>
              <a:rPr lang="en-US" altLang="zh-TW" b="1" dirty="0">
                <a:solidFill>
                  <a:srgbClr val="FFFFFF"/>
                </a:solidFill>
              </a:rPr>
              <a:t>of </a:t>
            </a:r>
            <a:r>
              <a:rPr lang="zh-TW" altLang="en-US" b="1" dirty="0">
                <a:solidFill>
                  <a:srgbClr val="FFFFFF"/>
                </a:solidFill>
              </a:rPr>
              <a:t> </a:t>
            </a:r>
            <a:r>
              <a:rPr lang="en-US" altLang="zh-TW" b="1" dirty="0">
                <a:solidFill>
                  <a:srgbClr val="FFFFFF"/>
                </a:solidFill>
              </a:rPr>
              <a:t>Matrix</a:t>
            </a:r>
            <a:endParaRPr lang="zh-TW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244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5795" y="224132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2241321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82280" y="5839551"/>
                <a:ext cx="49794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A is not invertible.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80" y="5839551"/>
                <a:ext cx="4979440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412" t="-23944" r="-2941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328495" y="2191243"/>
                <a:ext cx="2195729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95" y="2191243"/>
                <a:ext cx="2195729" cy="827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51891" y="2300698"/>
                <a:ext cx="2463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91" y="2300698"/>
                <a:ext cx="246345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1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55045" y="3459171"/>
                <a:ext cx="3742627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045" y="3459171"/>
                <a:ext cx="3742627" cy="8273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00050" y="4592400"/>
                <a:ext cx="394390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50" y="4592400"/>
                <a:ext cx="3943900" cy="809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53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A is invertible if and only if </a:t>
            </a:r>
            <a:r>
              <a:rPr lang="en-US" altLang="zh-TW" dirty="0">
                <a:solidFill>
                  <a:srgbClr val="0000FF"/>
                </a:solidFill>
              </a:rPr>
              <a:t>the</a:t>
            </a:r>
            <a:r>
              <a:rPr lang="en-US" altLang="zh-TW" sz="2800" dirty="0">
                <a:solidFill>
                  <a:srgbClr val="0000FF"/>
                </a:solidFill>
              </a:rPr>
              <a:t>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921813" y="3534121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13" y="3534121"/>
                <a:ext cx="263476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557922" y="4099944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22" y="4099944"/>
                <a:ext cx="6638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556573" y="3534120"/>
                <a:ext cx="7537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73" y="3534120"/>
                <a:ext cx="7537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2961344" y="3965007"/>
            <a:ext cx="15923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342709" y="5063482"/>
                <a:ext cx="268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09" y="5063482"/>
                <a:ext cx="26811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80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A be an n x n matrix. Transform [ A I</a:t>
            </a:r>
            <a:r>
              <a:rPr lang="en-US" altLang="zh-TW" baseline="-25000" dirty="0"/>
              <a:t>n</a:t>
            </a:r>
            <a:r>
              <a:rPr lang="en-US" altLang="zh-TW" dirty="0"/>
              <a:t> ] into its RREF [ R B ]</a:t>
            </a:r>
          </a:p>
          <a:p>
            <a:pPr lvl="1"/>
            <a:r>
              <a:rPr lang="en-US" altLang="zh-TW" sz="2800" dirty="0"/>
              <a:t>R is the RREF</a:t>
            </a:r>
            <a:r>
              <a:rPr lang="zh-TW" altLang="en-US" sz="2800" dirty="0"/>
              <a:t> </a:t>
            </a:r>
            <a:r>
              <a:rPr lang="en-US" altLang="zh-TW" sz="2800" dirty="0"/>
              <a:t>of A </a:t>
            </a:r>
          </a:p>
          <a:p>
            <a:pPr lvl="1"/>
            <a:r>
              <a:rPr lang="en-US" altLang="zh-TW" sz="2800" dirty="0"/>
              <a:t>B is a </a:t>
            </a:r>
            <a:r>
              <a:rPr lang="en-US" altLang="zh-TW" sz="2800" dirty="0" err="1"/>
              <a:t>nxn</a:t>
            </a:r>
            <a:r>
              <a:rPr lang="en-US" altLang="zh-TW" sz="2800" dirty="0"/>
              <a:t> matrix (not RREF)</a:t>
            </a:r>
            <a:endParaRPr lang="zh-TW" altLang="en-US" sz="2800" dirty="0"/>
          </a:p>
          <a:p>
            <a:r>
              <a:rPr lang="en-US" altLang="zh-TW" dirty="0"/>
              <a:t>If R = I</a:t>
            </a:r>
            <a:r>
              <a:rPr lang="en-US" altLang="zh-TW" baseline="-25000" dirty="0"/>
              <a:t>n</a:t>
            </a:r>
            <a:r>
              <a:rPr lang="en-US" altLang="zh-TW" dirty="0"/>
              <a:t>, then A is invertible</a:t>
            </a:r>
          </a:p>
          <a:p>
            <a:pPr lvl="1"/>
            <a:r>
              <a:rPr lang="en-US" altLang="zh-TW" sz="2800" dirty="0"/>
              <a:t>B = A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34664" y="4548119"/>
                <a:ext cx="2778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64" y="4548119"/>
                <a:ext cx="277806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34664" y="5147097"/>
                <a:ext cx="2849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64" y="5147097"/>
                <a:ext cx="28496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36560" y="5734561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60" y="5734561"/>
                <a:ext cx="6638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5072320" y="5595959"/>
            <a:ext cx="15923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45879" y="5706150"/>
                <a:ext cx="386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9" y="5706150"/>
                <a:ext cx="386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4386173" y="5611724"/>
            <a:ext cx="46625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2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06680"/>
            <a:ext cx="3875947" cy="902831"/>
          </a:xfrm>
          <a:prstGeom prst="rect">
            <a:avLst/>
          </a:prstGeom>
        </p:spPr>
      </p:pic>
      <p:pic>
        <p:nvPicPr>
          <p:cNvPr id="6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94" y="3119797"/>
            <a:ext cx="3371959" cy="901261"/>
          </a:xfrm>
          <a:prstGeom prst="rect">
            <a:avLst/>
          </a:prstGeom>
        </p:spPr>
      </p:pic>
      <p:pic>
        <p:nvPicPr>
          <p:cNvPr id="7" name="Picture 1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56" y="4286443"/>
            <a:ext cx="2886134" cy="816565"/>
          </a:xfrm>
          <a:prstGeom prst="rect">
            <a:avLst/>
          </a:prstGeom>
        </p:spPr>
      </p:pic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19" y="4217991"/>
            <a:ext cx="3277751" cy="876081"/>
          </a:xfrm>
          <a:prstGeom prst="rect">
            <a:avLst/>
          </a:prstGeom>
        </p:spPr>
      </p:pic>
      <p:pic>
        <p:nvPicPr>
          <p:cNvPr id="9" name="Picture 15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5" y="5360983"/>
            <a:ext cx="3204525" cy="826055"/>
          </a:xfrm>
          <a:prstGeom prst="rect">
            <a:avLst/>
          </a:prstGeom>
        </p:spPr>
      </p:pic>
      <p:pic>
        <p:nvPicPr>
          <p:cNvPr id="11" name="Picture 18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23" y="6345788"/>
            <a:ext cx="431800" cy="215900"/>
          </a:xfrm>
          <a:prstGeom prst="rect">
            <a:avLst/>
          </a:prstGeom>
        </p:spPr>
      </p:pic>
      <p:pic>
        <p:nvPicPr>
          <p:cNvPr id="12" name="Picture 1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1" y="1819621"/>
            <a:ext cx="2089439" cy="1010126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034222" y="2172959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792313" y="2041719"/>
            <a:ext cx="53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33464" y="2274206"/>
            <a:ext cx="156835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Invertible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74056" y="2421400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791" y="5285014"/>
            <a:ext cx="3410091" cy="90202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71794" y="5252822"/>
            <a:ext cx="1638876" cy="90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2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Transform [ A I</a:t>
            </a:r>
            <a:r>
              <a:rPr lang="en-US" altLang="zh-TW" baseline="-25000" dirty="0"/>
              <a:t>n</a:t>
            </a:r>
            <a:r>
              <a:rPr lang="en-US" altLang="zh-TW" dirty="0"/>
              <a:t> ] into its RREF [ R B ]</a:t>
            </a:r>
          </a:p>
          <a:p>
            <a:pPr lvl="1"/>
            <a:r>
              <a:rPr lang="en-US" altLang="zh-TW" sz="2800" dirty="0"/>
              <a:t>R is the RREF</a:t>
            </a:r>
            <a:r>
              <a:rPr lang="zh-TW" altLang="en-US" sz="2800" dirty="0"/>
              <a:t> </a:t>
            </a:r>
            <a:r>
              <a:rPr lang="en-US" altLang="zh-TW" sz="2800" dirty="0"/>
              <a:t>of A </a:t>
            </a:r>
          </a:p>
          <a:p>
            <a:pPr lvl="1"/>
            <a:r>
              <a:rPr lang="en-US" altLang="zh-TW" sz="2800" dirty="0"/>
              <a:t>B is a </a:t>
            </a:r>
            <a:r>
              <a:rPr lang="en-US" altLang="zh-TW" sz="2800" dirty="0" err="1"/>
              <a:t>nxn</a:t>
            </a:r>
            <a:r>
              <a:rPr lang="en-US" altLang="zh-TW" sz="2800" dirty="0"/>
              <a:t> matrix (not RREF)</a:t>
            </a:r>
            <a:endParaRPr lang="zh-TW" altLang="en-US" sz="2800" dirty="0"/>
          </a:p>
          <a:p>
            <a:r>
              <a:rPr lang="en-US" altLang="zh-TW" dirty="0"/>
              <a:t>If R = I</a:t>
            </a:r>
            <a:r>
              <a:rPr lang="en-US" altLang="zh-TW" baseline="-25000" dirty="0"/>
              <a:t>n</a:t>
            </a:r>
            <a:r>
              <a:rPr lang="en-US" altLang="zh-TW" dirty="0"/>
              <a:t>, then A is invertible</a:t>
            </a:r>
          </a:p>
          <a:p>
            <a:pPr lvl="1"/>
            <a:r>
              <a:rPr lang="en-US" altLang="zh-TW" sz="2800" dirty="0"/>
              <a:t>B = A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  <a:p>
            <a:r>
              <a:rPr lang="en-US" altLang="zh-TW" dirty="0"/>
              <a:t>To find A</a:t>
            </a:r>
            <a:r>
              <a:rPr lang="en-US" altLang="zh-TW" baseline="30000" dirty="0"/>
              <a:t>-1</a:t>
            </a:r>
            <a:r>
              <a:rPr lang="en-US" altLang="zh-TW" dirty="0"/>
              <a:t>C, transform [ A C ] into its RREF [ R C’ ]</a:t>
            </a:r>
          </a:p>
          <a:p>
            <a:pPr lvl="1"/>
            <a:r>
              <a:rPr lang="en-US" altLang="zh-TW" sz="2800" dirty="0"/>
              <a:t>C’ = 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C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191299" y="5712703"/>
                <a:ext cx="2718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99" y="5712703"/>
                <a:ext cx="27188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4969367" y="5716580"/>
                <a:ext cx="3157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67" y="5716580"/>
                <a:ext cx="31574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6124065" y="6147467"/>
            <a:ext cx="14692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6604698" y="6282401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98" y="6282401"/>
                <a:ext cx="66383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5426423" y="6282402"/>
                <a:ext cx="386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423" y="6282402"/>
                <a:ext cx="38626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5386428" y="6151742"/>
            <a:ext cx="46625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6094605" y="5052629"/>
            <a:ext cx="1884421" cy="682960"/>
            <a:chOff x="5578411" y="5082125"/>
            <a:chExt cx="1884421" cy="68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6073415" y="5082125"/>
                  <a:ext cx="8944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415" y="5082125"/>
                  <a:ext cx="89441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弧 13"/>
            <p:cNvSpPr/>
            <p:nvPr/>
          </p:nvSpPr>
          <p:spPr>
            <a:xfrm rot="5400000">
              <a:off x="6449535" y="4751788"/>
              <a:ext cx="142173" cy="1884421"/>
            </a:xfrm>
            <a:prstGeom prst="leftBrace">
              <a:avLst>
                <a:gd name="adj1" fmla="val 113774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8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254</Words>
  <Application>Microsoft Office PowerPoint</Application>
  <PresentationFormat>如螢幕大小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Find Inverse  of  Matrix</vt:lpstr>
      <vt:lpstr>2 X 2 Matrix</vt:lpstr>
      <vt:lpstr>Algorithm for Matrix Inversion</vt:lpstr>
      <vt:lpstr>Algorithm for Matrix Inversion</vt:lpstr>
      <vt:lpstr>Algorithm for Matrix Inversion</vt:lpstr>
      <vt:lpstr>Algorithm for Matrix 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Inverse  of  Matrix</dc:title>
  <dc:creator>Hung-yi Lee</dc:creator>
  <cp:lastModifiedBy>Hung-yi Lee</cp:lastModifiedBy>
  <cp:revision>2</cp:revision>
  <dcterms:created xsi:type="dcterms:W3CDTF">2020-10-15T16:09:01Z</dcterms:created>
  <dcterms:modified xsi:type="dcterms:W3CDTF">2020-10-15T16:13:35Z</dcterms:modified>
</cp:coreProperties>
</file>