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364" r:id="rId3"/>
    <p:sldId id="318" r:id="rId4"/>
    <p:sldId id="319" r:id="rId5"/>
    <p:sldId id="33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0BEBD-6856-4D44-89A9-78F095C0B91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A3A7-AB0C-4442-8C8D-F579C980B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87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Desing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56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像無線通訊訊號在介質中的傳播就可以用線性系統來模擬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7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7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2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40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4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28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93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39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72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689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0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899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6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547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60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56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29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2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45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55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65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79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20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emf"/><Relationship Id="rId4" Type="http://schemas.openxmlformats.org/officeDocument/2006/relationships/image" Target="../media/image3.jpeg"/><Relationship Id="rId9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Linear Algebra </a:t>
            </a:r>
            <a:r>
              <a:rPr lang="en-US" altLang="zh-TW" sz="5000" dirty="0" err="1"/>
              <a:t>v.s</a:t>
            </a:r>
            <a:r>
              <a:rPr lang="en-US" altLang="zh-TW" sz="5000" dirty="0"/>
              <a:t>.</a:t>
            </a:r>
            <a:br>
              <a:rPr lang="en-US" altLang="zh-TW" sz="5000" dirty="0"/>
            </a:br>
            <a:r>
              <a:rPr lang="en-US" altLang="zh-TW" sz="5000" dirty="0"/>
              <a:t>Compulsory Courses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endParaRPr lang="zh-TW" altLang="en-US" sz="5400" i="1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44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電路學</a:t>
            </a:r>
          </a:p>
        </p:txBody>
      </p:sp>
      <p:pic>
        <p:nvPicPr>
          <p:cNvPr id="5122" name="Picture 2" descr="http://ecx.images-amazon.com/images/I/41QMG3W47PL._SX370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9" y="2107019"/>
            <a:ext cx="2368433" cy="30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7019689" y="3351409"/>
            <a:ext cx="1337261" cy="2035974"/>
            <a:chOff x="6014858" y="4267151"/>
            <a:chExt cx="1337261" cy="2035974"/>
          </a:xfrm>
        </p:grpSpPr>
        <p:grpSp>
          <p:nvGrpSpPr>
            <p:cNvPr id="12" name="群組 11"/>
            <p:cNvGrpSpPr/>
            <p:nvPr/>
          </p:nvGrpSpPr>
          <p:grpSpPr>
            <a:xfrm>
              <a:off x="6158989" y="4267151"/>
              <a:ext cx="1193130" cy="2035974"/>
              <a:chOff x="6391419" y="4157754"/>
              <a:chExt cx="1193130" cy="2035974"/>
            </a:xfrm>
          </p:grpSpPr>
          <p:graphicFrame>
            <p:nvGraphicFramePr>
              <p:cNvPr id="15" name="物件 14"/>
              <p:cNvGraphicFramePr>
                <a:graphicFrameLocks noChangeAspect="1"/>
              </p:cNvGraphicFramePr>
              <p:nvPr/>
            </p:nvGraphicFramePr>
            <p:xfrm>
              <a:off x="6391419" y="4998434"/>
              <a:ext cx="457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方程式" r:id="rId5" imgW="152280" imgH="139680" progId="Equation.3">
                      <p:embed/>
                    </p:oleObj>
                  </mc:Choice>
                  <mc:Fallback>
                    <p:oleObj name="方程式" r:id="rId5" imgW="152280" imgH="139680" progId="Equation.3">
                      <p:embed/>
                      <p:pic>
                        <p:nvPicPr>
                          <p:cNvPr id="15" name="物件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91419" y="4998434"/>
                            <a:ext cx="4572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" name="群組 15"/>
              <p:cNvGrpSpPr/>
              <p:nvPr/>
            </p:nvGrpSpPr>
            <p:grpSpPr>
              <a:xfrm>
                <a:off x="6559672" y="4157754"/>
                <a:ext cx="1024877" cy="2035974"/>
                <a:chOff x="6559672" y="4157754"/>
                <a:chExt cx="1024877" cy="2035974"/>
              </a:xfrm>
            </p:grpSpPr>
            <p:pic>
              <p:nvPicPr>
                <p:cNvPr id="17" name="圖片 1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 flipH="1">
                  <a:off x="6843333" y="4157754"/>
                  <a:ext cx="362033" cy="2035974"/>
                </a:xfrm>
                <a:prstGeom prst="rect">
                  <a:avLst/>
                </a:prstGeom>
              </p:spPr>
            </p:pic>
            <p:cxnSp>
              <p:nvCxnSpPr>
                <p:cNvPr id="18" name="直線單箭頭接點 17"/>
                <p:cNvCxnSpPr/>
                <p:nvPr/>
              </p:nvCxnSpPr>
              <p:spPr>
                <a:xfrm>
                  <a:off x="7319628" y="4712011"/>
                  <a:ext cx="0" cy="87733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9" name="物件 18"/>
                <p:cNvGraphicFramePr>
                  <a:graphicFrameLocks noChangeAspect="1"/>
                </p:cNvGraphicFramePr>
                <p:nvPr/>
              </p:nvGraphicFramePr>
              <p:xfrm>
                <a:off x="7203549" y="4955351"/>
                <a:ext cx="381000" cy="4937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7" name="方程式" r:id="rId8" imgW="126720" imgH="164880" progId="Equation.3">
                        <p:embed/>
                      </p:oleObj>
                    </mc:Choice>
                    <mc:Fallback>
                      <p:oleObj name="方程式" r:id="rId8" imgW="126720" imgH="164880" progId="Equation.3">
                        <p:embed/>
                        <p:pic>
                          <p:nvPicPr>
                            <p:cNvPr id="19" name="物件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3549" y="4955351"/>
                              <a:ext cx="381000" cy="4937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" name="文字方塊 19"/>
                <p:cNvSpPr txBox="1"/>
                <p:nvPr/>
              </p:nvSpPr>
              <p:spPr>
                <a:xfrm>
                  <a:off x="6559672" y="4485524"/>
                  <a:ext cx="3283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+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6583981" y="5327740"/>
                  <a:ext cx="3283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-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</p:grpSp>
        <p:cxnSp>
          <p:nvCxnSpPr>
            <p:cNvPr id="13" name="直線接點 12"/>
            <p:cNvCxnSpPr/>
            <p:nvPr/>
          </p:nvCxnSpPr>
          <p:spPr>
            <a:xfrm flipH="1">
              <a:off x="6029229" y="4405991"/>
              <a:ext cx="705071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>
              <a:off x="6014858" y="6199869"/>
              <a:ext cx="705071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0059" y="3453208"/>
            <a:ext cx="1278372" cy="194574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605031" y="5250141"/>
            <a:ext cx="131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19783" y="5289540"/>
            <a:ext cx="131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40867" y="5256320"/>
            <a:ext cx="18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大一必修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764381" y="3273392"/>
            <a:ext cx="2380343" cy="2300952"/>
            <a:chOff x="4850471" y="3554746"/>
            <a:chExt cx="2380343" cy="2300952"/>
          </a:xfrm>
        </p:grpSpPr>
        <p:sp>
          <p:nvSpPr>
            <p:cNvPr id="9" name="矩形 8"/>
            <p:cNvSpPr/>
            <p:nvPr/>
          </p:nvSpPr>
          <p:spPr>
            <a:xfrm>
              <a:off x="4850471" y="3554746"/>
              <a:ext cx="2380343" cy="23009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47906" y="4250886"/>
              <a:ext cx="331083" cy="1449409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4676" y="4552422"/>
              <a:ext cx="683706" cy="1147873"/>
            </a:xfrm>
            <a:prstGeom prst="rect">
              <a:avLst/>
            </a:prstGeom>
          </p:spPr>
        </p:pic>
        <p:pic>
          <p:nvPicPr>
            <p:cNvPr id="5120" name="圖片 51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5400000">
              <a:off x="6118001" y="3724314"/>
              <a:ext cx="321301" cy="1187667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163330" y="3597100"/>
              <a:ext cx="17546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Circuit</a:t>
              </a:r>
            </a:p>
          </p:txBody>
        </p:sp>
      </p:grpSp>
      <p:sp>
        <p:nvSpPr>
          <p:cNvPr id="5121" name="文字方塊 5120"/>
          <p:cNvSpPr txBox="1"/>
          <p:nvPr/>
        </p:nvSpPr>
        <p:spPr>
          <a:xfrm>
            <a:off x="628650" y="1853923"/>
            <a:ext cx="143691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23" name="文字方塊 5122"/>
          <p:cNvSpPr txBox="1"/>
          <p:nvPr/>
        </p:nvSpPr>
        <p:spPr>
          <a:xfrm>
            <a:off x="3639321" y="1490436"/>
            <a:ext cx="485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Input: voltage source, current source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39321" y="1994455"/>
            <a:ext cx="486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output: voltage and current on the load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燈泡、引擎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20966" y="5574344"/>
            <a:ext cx="2198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 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5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5121" grpId="0" animBg="1"/>
      <p:bldP spid="5123" grpId="0"/>
      <p:bldP spid="3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微分方程、信號與系統</a:t>
            </a:r>
          </a:p>
        </p:txBody>
      </p:sp>
      <p:pic>
        <p:nvPicPr>
          <p:cNvPr id="6146" name="Picture 2" descr="http://www.camdemy.com/sysdata/users/224/224/folder/31c30c441bf482d4/attach/e9bb8fea85d85d76e88c6a5aae15cd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89" y="1712980"/>
            <a:ext cx="2958120" cy="38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789426" y="5635631"/>
            <a:ext cx="18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大二下必修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194" name="Picture 2" descr="Differential Equations with Boundary-Value Problems, International Metric Edition">
            <a:extLst>
              <a:ext uri="{FF2B5EF4-FFF2-40B4-BE49-F238E27FC236}">
                <a16:creationId xmlns:a16="http://schemas.microsoft.com/office/drawing/2014/main" id="{B6F2B61C-588D-425D-BB15-AA951531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86" y="1788359"/>
            <a:ext cx="2958120" cy="37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EBEEA16-FAAB-41A9-900D-D90DD1E0BA8D}"/>
              </a:ext>
            </a:extLst>
          </p:cNvPr>
          <p:cNvSpPr txBox="1"/>
          <p:nvPr/>
        </p:nvSpPr>
        <p:spPr>
          <a:xfrm>
            <a:off x="1865280" y="5635631"/>
            <a:ext cx="18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大二上必修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ourier transform | TikZ example">
            <a:extLst>
              <a:ext uri="{FF2B5EF4-FFF2-40B4-BE49-F238E27FC236}">
                <a16:creationId xmlns:a16="http://schemas.microsoft.com/office/drawing/2014/main" id="{97E6EF8F-7B52-4DE3-8F7B-4D51C9D9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716"/>
            <a:ext cx="7286578" cy="330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E576E6-89E5-447D-A865-EE8D5610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微分方程、信號與系統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4F8C7D-D90E-4B64-8F70-B5987C687D4A}"/>
              </a:ext>
            </a:extLst>
          </p:cNvPr>
          <p:cNvSpPr/>
          <p:nvPr/>
        </p:nvSpPr>
        <p:spPr>
          <a:xfrm>
            <a:off x="2520719" y="5024428"/>
            <a:ext cx="1821606" cy="10275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Fourier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Transform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0744B2-F571-4132-92B5-8AC3C865FC24}"/>
              </a:ext>
            </a:extLst>
          </p:cNvPr>
          <p:cNvSpPr txBox="1"/>
          <p:nvPr/>
        </p:nvSpPr>
        <p:spPr>
          <a:xfrm>
            <a:off x="1627824" y="6031209"/>
            <a:ext cx="36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 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54C180-AC7F-4E25-A8D1-F00C4A7C531A}"/>
              </a:ext>
            </a:extLst>
          </p:cNvPr>
          <p:cNvSpPr txBox="1"/>
          <p:nvPr/>
        </p:nvSpPr>
        <p:spPr>
          <a:xfrm>
            <a:off x="836094" y="4309504"/>
            <a:ext cx="136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time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23BE7D-6BCF-477D-8EBF-40FE82ADEF33}"/>
              </a:ext>
            </a:extLst>
          </p:cNvPr>
          <p:cNvSpPr txBox="1"/>
          <p:nvPr/>
        </p:nvSpPr>
        <p:spPr>
          <a:xfrm>
            <a:off x="4781597" y="4336841"/>
            <a:ext cx="164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frequency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箭號: 彎曲 12">
            <a:extLst>
              <a:ext uri="{FF2B5EF4-FFF2-40B4-BE49-F238E27FC236}">
                <a16:creationId xmlns:a16="http://schemas.microsoft.com/office/drawing/2014/main" id="{C6354AB6-0823-47D7-83A7-7EE2FDF1F77B}"/>
              </a:ext>
            </a:extLst>
          </p:cNvPr>
          <p:cNvSpPr/>
          <p:nvPr/>
        </p:nvSpPr>
        <p:spPr>
          <a:xfrm flipV="1">
            <a:off x="1380059" y="4824112"/>
            <a:ext cx="1118576" cy="95383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72101FC7-604F-4DD7-B915-D433B7BDB109}"/>
              </a:ext>
            </a:extLst>
          </p:cNvPr>
          <p:cNvSpPr/>
          <p:nvPr/>
        </p:nvSpPr>
        <p:spPr>
          <a:xfrm rot="16200000" flipV="1">
            <a:off x="4602273" y="4597876"/>
            <a:ext cx="1027587" cy="1307377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220" name="Picture 4" descr="Solved: Using Formula: 1) Find The Inverse Fourier Transfo... | Chegg.com">
            <a:extLst>
              <a:ext uri="{FF2B5EF4-FFF2-40B4-BE49-F238E27FC236}">
                <a16:creationId xmlns:a16="http://schemas.microsoft.com/office/drawing/2014/main" id="{1C708B61-0C1D-4FCE-890F-D1CBD03F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289" y="1544036"/>
            <a:ext cx="5182874" cy="2625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3869805-1D47-450D-BD7E-669A1C815B65}"/>
              </a:ext>
            </a:extLst>
          </p:cNvPr>
          <p:cNvSpPr txBox="1"/>
          <p:nvPr/>
        </p:nvSpPr>
        <p:spPr>
          <a:xfrm>
            <a:off x="6924855" y="4302588"/>
            <a:ext cx="1963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Complex 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linear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8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/>
      <p:bldP spid="14" grpId="0"/>
      <p:bldP spid="13" grpId="0" animBg="1"/>
      <p:bldP spid="16" grpId="0" animBg="1"/>
      <p:bldP spid="3" grpId="0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如螢幕大小 (4:3)</PresentationFormat>
  <Paragraphs>27</Paragraphs>
  <Slides>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1_Office 佈景主題</vt:lpstr>
      <vt:lpstr>2_Office 佈景主題</vt:lpstr>
      <vt:lpstr>方程式</vt:lpstr>
      <vt:lpstr>Linear Algebra v.s. Compulsory Courses</vt:lpstr>
      <vt:lpstr>電路學</vt:lpstr>
      <vt:lpstr>微分方程、信號與系統</vt:lpstr>
      <vt:lpstr>微分方程、信號與系統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v.s. Compulsory Courses</dc:title>
  <dc:creator>Hung-yi Lee</dc:creator>
  <cp:lastModifiedBy>Hung-yi Lee</cp:lastModifiedBy>
  <cp:revision>1</cp:revision>
  <dcterms:created xsi:type="dcterms:W3CDTF">2020-09-16T16:16:59Z</dcterms:created>
  <dcterms:modified xsi:type="dcterms:W3CDTF">2020-09-16T16:17:23Z</dcterms:modified>
</cp:coreProperties>
</file>