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1" r:id="rId2"/>
    <p:sldId id="342" r:id="rId3"/>
    <p:sldId id="343" r:id="rId4"/>
    <p:sldId id="344" r:id="rId5"/>
    <p:sldId id="346" r:id="rId6"/>
    <p:sldId id="34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53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300D3-277E-449D-A2BE-91F62BF44A9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23635-13D0-4E4C-AED5-A1A9764DB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5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x=A</a:t>
            </a:r>
            <a:r>
              <a:rPr lang="en-US" altLang="zh-TW" sz="1200" baseline="30000" dirty="0">
                <a:solidFill>
                  <a:srgbClr val="0000FF"/>
                </a:solidFill>
              </a:rPr>
              <a:t>-1</a:t>
            </a:r>
            <a:r>
              <a:rPr lang="en-US" altLang="zh-TW" sz="1200" dirty="0">
                <a:solidFill>
                  <a:srgbClr val="0000FF"/>
                </a:solidFill>
              </a:rPr>
              <a:t>b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8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用手寫版吧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𝑐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11 𝑏_1+𝑐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1 𝑏_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2+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1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9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61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8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89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51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0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4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6135-B66E-4909-81E9-658DBEBB7D1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E1C2-B044-472A-8FD2-FB8C833F1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6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30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Cramer’s Rule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: scalar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800" dirty="0"/>
                  <a:t>: cofactors of A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800" dirty="0"/>
                  <a:t> has the same size as A, so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adjugate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 of A 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adj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A, 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伴隨矩陣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86765" y="1536839"/>
                <a:ext cx="3075009" cy="11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65" y="1536839"/>
                <a:ext cx="3075009" cy="1140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36369" y="4564749"/>
                <a:ext cx="1751633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69" y="4564749"/>
                <a:ext cx="1751633" cy="7157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36494" y="5484748"/>
                <a:ext cx="1167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94" y="5484748"/>
                <a:ext cx="116717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355667" y="4401715"/>
                <a:ext cx="2182008" cy="722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67" y="4401715"/>
                <a:ext cx="2182008" cy="722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654082" y="5097270"/>
                <a:ext cx="188359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2" y="5097270"/>
                <a:ext cx="1883593" cy="715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16344" y="5946414"/>
                <a:ext cx="6133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44" y="5946414"/>
                <a:ext cx="61337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54082" y="5819455"/>
                <a:ext cx="188359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2" y="5819455"/>
                <a:ext cx="1883593" cy="7155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784885" y="5390594"/>
                <a:ext cx="2977675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885" y="5390594"/>
                <a:ext cx="2977675" cy="7863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032095" y="4761155"/>
                <a:ext cx="75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095" y="4761155"/>
                <a:ext cx="75225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21152" y="6073371"/>
                <a:ext cx="1611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52" y="6073371"/>
                <a:ext cx="1611082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09049" y="3392095"/>
                <a:ext cx="7148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𝑎𝑒𝑖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𝑏𝑓𝑔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𝑐𝑑h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𝑐𝑒𝑔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𝑏𝑑𝑖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𝑎𝑓h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9" y="3392095"/>
                <a:ext cx="714823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6398" y="5071726"/>
                <a:ext cx="679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98" y="5071726"/>
                <a:ext cx="67980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括弧 4"/>
          <p:cNvSpPr/>
          <p:nvPr/>
        </p:nvSpPr>
        <p:spPr>
          <a:xfrm>
            <a:off x="2051547" y="4055607"/>
            <a:ext cx="381000" cy="257175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7404597" y="4001294"/>
            <a:ext cx="381000" cy="257175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29736" y="422419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36" y="4224197"/>
                <a:ext cx="2981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22917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31726" y="512341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26" y="5123419"/>
                <a:ext cx="29815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71997" y="623714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97" y="6237148"/>
                <a:ext cx="29815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374780" y="6044565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80" y="6044565"/>
                <a:ext cx="2981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833" r="-229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86417" y="424346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17" y="4243469"/>
                <a:ext cx="29815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31726" y="421997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26" y="4219973"/>
                <a:ext cx="2981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72657" y="5060226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657" y="5060226"/>
                <a:ext cx="29815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095284" y="510250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84" y="5102503"/>
                <a:ext cx="29815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63148" y="607468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48" y="6074688"/>
                <a:ext cx="29815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787304" y="4125776"/>
                <a:ext cx="929935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04" y="4125776"/>
                <a:ext cx="929935" cy="6435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38375" y="4112703"/>
                <a:ext cx="947119" cy="695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5" y="4112703"/>
                <a:ext cx="947119" cy="69589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490069" y="4147235"/>
                <a:ext cx="947119" cy="695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69" y="4147235"/>
                <a:ext cx="947119" cy="69589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795249" y="4975515"/>
                <a:ext cx="929935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9" y="4975515"/>
                <a:ext cx="929935" cy="64350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46320" y="4962442"/>
                <a:ext cx="917815" cy="6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0" y="4962442"/>
                <a:ext cx="917815" cy="61927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498014" y="4996974"/>
                <a:ext cx="941603" cy="688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4" y="4996974"/>
                <a:ext cx="941603" cy="68800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795249" y="5911345"/>
                <a:ext cx="927753" cy="687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9" y="5911345"/>
                <a:ext cx="927753" cy="68794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546320" y="5898272"/>
                <a:ext cx="940834" cy="619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0" y="5898272"/>
                <a:ext cx="940834" cy="61920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498014" y="5932804"/>
                <a:ext cx="93647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4" y="5932804"/>
                <a:ext cx="936475" cy="65729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56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 animBg="1"/>
      <p:bldP spid="8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0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Proof: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188" y="2571506"/>
                <a:ext cx="8929624" cy="12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" y="2571506"/>
                <a:ext cx="8929624" cy="12270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996636" y="3715559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transpose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3734" y="4545327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Diagonal: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3734" y="5271444"/>
            <a:ext cx="238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Not Diagonal: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819962" y="4545327"/>
            <a:ext cx="466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definition of determinants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87887" y="6365674"/>
            <a:ext cx="27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(Exercise 82, P221)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8DF1A00-1821-4DFE-A1C0-6E1650C4E1CD}"/>
              </a:ext>
            </a:extLst>
          </p:cNvPr>
          <p:cNvSpPr/>
          <p:nvPr/>
        </p:nvSpPr>
        <p:spPr>
          <a:xfrm>
            <a:off x="327258" y="2664918"/>
            <a:ext cx="2194560" cy="347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73C3D0-0924-4387-BEDE-BD2A499519AC}"/>
              </a:ext>
            </a:extLst>
          </p:cNvPr>
          <p:cNvSpPr/>
          <p:nvPr/>
        </p:nvSpPr>
        <p:spPr>
          <a:xfrm rot="5400000">
            <a:off x="2518871" y="2970951"/>
            <a:ext cx="1186197" cy="5840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B065B00-8E7E-4814-84CA-6E1EBFFD9238}"/>
              </a:ext>
            </a:extLst>
          </p:cNvPr>
          <p:cNvSpPr/>
          <p:nvPr/>
        </p:nvSpPr>
        <p:spPr>
          <a:xfrm rot="5400000">
            <a:off x="5971092" y="2265367"/>
            <a:ext cx="371589" cy="1123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5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FD58E98-3D36-4550-AFE1-32560E06800D}"/>
                  </a:ext>
                </a:extLst>
              </p:cNvPr>
              <p:cNvSpPr txBox="1"/>
              <p:nvPr/>
            </p:nvSpPr>
            <p:spPr>
              <a:xfrm>
                <a:off x="623331" y="3151709"/>
                <a:ext cx="3087192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FD58E98-3D36-4550-AFE1-32560E06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1" y="3151709"/>
                <a:ext cx="3087192" cy="1140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866AE5-D265-4925-84FF-3E47C6AC67B1}"/>
                  </a:ext>
                </a:extLst>
              </p:cNvPr>
              <p:cNvSpPr txBox="1"/>
              <p:nvPr/>
            </p:nvSpPr>
            <p:spPr>
              <a:xfrm>
                <a:off x="214376" y="1339387"/>
                <a:ext cx="8929624" cy="12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866AE5-D265-4925-84FF-3E47C6AC6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6" y="1339387"/>
                <a:ext cx="8929624" cy="1227067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20D1D4-E36B-49D7-AE05-4E6F56C522A6}"/>
                  </a:ext>
                </a:extLst>
              </p:cNvPr>
              <p:cNvSpPr txBox="1"/>
              <p:nvPr/>
            </p:nvSpPr>
            <p:spPr>
              <a:xfrm>
                <a:off x="3710523" y="3506613"/>
                <a:ext cx="5000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20D1D4-E36B-49D7-AE05-4E6F56C5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23" y="3506613"/>
                <a:ext cx="50001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4D3FCF5-4AFE-462D-81AF-532A11D198E6}"/>
                  </a:ext>
                </a:extLst>
              </p:cNvPr>
              <p:cNvSpPr txBox="1"/>
              <p:nvPr/>
            </p:nvSpPr>
            <p:spPr>
              <a:xfrm>
                <a:off x="623331" y="4905079"/>
                <a:ext cx="3087192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4D3FCF5-4AFE-462D-81AF-532A11D1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1" y="4905079"/>
                <a:ext cx="3087192" cy="1140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93ABEDE-E773-4E33-9C53-A19EC95A8040}"/>
                  </a:ext>
                </a:extLst>
              </p:cNvPr>
              <p:cNvSpPr txBox="1"/>
              <p:nvPr/>
            </p:nvSpPr>
            <p:spPr>
              <a:xfrm>
                <a:off x="3634323" y="5259983"/>
                <a:ext cx="50778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93ABEDE-E773-4E33-9C53-A19EC95A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23" y="5259983"/>
                <a:ext cx="50778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72D5BDC-1349-497A-9736-612697353963}"/>
              </a:ext>
            </a:extLst>
          </p:cNvPr>
          <p:cNvSpPr/>
          <p:nvPr/>
        </p:nvSpPr>
        <p:spPr>
          <a:xfrm>
            <a:off x="467514" y="2265563"/>
            <a:ext cx="2194560" cy="347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29DD569-472B-4D52-8D7D-69AD078853D9}"/>
              </a:ext>
            </a:extLst>
          </p:cNvPr>
          <p:cNvSpPr/>
          <p:nvPr/>
        </p:nvSpPr>
        <p:spPr>
          <a:xfrm rot="5400000">
            <a:off x="2614121" y="1748608"/>
            <a:ext cx="1186197" cy="5840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141E8BC-0B9C-4223-BBF5-F86816885D21}"/>
                  </a:ext>
                </a:extLst>
              </p:cNvPr>
              <p:cNvSpPr txBox="1"/>
              <p:nvPr/>
            </p:nvSpPr>
            <p:spPr>
              <a:xfrm>
                <a:off x="376074" y="74426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141E8BC-0B9C-4223-BBF5-F86816885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" y="744267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BF93F57-0943-41AB-94E6-C38D4BAFC57E}"/>
              </a:ext>
            </a:extLst>
          </p:cNvPr>
          <p:cNvSpPr/>
          <p:nvPr/>
        </p:nvSpPr>
        <p:spPr>
          <a:xfrm>
            <a:off x="1373287" y="4895239"/>
            <a:ext cx="2194560" cy="347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4D72109-655E-488B-8A54-78488EC29807}"/>
                  </a:ext>
                </a:extLst>
              </p:cNvPr>
              <p:cNvSpPr txBox="1"/>
              <p:nvPr/>
            </p:nvSpPr>
            <p:spPr>
              <a:xfrm>
                <a:off x="2248726" y="6070665"/>
                <a:ext cx="647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4D72109-655E-488B-8A54-78488EC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26" y="6070665"/>
                <a:ext cx="64799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F0E7534-8C79-4C56-9084-2174AA59272D}"/>
              </a:ext>
            </a:extLst>
          </p:cNvPr>
          <p:cNvSpPr/>
          <p:nvPr/>
        </p:nvSpPr>
        <p:spPr>
          <a:xfrm>
            <a:off x="1373287" y="5707827"/>
            <a:ext cx="2194560" cy="347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6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 animBg="1"/>
      <p:bldP spid="18" grpId="0" animBg="1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Cramer’s Rule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604095" y="1736092"/>
                <a:ext cx="1010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095" y="1736092"/>
                <a:ext cx="1010918" cy="369332"/>
              </a:xfrm>
              <a:prstGeom prst="rect">
                <a:avLst/>
              </a:prstGeom>
              <a:blipFill>
                <a:blip r:embed="rId3"/>
                <a:stretch>
                  <a:fillRect l="-6627" r="-602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208493" y="1713776"/>
                <a:ext cx="1314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93" y="1713776"/>
                <a:ext cx="1314014" cy="369332"/>
              </a:xfrm>
              <a:prstGeom prst="rect">
                <a:avLst/>
              </a:prstGeom>
              <a:blipFill>
                <a:blip r:embed="rId4"/>
                <a:stretch>
                  <a:fillRect l="-2315" r="-463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624857" y="1524120"/>
                <a:ext cx="1881734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57" y="1524120"/>
                <a:ext cx="1881734" cy="746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359481" y="3802044"/>
                <a:ext cx="4234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with column 1 replaced by b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81" y="3802044"/>
                <a:ext cx="4234108" cy="369332"/>
              </a:xfrm>
              <a:prstGeom prst="rect">
                <a:avLst/>
              </a:prstGeom>
              <a:blipFill>
                <a:blip r:embed="rId6"/>
                <a:stretch>
                  <a:fillRect l="-2446" t="-26667" r="-345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463419" y="6093790"/>
                <a:ext cx="413017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with column j replaced by b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19" y="6093790"/>
                <a:ext cx="4130170" cy="399084"/>
              </a:xfrm>
              <a:prstGeom prst="rect">
                <a:avLst/>
              </a:prstGeom>
              <a:blipFill>
                <a:blip r:embed="rId7"/>
                <a:stretch>
                  <a:fillRect l="-2507" t="-23077" r="-3245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右括弧 13"/>
          <p:cNvSpPr/>
          <p:nvPr/>
        </p:nvSpPr>
        <p:spPr>
          <a:xfrm>
            <a:off x="2146377" y="4323041"/>
            <a:ext cx="2637064" cy="1670847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492685" y="4919822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685" y="4919822"/>
                <a:ext cx="28360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122596" y="4535102"/>
            <a:ext cx="1385843" cy="1220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n-1 </a:t>
            </a:r>
          </a:p>
          <a:p>
            <a:r>
              <a:rPr lang="en-US" altLang="zh-TW" sz="2400" dirty="0"/>
              <a:t>Columns</a:t>
            </a:r>
          </a:p>
          <a:p>
            <a:r>
              <a:rPr lang="en-US" altLang="zh-TW" sz="2400" dirty="0"/>
              <a:t>of A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55424" y="1546466"/>
                <a:ext cx="2292422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24" y="1546466"/>
                <a:ext cx="2292422" cy="7461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F43B5D1D-2465-4DDB-A943-D709E291066B}"/>
              </a:ext>
            </a:extLst>
          </p:cNvPr>
          <p:cNvGrpSpPr/>
          <p:nvPr/>
        </p:nvGrpSpPr>
        <p:grpSpPr>
          <a:xfrm>
            <a:off x="6522507" y="2735765"/>
            <a:ext cx="1834020" cy="3757109"/>
            <a:chOff x="6774582" y="2621064"/>
            <a:chExt cx="1834020" cy="37571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6804582" y="2621064"/>
                  <a:ext cx="1804020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582" y="2621064"/>
                  <a:ext cx="1804020" cy="7689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6774582" y="3664263"/>
                  <a:ext cx="1818254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582" y="3664263"/>
                  <a:ext cx="1818254" cy="7689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830679" y="5555191"/>
                  <a:ext cx="1751825" cy="8229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679" y="5555191"/>
                  <a:ext cx="1751825" cy="82298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字方塊 18"/>
            <p:cNvSpPr txBox="1"/>
            <p:nvPr/>
          </p:nvSpPr>
          <p:spPr>
            <a:xfrm rot="5400000">
              <a:off x="7323103" y="4763391"/>
              <a:ext cx="1088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272DB38-0B09-42D8-BE21-F21B300F2CFD}"/>
                  </a:ext>
                </a:extLst>
              </p:cNvPr>
              <p:cNvSpPr txBox="1"/>
              <p:nvPr/>
            </p:nvSpPr>
            <p:spPr>
              <a:xfrm>
                <a:off x="6183595" y="378080"/>
                <a:ext cx="2053639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272DB38-0B09-42D8-BE21-F21B300F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595" y="378080"/>
                <a:ext cx="2053639" cy="977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D44A81C-BD74-468E-94F4-F80BCDD99D60}"/>
              </a:ext>
            </a:extLst>
          </p:cNvPr>
          <p:cNvCxnSpPr>
            <a:cxnSpLocks/>
          </p:cNvCxnSpPr>
          <p:nvPr/>
        </p:nvCxnSpPr>
        <p:spPr>
          <a:xfrm flipH="1" flipV="1">
            <a:off x="7902342" y="1433754"/>
            <a:ext cx="155659" cy="2940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9B159DC-9DBC-4F25-80B9-19BA16AE11C7}"/>
                  </a:ext>
                </a:extLst>
              </p:cNvPr>
              <p:cNvSpPr txBox="1"/>
              <p:nvPr/>
            </p:nvSpPr>
            <p:spPr>
              <a:xfrm>
                <a:off x="653074" y="2508145"/>
                <a:ext cx="5527474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9B159DC-9DBC-4F25-80B9-19BA16AE1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4" y="2508145"/>
                <a:ext cx="5527474" cy="7461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AABEC69-925D-41BA-B014-3EBAFE43C9BF}"/>
                  </a:ext>
                </a:extLst>
              </p:cNvPr>
              <p:cNvSpPr txBox="1"/>
              <p:nvPr/>
            </p:nvSpPr>
            <p:spPr>
              <a:xfrm>
                <a:off x="3700784" y="3155013"/>
                <a:ext cx="1107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AABEC69-925D-41BA-B014-3EBAFE43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84" y="3155013"/>
                <a:ext cx="1107867" cy="369332"/>
              </a:xfrm>
              <a:prstGeom prst="rect">
                <a:avLst/>
              </a:prstGeom>
              <a:blipFill>
                <a:blip r:embed="rId15"/>
                <a:stretch>
                  <a:fillRect l="-659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0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4" grpId="0" animBg="1"/>
      <p:bldP spid="15" grpId="0"/>
      <p:bldP spid="16" grpId="0" animBg="1"/>
      <p:bldP spid="18" grpId="0"/>
      <p:bldP spid="17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262</Words>
  <Application>Microsoft Office PowerPoint</Application>
  <PresentationFormat>如螢幕大小 (4:3)</PresentationFormat>
  <Paragraphs>79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Cambria Math</vt:lpstr>
      <vt:lpstr>Office 佈景主題</vt:lpstr>
      <vt:lpstr>Cramer’s Rule</vt:lpstr>
      <vt:lpstr>Formula for A-1</vt:lpstr>
      <vt:lpstr>Formula for A-1</vt:lpstr>
      <vt:lpstr>Formula for A-1</vt:lpstr>
      <vt:lpstr>PowerPoint 簡報</vt:lpstr>
      <vt:lpstr>Cramer’s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Cramer’s Rule</dc:title>
  <dc:creator>Hung-yi Lee</dc:creator>
  <cp:lastModifiedBy>Hung-yi Lee</cp:lastModifiedBy>
  <cp:revision>6</cp:revision>
  <dcterms:created xsi:type="dcterms:W3CDTF">2020-09-13T10:01:08Z</dcterms:created>
  <dcterms:modified xsi:type="dcterms:W3CDTF">2020-11-01T09:49:09Z</dcterms:modified>
</cp:coreProperties>
</file>