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365" r:id="rId3"/>
    <p:sldId id="317" r:id="rId4"/>
    <p:sldId id="366" r:id="rId5"/>
    <p:sldId id="367" r:id="rId6"/>
    <p:sldId id="368" r:id="rId7"/>
    <p:sldId id="36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 autoAdjust="0"/>
    <p:restoredTop sz="93673" autoAdjust="0"/>
  </p:normalViewPr>
  <p:slideViewPr>
    <p:cSldViewPr snapToGrid="0">
      <p:cViewPr varScale="1">
        <p:scale>
          <a:sx n="65" d="100"/>
          <a:sy n="65" d="100"/>
        </p:scale>
        <p:origin x="1050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1D25-E9D0-4B27-A1F9-050B667C23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F58D-9BB2-4572-B2D4-7F55E3FA8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Solving a system of linear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Approximate Solution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99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9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2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5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8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39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1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08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73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2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91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94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1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5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8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7D6D-6AEE-4069-A09D-1227381E3106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411B-1156-40D1-943F-C109D94BD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0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Brief Course Overview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zh-TW" altLang="en-US" sz="5400" i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7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25B4D62-4FB1-4763-973A-D7E0F8A732FF}"/>
              </a:ext>
            </a:extLst>
          </p:cNvPr>
          <p:cNvCxnSpPr>
            <a:cxnSpLocks/>
          </p:cNvCxnSpPr>
          <p:nvPr/>
        </p:nvCxnSpPr>
        <p:spPr>
          <a:xfrm>
            <a:off x="5184850" y="2577876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What to learn?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5994" y="4519027"/>
            <a:ext cx="1830906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Does it have solution?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40746" y="4519023"/>
            <a:ext cx="2241755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Does it have unique solution?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6347" y="4519023"/>
            <a:ext cx="2090057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find the solution?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751580" y="5436589"/>
            <a:ext cx="73446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Different views from high school</a:t>
            </a:r>
          </a:p>
        </p:txBody>
      </p:sp>
      <p:sp>
        <p:nvSpPr>
          <p:cNvPr id="9" name="矩形 8"/>
          <p:cNvSpPr/>
          <p:nvPr/>
        </p:nvSpPr>
        <p:spPr>
          <a:xfrm>
            <a:off x="6834615" y="4470610"/>
            <a:ext cx="202259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Determinant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行列式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6786027" y="5421267"/>
            <a:ext cx="2077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Beyond 3 X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2B9FBD-E1BE-4582-9B09-36442BB803AC}"/>
              </a:ext>
            </a:extLst>
          </p:cNvPr>
          <p:cNvSpPr/>
          <p:nvPr/>
        </p:nvSpPr>
        <p:spPr>
          <a:xfrm>
            <a:off x="3337472" y="1873666"/>
            <a:ext cx="2090057" cy="140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2ED75E0-E467-4DBF-847E-65AF2296DED8}"/>
              </a:ext>
            </a:extLst>
          </p:cNvPr>
          <p:cNvCxnSpPr>
            <a:cxnSpLocks/>
          </p:cNvCxnSpPr>
          <p:nvPr/>
        </p:nvCxnSpPr>
        <p:spPr>
          <a:xfrm>
            <a:off x="2680138" y="2577876"/>
            <a:ext cx="657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8C762B8-5D4E-45BC-85DF-7E0704BACB07}"/>
              </a:ext>
            </a:extLst>
          </p:cNvPr>
          <p:cNvSpPr txBox="1"/>
          <p:nvPr/>
        </p:nvSpPr>
        <p:spPr>
          <a:xfrm>
            <a:off x="1833691" y="3583584"/>
            <a:ext cx="328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Chapter 1, Chapter 2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3CE00F0-8C43-42A3-9E1E-BBA0628A14A3}"/>
                  </a:ext>
                </a:extLst>
              </p:cNvPr>
              <p:cNvSpPr txBox="1"/>
              <p:nvPr/>
            </p:nvSpPr>
            <p:spPr>
              <a:xfrm>
                <a:off x="6300585" y="1876543"/>
                <a:ext cx="4982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3CE00F0-8C43-42A3-9E1E-BBA0628A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85" y="1876543"/>
                <a:ext cx="498278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56B0FD-A6E3-4DF1-B053-5E4D35491F73}"/>
              </a:ext>
            </a:extLst>
          </p:cNvPr>
          <p:cNvSpPr txBox="1"/>
          <p:nvPr/>
        </p:nvSpPr>
        <p:spPr>
          <a:xfrm>
            <a:off x="7003035" y="3914654"/>
            <a:ext cx="1643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Chapter 3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E84504-7586-44E9-91B5-40898A20C6A3}"/>
              </a:ext>
            </a:extLst>
          </p:cNvPr>
          <p:cNvSpPr txBox="1"/>
          <p:nvPr/>
        </p:nvSpPr>
        <p:spPr>
          <a:xfrm>
            <a:off x="6798863" y="2096814"/>
            <a:ext cx="172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Desired 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597C11-C81C-4CE2-BD2C-603D82790900}"/>
              </a:ext>
            </a:extLst>
          </p:cNvPr>
          <p:cNvSpPr txBox="1"/>
          <p:nvPr/>
        </p:nvSpPr>
        <p:spPr>
          <a:xfrm>
            <a:off x="974215" y="2150747"/>
            <a:ext cx="172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 is the input?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8243580F-E120-48D2-A290-F22B95C883F8}"/>
              </a:ext>
            </a:extLst>
          </p:cNvPr>
          <p:cNvSpPr/>
          <p:nvPr/>
        </p:nvSpPr>
        <p:spPr>
          <a:xfrm rot="16200000">
            <a:off x="3259401" y="1157399"/>
            <a:ext cx="407991" cy="6431739"/>
          </a:xfrm>
          <a:prstGeom prst="rightBrace">
            <a:avLst>
              <a:gd name="adj1" fmla="val 7764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1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39" grpId="0"/>
      <p:bldP spid="3" grpId="0"/>
      <p:bldP spid="45" grpId="0"/>
      <p:bldP spid="11" grpId="0"/>
      <p:bldP spid="12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BBEBF673-DF99-41B3-8A22-57B143FC6B7E}"/>
              </a:ext>
            </a:extLst>
          </p:cNvPr>
          <p:cNvSpPr/>
          <p:nvPr/>
        </p:nvSpPr>
        <p:spPr>
          <a:xfrm rot="1916269">
            <a:off x="6443592" y="1668067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D7C4B5-106D-4B81-96A6-C0D4E3E57560}"/>
              </a:ext>
            </a:extLst>
          </p:cNvPr>
          <p:cNvSpPr/>
          <p:nvPr/>
        </p:nvSpPr>
        <p:spPr>
          <a:xfrm rot="1483156">
            <a:off x="1388623" y="1523490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EC5F24-6B06-45D2-863A-ECD73AD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learn?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037BCA1-F795-4074-8EB8-CB9F103FAE1D}"/>
              </a:ext>
            </a:extLst>
          </p:cNvPr>
          <p:cNvCxnSpPr>
            <a:cxnSpLocks/>
          </p:cNvCxnSpPr>
          <p:nvPr/>
        </p:nvCxnSpPr>
        <p:spPr>
          <a:xfrm>
            <a:off x="5184850" y="2577876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4FEB0A3-6604-4161-8740-0C5B82F6C97D}"/>
              </a:ext>
            </a:extLst>
          </p:cNvPr>
          <p:cNvSpPr/>
          <p:nvPr/>
        </p:nvSpPr>
        <p:spPr>
          <a:xfrm>
            <a:off x="3337472" y="1873666"/>
            <a:ext cx="2090057" cy="140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8CC13C9-EF3F-4667-98A8-54336270427F}"/>
              </a:ext>
            </a:extLst>
          </p:cNvPr>
          <p:cNvCxnSpPr>
            <a:cxnSpLocks/>
          </p:cNvCxnSpPr>
          <p:nvPr/>
        </p:nvCxnSpPr>
        <p:spPr>
          <a:xfrm>
            <a:off x="2680138" y="2577876"/>
            <a:ext cx="657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36117B-FD9A-4113-855C-F47F696A62A8}"/>
              </a:ext>
            </a:extLst>
          </p:cNvPr>
          <p:cNvSpPr txBox="1"/>
          <p:nvPr/>
        </p:nvSpPr>
        <p:spPr>
          <a:xfrm>
            <a:off x="428951" y="1692547"/>
            <a:ext cx="114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3BD2FA-0E8B-47B0-95AC-6E945BC9AC1E}"/>
              </a:ext>
            </a:extLst>
          </p:cNvPr>
          <p:cNvSpPr txBox="1"/>
          <p:nvPr/>
        </p:nvSpPr>
        <p:spPr>
          <a:xfrm>
            <a:off x="2929058" y="3854267"/>
            <a:ext cx="311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describe it?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0B25E70-7B19-4FD1-8F2B-D40F006DDF10}"/>
              </a:ext>
            </a:extLst>
          </p:cNvPr>
          <p:cNvSpPr/>
          <p:nvPr/>
        </p:nvSpPr>
        <p:spPr>
          <a:xfrm rot="11509963">
            <a:off x="1782845" y="2836204"/>
            <a:ext cx="1204206" cy="776377"/>
          </a:xfrm>
          <a:custGeom>
            <a:avLst/>
            <a:gdLst>
              <a:gd name="connsiteX0" fmla="*/ 879894 w 879894"/>
              <a:gd name="connsiteY0" fmla="*/ 776377 h 776377"/>
              <a:gd name="connsiteX1" fmla="*/ 672860 w 879894"/>
              <a:gd name="connsiteY1" fmla="*/ 293298 h 776377"/>
              <a:gd name="connsiteX2" fmla="*/ 0 w 879894"/>
              <a:gd name="connsiteY2" fmla="*/ 0 h 77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894" h="776377">
                <a:moveTo>
                  <a:pt x="879894" y="776377"/>
                </a:moveTo>
                <a:cubicBezTo>
                  <a:pt x="849701" y="599535"/>
                  <a:pt x="819509" y="422694"/>
                  <a:pt x="672860" y="293298"/>
                </a:cubicBezTo>
                <a:cubicBezTo>
                  <a:pt x="526211" y="163902"/>
                  <a:pt x="263105" y="8195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BE8CBA-6BB4-4777-9B01-A84388A8F1D2}"/>
              </a:ext>
            </a:extLst>
          </p:cNvPr>
          <p:cNvSpPr txBox="1"/>
          <p:nvPr/>
        </p:nvSpPr>
        <p:spPr>
          <a:xfrm>
            <a:off x="2929058" y="4238167"/>
            <a:ext cx="355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subspace, basis, dimension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CB142DE-0646-49EA-B591-2D236D5DFCB1}"/>
              </a:ext>
            </a:extLst>
          </p:cNvPr>
          <p:cNvSpPr txBox="1"/>
          <p:nvPr/>
        </p:nvSpPr>
        <p:spPr>
          <a:xfrm>
            <a:off x="2929058" y="3454003"/>
            <a:ext cx="164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Chapter 4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AE411FB-F211-4A31-BC75-44D41FD535F4}"/>
              </a:ext>
            </a:extLst>
          </p:cNvPr>
          <p:cNvSpPr/>
          <p:nvPr/>
        </p:nvSpPr>
        <p:spPr>
          <a:xfrm rot="5400000">
            <a:off x="6061869" y="4061608"/>
            <a:ext cx="140842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BFA19A1B-A80B-4BF3-8CB1-D5D8B11C9FFF}"/>
              </a:ext>
            </a:extLst>
          </p:cNvPr>
          <p:cNvSpPr/>
          <p:nvPr/>
        </p:nvSpPr>
        <p:spPr>
          <a:xfrm rot="5400000">
            <a:off x="1359199" y="3902952"/>
            <a:ext cx="1091106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BC4D370-0F8E-48D1-A22E-DCA271D176A0}"/>
              </a:ext>
            </a:extLst>
          </p:cNvPr>
          <p:cNvSpPr/>
          <p:nvPr/>
        </p:nvSpPr>
        <p:spPr>
          <a:xfrm>
            <a:off x="6360104" y="5268143"/>
            <a:ext cx="811949" cy="8662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864AF39-34FE-49A3-A947-93B551709DA0}"/>
              </a:ext>
            </a:extLst>
          </p:cNvPr>
          <p:cNvSpPr/>
          <p:nvPr/>
        </p:nvSpPr>
        <p:spPr>
          <a:xfrm>
            <a:off x="1106764" y="4863161"/>
            <a:ext cx="1563391" cy="16742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75DEE7B-7A1A-4BB5-9A1C-27957607BA65}"/>
              </a:ext>
            </a:extLst>
          </p:cNvPr>
          <p:cNvSpPr txBox="1"/>
          <p:nvPr/>
        </p:nvSpPr>
        <p:spPr>
          <a:xfrm>
            <a:off x="6922894" y="3715613"/>
            <a:ext cx="2038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Change description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11ED247-0932-457A-B102-77B175882E03}"/>
              </a:ext>
            </a:extLst>
          </p:cNvPr>
          <p:cNvCxnSpPr>
            <a:cxnSpLocks/>
          </p:cNvCxnSpPr>
          <p:nvPr/>
        </p:nvCxnSpPr>
        <p:spPr>
          <a:xfrm>
            <a:off x="5256564" y="5646586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FB5B042-E2EA-42CE-9E4E-9379522A54B1}"/>
              </a:ext>
            </a:extLst>
          </p:cNvPr>
          <p:cNvSpPr/>
          <p:nvPr/>
        </p:nvSpPr>
        <p:spPr>
          <a:xfrm>
            <a:off x="3409186" y="4942376"/>
            <a:ext cx="2090057" cy="1408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Simpler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75818BB-A9FE-4F3E-9AF7-537D2459222D}"/>
              </a:ext>
            </a:extLst>
          </p:cNvPr>
          <p:cNvCxnSpPr>
            <a:cxnSpLocks/>
          </p:cNvCxnSpPr>
          <p:nvPr/>
        </p:nvCxnSpPr>
        <p:spPr>
          <a:xfrm>
            <a:off x="2736086" y="5646586"/>
            <a:ext cx="657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BBEBF673-DF99-41B3-8A22-57B143FC6B7E}"/>
              </a:ext>
            </a:extLst>
          </p:cNvPr>
          <p:cNvSpPr/>
          <p:nvPr/>
        </p:nvSpPr>
        <p:spPr>
          <a:xfrm rot="1916269">
            <a:off x="6443592" y="1668067"/>
            <a:ext cx="811949" cy="18041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BD7C4B5-106D-4B81-96A6-C0D4E3E57560}"/>
              </a:ext>
            </a:extLst>
          </p:cNvPr>
          <p:cNvSpPr/>
          <p:nvPr/>
        </p:nvSpPr>
        <p:spPr>
          <a:xfrm rot="1483156">
            <a:off x="1388623" y="1523490"/>
            <a:ext cx="1135271" cy="209326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EC5F24-6B06-45D2-863A-ECD73AD6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learn?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037BCA1-F795-4074-8EB8-CB9F103FAE1D}"/>
              </a:ext>
            </a:extLst>
          </p:cNvPr>
          <p:cNvCxnSpPr>
            <a:cxnSpLocks/>
          </p:cNvCxnSpPr>
          <p:nvPr/>
        </p:nvCxnSpPr>
        <p:spPr>
          <a:xfrm>
            <a:off x="5184850" y="2577876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4FEB0A3-6604-4161-8740-0C5B82F6C97D}"/>
              </a:ext>
            </a:extLst>
          </p:cNvPr>
          <p:cNvSpPr/>
          <p:nvPr/>
        </p:nvSpPr>
        <p:spPr>
          <a:xfrm>
            <a:off x="3337472" y="1873666"/>
            <a:ext cx="2090057" cy="140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8CC13C9-EF3F-4667-98A8-54336270427F}"/>
              </a:ext>
            </a:extLst>
          </p:cNvPr>
          <p:cNvCxnSpPr>
            <a:cxnSpLocks/>
          </p:cNvCxnSpPr>
          <p:nvPr/>
        </p:nvCxnSpPr>
        <p:spPr>
          <a:xfrm>
            <a:off x="2680138" y="2577876"/>
            <a:ext cx="657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36117B-FD9A-4113-855C-F47F696A62A8}"/>
              </a:ext>
            </a:extLst>
          </p:cNvPr>
          <p:cNvSpPr txBox="1"/>
          <p:nvPr/>
        </p:nvSpPr>
        <p:spPr>
          <a:xfrm>
            <a:off x="428951" y="1692547"/>
            <a:ext cx="114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AE2136E-2D0B-4E90-9B41-1A5B7F6330A4}"/>
              </a:ext>
            </a:extLst>
          </p:cNvPr>
          <p:cNvSpPr txBox="1"/>
          <p:nvPr/>
        </p:nvSpPr>
        <p:spPr>
          <a:xfrm>
            <a:off x="1956258" y="3532391"/>
            <a:ext cx="6409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Chapter 5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Eigenvector, Eigenvalue, …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B999B3-409C-4D07-8C37-DEAAB5F784ED}"/>
              </a:ext>
            </a:extLst>
          </p:cNvPr>
          <p:cNvCxnSpPr>
            <a:cxnSpLocks/>
          </p:cNvCxnSpPr>
          <p:nvPr/>
        </p:nvCxnSpPr>
        <p:spPr>
          <a:xfrm>
            <a:off x="4370767" y="3002274"/>
            <a:ext cx="0" cy="66735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651E243-E17D-4163-B980-1CED1E0DA351}"/>
              </a:ext>
            </a:extLst>
          </p:cNvPr>
          <p:cNvSpPr txBox="1"/>
          <p:nvPr/>
        </p:nvSpPr>
        <p:spPr>
          <a:xfrm>
            <a:off x="6369546" y="6094412"/>
            <a:ext cx="164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Chapter 7</a:t>
            </a:r>
            <a:endParaRPr kumimoji="0" lang="zh-TW" altLang="en-US" sz="2800" b="0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8270C8F-10C4-4310-8FFB-D92E10749B76}"/>
              </a:ext>
            </a:extLst>
          </p:cNvPr>
          <p:cNvCxnSpPr>
            <a:cxnSpLocks/>
          </p:cNvCxnSpPr>
          <p:nvPr/>
        </p:nvCxnSpPr>
        <p:spPr>
          <a:xfrm>
            <a:off x="5203508" y="5215597"/>
            <a:ext cx="1062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33B8715-EAAE-4E6F-A07E-5CFE51E3CCCD}"/>
              </a:ext>
            </a:extLst>
          </p:cNvPr>
          <p:cNvSpPr/>
          <p:nvPr/>
        </p:nvSpPr>
        <p:spPr>
          <a:xfrm>
            <a:off x="3356130" y="4511387"/>
            <a:ext cx="2090057" cy="1408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24CB007-F3AC-4F7C-8D1F-D832C486A93A}"/>
              </a:ext>
            </a:extLst>
          </p:cNvPr>
          <p:cNvCxnSpPr>
            <a:cxnSpLocks/>
          </p:cNvCxnSpPr>
          <p:nvPr/>
        </p:nvCxnSpPr>
        <p:spPr>
          <a:xfrm>
            <a:off x="2698796" y="5215597"/>
            <a:ext cx="6573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CAB0B3-42F8-4651-A1E7-F80BC876F765}"/>
              </a:ext>
            </a:extLst>
          </p:cNvPr>
          <p:cNvSpPr txBox="1"/>
          <p:nvPr/>
        </p:nvSpPr>
        <p:spPr>
          <a:xfrm>
            <a:off x="6083527" y="4788468"/>
            <a:ext cx="199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Desired 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AA7FE8A-6BF0-454B-90DD-5F7C31B860B4}"/>
              </a:ext>
            </a:extLst>
          </p:cNvPr>
          <p:cNvSpPr txBox="1"/>
          <p:nvPr/>
        </p:nvSpPr>
        <p:spPr>
          <a:xfrm>
            <a:off x="992869" y="4775115"/>
            <a:ext cx="1725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 is the input?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FFA749-51D6-4C2D-B5BB-810821EC8E2C}"/>
              </a:ext>
            </a:extLst>
          </p:cNvPr>
          <p:cNvSpPr txBox="1"/>
          <p:nvPr/>
        </p:nvSpPr>
        <p:spPr>
          <a:xfrm>
            <a:off x="6027861" y="5663525"/>
            <a:ext cx="236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Approximation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9773CD6-2D02-4DD5-B718-7D11266F3158}"/>
              </a:ext>
            </a:extLst>
          </p:cNvPr>
          <p:cNvSpPr txBox="1"/>
          <p:nvPr/>
        </p:nvSpPr>
        <p:spPr>
          <a:xfrm>
            <a:off x="944368" y="5658197"/>
            <a:ext cx="183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answer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40" grpId="0" animBg="1"/>
      <p:bldP spid="43" grpId="0"/>
      <p:bldP spid="44" grpId="0"/>
      <p:bldP spid="46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E1C57-6D2B-4365-A297-06185F0B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800" i="1" u="sng" dirty="0"/>
              <a:t>Chapter 6</a:t>
            </a:r>
          </a:p>
        </p:txBody>
      </p:sp>
      <p:pic>
        <p:nvPicPr>
          <p:cNvPr id="1026" name="Picture 2" descr="Meme: &quot;ARMYS THEY ARE EVERYWHERE&quot; - All Templates - Meme-arsenal.com">
            <a:extLst>
              <a:ext uri="{FF2B5EF4-FFF2-40B4-BE49-F238E27FC236}">
                <a16:creationId xmlns:a16="http://schemas.microsoft.com/office/drawing/2014/main" id="{3E3704C7-016C-4305-8193-65C0BA680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52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E2F0481-0C40-4F9B-B7F4-8B8EDA384245}"/>
              </a:ext>
            </a:extLst>
          </p:cNvPr>
          <p:cNvSpPr/>
          <p:nvPr/>
        </p:nvSpPr>
        <p:spPr>
          <a:xfrm>
            <a:off x="3358055" y="813501"/>
            <a:ext cx="2144111" cy="6779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09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290E5-A17A-440B-912A-16019AB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8C287-ECCE-402A-92CF-C2850F19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reate comics meme &quot;meme with butterfly anime, meme is this a pigeon  pattern, what is this bird meme&quot; - Comics - Meme-arsenal.com">
            <a:extLst>
              <a:ext uri="{FF2B5EF4-FFF2-40B4-BE49-F238E27FC236}">
                <a16:creationId xmlns:a16="http://schemas.microsoft.com/office/drawing/2014/main" id="{83CCC567-0618-4B0B-A5EA-0B9B7182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-66182"/>
            <a:ext cx="96050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386A70D-C22A-43CF-8BFD-BC69D5EE0E58}"/>
              </a:ext>
            </a:extLst>
          </p:cNvPr>
          <p:cNvSpPr/>
          <p:nvPr/>
        </p:nvSpPr>
        <p:spPr>
          <a:xfrm>
            <a:off x="1891860" y="4974950"/>
            <a:ext cx="5896305" cy="9686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Are they vectors?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F2CB1-0EDC-4E2C-B05E-9FEAC33DFFE3}"/>
              </a:ext>
            </a:extLst>
          </p:cNvPr>
          <p:cNvSpPr txBox="1"/>
          <p:nvPr/>
        </p:nvSpPr>
        <p:spPr>
          <a:xfrm>
            <a:off x="7830485" y="2121997"/>
            <a:ext cx="1229711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Matrix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357629-DCFB-4074-8912-49509DCDD49C}"/>
              </a:ext>
            </a:extLst>
          </p:cNvPr>
          <p:cNvSpPr txBox="1"/>
          <p:nvPr/>
        </p:nvSpPr>
        <p:spPr>
          <a:xfrm>
            <a:off x="5971288" y="2870503"/>
            <a:ext cx="154999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8D8625-B677-46A9-B768-791EB1CAFB0D}"/>
              </a:ext>
            </a:extLst>
          </p:cNvPr>
          <p:cNvSpPr txBox="1"/>
          <p:nvPr/>
        </p:nvSpPr>
        <p:spPr>
          <a:xfrm>
            <a:off x="7510198" y="3514096"/>
            <a:ext cx="154999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Speech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3DB8AE-57E0-4070-A2ED-A9762538D448}"/>
              </a:ext>
            </a:extLst>
          </p:cNvPr>
          <p:cNvSpPr txBox="1"/>
          <p:nvPr/>
        </p:nvSpPr>
        <p:spPr>
          <a:xfrm>
            <a:off x="5435717" y="1845570"/>
            <a:ext cx="154999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1798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131</Words>
  <Application>Microsoft Office PowerPoint</Application>
  <PresentationFormat>如螢幕大小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Cambria Math</vt:lpstr>
      <vt:lpstr>Office 佈景主題</vt:lpstr>
      <vt:lpstr>1_Office 佈景主題</vt:lpstr>
      <vt:lpstr>Brief Course Overview</vt:lpstr>
      <vt:lpstr>What to learn?</vt:lpstr>
      <vt:lpstr>What to learn?</vt:lpstr>
      <vt:lpstr>What to learn?</vt:lpstr>
      <vt:lpstr>Chapter 6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Hung-yi Lee</dc:creator>
  <cp:lastModifiedBy>Hung-yi Lee</cp:lastModifiedBy>
  <cp:revision>51</cp:revision>
  <dcterms:created xsi:type="dcterms:W3CDTF">2019-09-10T22:40:39Z</dcterms:created>
  <dcterms:modified xsi:type="dcterms:W3CDTF">2020-09-16T16:18:42Z</dcterms:modified>
</cp:coreProperties>
</file>