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36" r:id="rId3"/>
    <p:sldId id="345" r:id="rId4"/>
    <p:sldId id="342" r:id="rId5"/>
    <p:sldId id="297" r:id="rId6"/>
    <p:sldId id="34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673" autoAdjust="0"/>
  </p:normalViewPr>
  <p:slideViewPr>
    <p:cSldViewPr snapToGrid="0">
      <p:cViewPr varScale="1">
        <p:scale>
          <a:sx n="61" d="100"/>
          <a:sy n="6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Linear combination of columns of A whose coefficients are the components in 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6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smtClean="0">
                    <a:latin typeface="Cambria Math" panose="02040503050406030204" pitchFamily="18" charset="0"/>
                  </a:rPr>
                  <a:t>[■8(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0@7)]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4" Type="http://schemas.openxmlformats.org/officeDocument/2006/relationships/image" Target="NULL"/><Relationship Id="rId42" Type="http://schemas.openxmlformats.org/officeDocument/2006/relationships/image" Target="../media/image16.png"/><Relationship Id="rId33" Type="http://schemas.openxmlformats.org/officeDocument/2006/relationships/image" Target="NULL"/><Relationship Id="rId38" Type="http://schemas.openxmlformats.org/officeDocument/2006/relationships/image" Target="../media/image12.png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36" Type="http://schemas.openxmlformats.org/officeDocument/2006/relationships/image" Target="../media/image4.emf"/><Relationship Id="rId3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emf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8.png"/><Relationship Id="rId3" Type="http://schemas.openxmlformats.org/officeDocument/2006/relationships/image" Target="../media/image66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8.png"/><Relationship Id="rId5" Type="http://schemas.openxmlformats.org/officeDocument/2006/relationships/image" Target="../media/image68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一張含有 窗戶, 建築物, 大, 襯衫 的圖片&#10;&#10;自動產生的描述">
            <a:extLst>
              <a:ext uri="{FF2B5EF4-FFF2-40B4-BE49-F238E27FC236}">
                <a16:creationId xmlns:a16="http://schemas.microsoft.com/office/drawing/2014/main" id="{49ED834A-E603-44AC-847A-B9CEABDB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11021" b="-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2413" y="2743667"/>
            <a:ext cx="7350811" cy="1675466"/>
          </a:xfrm>
        </p:spPr>
        <p:txBody>
          <a:bodyPr anchor="t"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Matrix-Vector Product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D05C35F4-C324-412D-BB90-EC23B8CD46BF}"/>
              </a:ext>
            </a:extLst>
          </p:cNvPr>
          <p:cNvSpPr/>
          <p:nvPr/>
        </p:nvSpPr>
        <p:spPr>
          <a:xfrm>
            <a:off x="2249835" y="5852856"/>
            <a:ext cx="1260898" cy="3050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6D5F18F-927B-4662-8D7D-ABB9BAF3BFAC}"/>
              </a:ext>
            </a:extLst>
          </p:cNvPr>
          <p:cNvSpPr/>
          <p:nvPr/>
        </p:nvSpPr>
        <p:spPr>
          <a:xfrm>
            <a:off x="2249835" y="5478885"/>
            <a:ext cx="1260898" cy="305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09" y="2807451"/>
            <a:ext cx="46101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57130" y="780296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0" y="780296"/>
                <a:ext cx="4328301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79493" y="780296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93" y="780296"/>
                <a:ext cx="1429815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9509" y="3487358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9" y="3487358"/>
                <a:ext cx="87851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中括弧 11"/>
          <p:cNvSpPr/>
          <p:nvPr/>
        </p:nvSpPr>
        <p:spPr>
          <a:xfrm>
            <a:off x="1768066" y="2614966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/>
          <p:cNvSpPr/>
          <p:nvPr/>
        </p:nvSpPr>
        <p:spPr>
          <a:xfrm>
            <a:off x="6699001" y="2695591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27804" y="39977"/>
            <a:ext cx="407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Matrix-Vector Product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1871826" y="763671"/>
            <a:ext cx="3183056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35847" y="2775960"/>
            <a:ext cx="4460424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871826" y="1173798"/>
            <a:ext cx="3183056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135847" y="3186087"/>
            <a:ext cx="4460424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71826" y="2020573"/>
            <a:ext cx="3183056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116580" y="4300140"/>
            <a:ext cx="4460424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112B0E-F04C-4BC1-8785-943933423D7E}"/>
              </a:ext>
            </a:extLst>
          </p:cNvPr>
          <p:cNvCxnSpPr/>
          <p:nvPr/>
        </p:nvCxnSpPr>
        <p:spPr>
          <a:xfrm>
            <a:off x="-358816" y="5023411"/>
            <a:ext cx="99310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/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/>
              <p:nvPr/>
            </p:nvSpPr>
            <p:spPr>
              <a:xfrm>
                <a:off x="4041888" y="5335763"/>
                <a:ext cx="1046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88" y="5335763"/>
                <a:ext cx="1046505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/>
              <p:nvPr/>
            </p:nvSpPr>
            <p:spPr>
              <a:xfrm>
                <a:off x="5619548" y="5480891"/>
                <a:ext cx="138800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48" y="5480891"/>
                <a:ext cx="1388009" cy="613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035E0F4E-B3A0-48F0-80FB-CE8A6F215A5D}"/>
              </a:ext>
            </a:extLst>
          </p:cNvPr>
          <p:cNvSpPr/>
          <p:nvPr/>
        </p:nvSpPr>
        <p:spPr>
          <a:xfrm>
            <a:off x="6484602" y="5510444"/>
            <a:ext cx="374464" cy="299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B7C210-722A-473B-8385-07EF78A05210}"/>
              </a:ext>
            </a:extLst>
          </p:cNvPr>
          <p:cNvSpPr/>
          <p:nvPr/>
        </p:nvSpPr>
        <p:spPr>
          <a:xfrm>
            <a:off x="6484602" y="5852856"/>
            <a:ext cx="374464" cy="579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96CB600-858E-4CB3-8873-5D9876EBBD73}"/>
              </a:ext>
            </a:extLst>
          </p:cNvPr>
          <p:cNvSpPr txBox="1"/>
          <p:nvPr/>
        </p:nvSpPr>
        <p:spPr>
          <a:xfrm>
            <a:off x="6981063" y="2734445"/>
            <a:ext cx="216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Inner Product</a:t>
            </a:r>
          </a:p>
          <a:p>
            <a:r>
              <a:rPr lang="en-US" altLang="zh-TW" sz="2400" dirty="0"/>
              <a:t>with Row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95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2" grpId="0" animBg="1"/>
      <p:bldP spid="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/>
      <p:bldP spid="18" grpId="0"/>
      <p:bldP spid="19" grpId="0"/>
      <p:bldP spid="47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8D564D2-EBF3-429E-B52A-85B4696781AF}"/>
              </a:ext>
            </a:extLst>
          </p:cNvPr>
          <p:cNvSpPr/>
          <p:nvPr/>
        </p:nvSpPr>
        <p:spPr>
          <a:xfrm>
            <a:off x="6266882" y="728461"/>
            <a:ext cx="688826" cy="4531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ECA3700A-D4F0-4515-8192-76981F0050B2}"/>
              </a:ext>
            </a:extLst>
          </p:cNvPr>
          <p:cNvSpPr/>
          <p:nvPr/>
        </p:nvSpPr>
        <p:spPr>
          <a:xfrm>
            <a:off x="6289765" y="1194081"/>
            <a:ext cx="688826" cy="334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5CD5D65-5B15-42DB-8938-5CA0A334FB7F}"/>
              </a:ext>
            </a:extLst>
          </p:cNvPr>
          <p:cNvSpPr/>
          <p:nvPr/>
        </p:nvSpPr>
        <p:spPr>
          <a:xfrm>
            <a:off x="6292237" y="2036030"/>
            <a:ext cx="688826" cy="391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91668A1E-AD79-4C6F-B052-869C6FF929EC}"/>
              </a:ext>
            </a:extLst>
          </p:cNvPr>
          <p:cNvSpPr/>
          <p:nvPr/>
        </p:nvSpPr>
        <p:spPr>
          <a:xfrm>
            <a:off x="2731701" y="676014"/>
            <a:ext cx="688826" cy="17751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85E80A37-956C-4A50-86E5-91FFC88B6EF7}"/>
              </a:ext>
            </a:extLst>
          </p:cNvPr>
          <p:cNvSpPr/>
          <p:nvPr/>
        </p:nvSpPr>
        <p:spPr>
          <a:xfrm>
            <a:off x="4366645" y="676013"/>
            <a:ext cx="688826" cy="17751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33C908C-5F5D-4034-B50A-7C30E432D8EF}"/>
              </a:ext>
            </a:extLst>
          </p:cNvPr>
          <p:cNvSpPr/>
          <p:nvPr/>
        </p:nvSpPr>
        <p:spPr>
          <a:xfrm>
            <a:off x="1838794" y="685455"/>
            <a:ext cx="688826" cy="17751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684B1D6-CE24-492B-836B-E921FF314CE9}"/>
                  </a:ext>
                </a:extLst>
              </p:cNvPr>
              <p:cNvSpPr txBox="1"/>
              <p:nvPr/>
            </p:nvSpPr>
            <p:spPr>
              <a:xfrm>
                <a:off x="957130" y="780296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684B1D6-CE24-492B-836B-E921FF31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0" y="780296"/>
                <a:ext cx="4328301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84D5789-D5C5-4D79-9F98-508B88C486F8}"/>
                  </a:ext>
                </a:extLst>
              </p:cNvPr>
              <p:cNvSpPr txBox="1"/>
              <p:nvPr/>
            </p:nvSpPr>
            <p:spPr>
              <a:xfrm>
                <a:off x="5579493" y="780296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84D5789-D5C5-4D79-9F98-508B88C48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93" y="780296"/>
                <a:ext cx="1429815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D276588D-11B4-4471-8820-EF00A1C6A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009" y="2807451"/>
            <a:ext cx="46101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F45034-2F7A-4677-A1B8-E40EA7C44041}"/>
                  </a:ext>
                </a:extLst>
              </p:cNvPr>
              <p:cNvSpPr txBox="1"/>
              <p:nvPr/>
            </p:nvSpPr>
            <p:spPr>
              <a:xfrm>
                <a:off x="749509" y="3487358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F45034-2F7A-4677-A1B8-E40EA7C44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9" y="3487358"/>
                <a:ext cx="87851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括弧 20">
            <a:extLst>
              <a:ext uri="{FF2B5EF4-FFF2-40B4-BE49-F238E27FC236}">
                <a16:creationId xmlns:a16="http://schemas.microsoft.com/office/drawing/2014/main" id="{0416F752-7323-4B5C-B351-91A28BE80542}"/>
              </a:ext>
            </a:extLst>
          </p:cNvPr>
          <p:cNvSpPr/>
          <p:nvPr/>
        </p:nvSpPr>
        <p:spPr>
          <a:xfrm>
            <a:off x="1768066" y="2614966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E9359315-CFC4-4216-9C50-8F4D91C5ECD0}"/>
              </a:ext>
            </a:extLst>
          </p:cNvPr>
          <p:cNvSpPr/>
          <p:nvPr/>
        </p:nvSpPr>
        <p:spPr>
          <a:xfrm>
            <a:off x="6699001" y="2695591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D1C5AEC-0D12-4FD2-9340-C117F9E48B18}"/>
                  </a:ext>
                </a:extLst>
              </p:cNvPr>
              <p:cNvSpPr txBox="1"/>
              <p:nvPr/>
            </p:nvSpPr>
            <p:spPr>
              <a:xfrm>
                <a:off x="1368443" y="4913308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D1C5AEC-0D12-4FD2-9340-C117F9E4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43" y="4913308"/>
                <a:ext cx="5995231" cy="1140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E5716B22-47A4-43E6-84A2-491A54204307}"/>
              </a:ext>
            </a:extLst>
          </p:cNvPr>
          <p:cNvSpPr/>
          <p:nvPr/>
        </p:nvSpPr>
        <p:spPr>
          <a:xfrm>
            <a:off x="1774776" y="4799374"/>
            <a:ext cx="142087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78F4DB4-6A58-4A44-AC33-3C1C739B74A2}"/>
              </a:ext>
            </a:extLst>
          </p:cNvPr>
          <p:cNvSpPr/>
          <p:nvPr/>
        </p:nvSpPr>
        <p:spPr>
          <a:xfrm>
            <a:off x="3148352" y="4864167"/>
            <a:ext cx="170984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8257FF-2A63-41FF-8661-E7719247632C}"/>
              </a:ext>
            </a:extLst>
          </p:cNvPr>
          <p:cNvSpPr/>
          <p:nvPr/>
        </p:nvSpPr>
        <p:spPr>
          <a:xfrm>
            <a:off x="4925860" y="4880937"/>
            <a:ext cx="2559157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0CC4CBE-8F98-4ABB-9450-3C5832FCAF4B}"/>
              </a:ext>
            </a:extLst>
          </p:cNvPr>
          <p:cNvSpPr txBox="1"/>
          <p:nvPr/>
        </p:nvSpPr>
        <p:spPr>
          <a:xfrm>
            <a:off x="5055471" y="6101089"/>
            <a:ext cx="350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Weighted sum of Columns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A77DE1-E76B-4EFE-B4C3-87DF04C9F6E7}"/>
              </a:ext>
            </a:extLst>
          </p:cNvPr>
          <p:cNvSpPr txBox="1"/>
          <p:nvPr/>
        </p:nvSpPr>
        <p:spPr>
          <a:xfrm>
            <a:off x="6981063" y="2734445"/>
            <a:ext cx="216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Inner Product</a:t>
            </a:r>
          </a:p>
          <a:p>
            <a:r>
              <a:rPr lang="en-US" altLang="zh-TW" sz="2400" dirty="0"/>
              <a:t>with Row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5B48F8-ABE4-4171-BC20-7ECFF83CD729}"/>
              </a:ext>
            </a:extLst>
          </p:cNvPr>
          <p:cNvSpPr txBox="1"/>
          <p:nvPr/>
        </p:nvSpPr>
        <p:spPr>
          <a:xfrm>
            <a:off x="227804" y="39977"/>
            <a:ext cx="407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Matrix-Vector Product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0419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36" grpId="0" animBg="1"/>
      <p:bldP spid="37" grpId="0" animBg="1"/>
      <p:bldP spid="35" grpId="0" animBg="1"/>
      <p:bldP spid="32" grpId="0" animBg="1"/>
      <p:bldP spid="33" grpId="0" animBg="1"/>
      <p:bldP spid="34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C4DA7-C030-415E-8026-2F2719E0AF6A}"/>
              </a:ext>
            </a:extLst>
          </p:cNvPr>
          <p:cNvSpPr/>
          <p:nvPr/>
        </p:nvSpPr>
        <p:spPr>
          <a:xfrm>
            <a:off x="1449801" y="2462063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7087210-5F6F-4774-973F-F8C819382BF0}"/>
              </a:ext>
            </a:extLst>
          </p:cNvPr>
          <p:cNvGrpSpPr/>
          <p:nvPr/>
        </p:nvGrpSpPr>
        <p:grpSpPr>
          <a:xfrm>
            <a:off x="249087" y="2358288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FFAF31B-7039-46D0-B019-58B3A7CE57D5}"/>
                    </a:ext>
                  </a:extLst>
                </p:cNvPr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BDC52286-AD36-43EC-B7EC-28D162B457EB}"/>
                    </a:ext>
                  </a:extLst>
                </p:cNvPr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9BC2D593-2586-406D-A22E-F01EEF7C3BCA}"/>
                    </a:ext>
                  </a:extLst>
                </p:cNvPr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AA833B3-0D33-4CCB-B1EC-F9DAFCBF2658}"/>
                </a:ext>
              </a:extLst>
            </p:cNvPr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F264A3-14B1-4DE2-9215-0273286599A4}"/>
              </a:ext>
            </a:extLst>
          </p:cNvPr>
          <p:cNvCxnSpPr/>
          <p:nvPr/>
        </p:nvCxnSpPr>
        <p:spPr>
          <a:xfrm>
            <a:off x="729801" y="262048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E9DF60A-D8A6-46CD-8830-BD5B86AC419F}"/>
              </a:ext>
            </a:extLst>
          </p:cNvPr>
          <p:cNvCxnSpPr/>
          <p:nvPr/>
        </p:nvCxnSpPr>
        <p:spPr>
          <a:xfrm>
            <a:off x="729801" y="307535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100C0BA-9D9A-455A-9473-ED20D1D1A7F9}"/>
              </a:ext>
            </a:extLst>
          </p:cNvPr>
          <p:cNvCxnSpPr/>
          <p:nvPr/>
        </p:nvCxnSpPr>
        <p:spPr>
          <a:xfrm>
            <a:off x="729801" y="398852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4F6621-33C5-49D0-B55B-5FD2876A1787}"/>
              </a:ext>
            </a:extLst>
          </p:cNvPr>
          <p:cNvGrpSpPr/>
          <p:nvPr/>
        </p:nvGrpSpPr>
        <p:grpSpPr>
          <a:xfrm>
            <a:off x="3169395" y="2473547"/>
            <a:ext cx="5677253" cy="1593323"/>
            <a:chOff x="3135092" y="4412160"/>
            <a:chExt cx="5677253" cy="1593323"/>
          </a:xfrm>
        </p:grpSpPr>
        <p:pic>
          <p:nvPicPr>
            <p:cNvPr id="14" name="Picture 3" descr="latex-image-1.pdf">
              <a:extLst>
                <a:ext uri="{FF2B5EF4-FFF2-40B4-BE49-F238E27FC236}">
                  <a16:creationId xmlns:a16="http://schemas.microsoft.com/office/drawing/2014/main" id="{C2A3EB6B-C727-4191-AA8D-FAF391298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7F339D9-C26A-47AB-B8F5-73FBECAC32D6}"/>
                </a:ext>
              </a:extLst>
            </p:cNvPr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E949B9C-1F92-4C84-BBEB-B2B1EBFFDA50}"/>
                </a:ext>
              </a:extLst>
            </p:cNvPr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D2E1A25-247B-4AAA-B868-290D116A9772}"/>
                </a:ext>
              </a:extLst>
            </p:cNvPr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B1A7704-D31B-4C89-8943-D200A2C0BF79}"/>
                  </a:ext>
                </a:extLst>
              </p:cNvPr>
              <p:cNvSpPr txBox="1"/>
              <p:nvPr/>
            </p:nvSpPr>
            <p:spPr>
              <a:xfrm>
                <a:off x="5345886" y="4244169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B1A7704-D31B-4C89-8943-D200A2C0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886" y="4244169"/>
                <a:ext cx="583108" cy="49244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2B40E5A-A8B3-4D41-88DB-118A0EBE10BF}"/>
              </a:ext>
            </a:extLst>
          </p:cNvPr>
          <p:cNvSpPr/>
          <p:nvPr/>
        </p:nvSpPr>
        <p:spPr>
          <a:xfrm>
            <a:off x="3557121" y="2423961"/>
            <a:ext cx="4160638" cy="1770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C2C86AC-9865-4506-B1BE-1F9FCDB38911}"/>
                  </a:ext>
                </a:extLst>
              </p:cNvPr>
              <p:cNvSpPr txBox="1"/>
              <p:nvPr/>
            </p:nvSpPr>
            <p:spPr>
              <a:xfrm>
                <a:off x="1449801" y="335475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C2C86AC-9865-4506-B1BE-1F9FCDB3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1" y="335475"/>
                <a:ext cx="4328301" cy="158742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A865D90-1F4F-4E87-A6D8-377D33522E72}"/>
                  </a:ext>
                </a:extLst>
              </p:cNvPr>
              <p:cNvSpPr txBox="1"/>
              <p:nvPr/>
            </p:nvSpPr>
            <p:spPr>
              <a:xfrm>
                <a:off x="6072164" y="335475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A865D90-1F4F-4E87-A6D8-377D3352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64" y="335475"/>
                <a:ext cx="1429815" cy="158742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F06B3816-17B7-4BB9-892E-EA656871717A}"/>
                  </a:ext>
                </a:extLst>
              </p:cNvPr>
              <p:cNvSpPr txBox="1"/>
              <p:nvPr/>
            </p:nvSpPr>
            <p:spPr>
              <a:xfrm>
                <a:off x="1449801" y="6057646"/>
                <a:ext cx="6213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The matrix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 represents the system.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F06B3816-17B7-4BB9-892E-EA6568717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1" y="6057646"/>
                <a:ext cx="6213342" cy="523220"/>
              </a:xfrm>
              <a:prstGeom prst="rect">
                <a:avLst/>
              </a:prstGeom>
              <a:blipFill>
                <a:blip r:embed="rId40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11">
            <a:extLst>
              <a:ext uri="{FF2B5EF4-FFF2-40B4-BE49-F238E27FC236}">
                <a16:creationId xmlns:a16="http://schemas.microsoft.com/office/drawing/2014/main" id="{A414C760-25FA-4915-B06A-5E579C9503D2}"/>
              </a:ext>
            </a:extLst>
          </p:cNvPr>
          <p:cNvSpPr/>
          <p:nvPr/>
        </p:nvSpPr>
        <p:spPr>
          <a:xfrm>
            <a:off x="2651708" y="531558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12">
            <a:extLst>
              <a:ext uri="{FF2B5EF4-FFF2-40B4-BE49-F238E27FC236}">
                <a16:creationId xmlns:a16="http://schemas.microsoft.com/office/drawing/2014/main" id="{4FE8A754-A83F-41A0-AF4D-DA353889DAF0}"/>
              </a:ext>
            </a:extLst>
          </p:cNvPr>
          <p:cNvSpPr/>
          <p:nvPr/>
        </p:nvSpPr>
        <p:spPr>
          <a:xfrm>
            <a:off x="5217356" y="531558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16DCC31-D46F-4C65-953A-AD91DD1712E6}"/>
                  </a:ext>
                </a:extLst>
              </p:cNvPr>
              <p:cNvSpPr txBox="1"/>
              <p:nvPr/>
            </p:nvSpPr>
            <p:spPr>
              <a:xfrm>
                <a:off x="2157375" y="52720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16DCC31-D46F-4C65-953A-AD91DD17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5" y="5272032"/>
                <a:ext cx="323422" cy="49244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A81821B9-6B96-4C62-B1E8-D175A362A9FE}"/>
              </a:ext>
            </a:extLst>
          </p:cNvPr>
          <p:cNvSpPr/>
          <p:nvPr/>
        </p:nvSpPr>
        <p:spPr>
          <a:xfrm>
            <a:off x="3445157" y="4978860"/>
            <a:ext cx="1691868" cy="10787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EF85602-A70E-4870-9C19-8526EFD379BC}"/>
                  </a:ext>
                </a:extLst>
              </p:cNvPr>
              <p:cNvSpPr txBox="1"/>
              <p:nvPr/>
            </p:nvSpPr>
            <p:spPr>
              <a:xfrm>
                <a:off x="5583116" y="5293810"/>
                <a:ext cx="22192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EF85602-A70E-4870-9C19-8526EFD3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16" y="5293810"/>
                <a:ext cx="2219200" cy="49244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4" grpId="0"/>
      <p:bldP spid="25" grpId="0"/>
      <p:bldP spid="27" grpId="0"/>
      <p:bldP spid="28" grpId="0" animBg="1"/>
      <p:bldP spid="29" grpId="0" animBg="1"/>
      <p:bldP spid="31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6" y="3217531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2060" y="729437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011346" y="625662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96832" y="683270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492060" y="88785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492060" y="134272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92060" y="2255901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931940" y="86820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31940" y="132307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31940" y="223624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上-下雙向 23">
            <a:extLst>
              <a:ext uri="{FF2B5EF4-FFF2-40B4-BE49-F238E27FC236}">
                <a16:creationId xmlns:a16="http://schemas.microsoft.com/office/drawing/2014/main" id="{6D4FF05A-0617-4DAB-BEAD-8C293509B361}"/>
              </a:ext>
            </a:extLst>
          </p:cNvPr>
          <p:cNvSpPr/>
          <p:nvPr/>
        </p:nvSpPr>
        <p:spPr>
          <a:xfrm>
            <a:off x="4294207" y="2394668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上-下雙向 31">
            <a:extLst>
              <a:ext uri="{FF2B5EF4-FFF2-40B4-BE49-F238E27FC236}">
                <a16:creationId xmlns:a16="http://schemas.microsoft.com/office/drawing/2014/main" id="{F74868B7-A895-492C-9ABF-603027317157}"/>
              </a:ext>
            </a:extLst>
          </p:cNvPr>
          <p:cNvSpPr/>
          <p:nvPr/>
        </p:nvSpPr>
        <p:spPr>
          <a:xfrm>
            <a:off x="4305782" y="4869854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C0AB888-AE64-4012-B4FE-EB238E92E1F5}"/>
              </a:ext>
            </a:extLst>
          </p:cNvPr>
          <p:cNvGrpSpPr/>
          <p:nvPr/>
        </p:nvGrpSpPr>
        <p:grpSpPr>
          <a:xfrm>
            <a:off x="2082396" y="5705039"/>
            <a:ext cx="4650730" cy="461665"/>
            <a:chOff x="2046921" y="4000366"/>
            <a:chExt cx="4650730" cy="461665"/>
          </a:xfrm>
        </p:grpSpPr>
        <p:pic>
          <p:nvPicPr>
            <p:cNvPr id="34" name="圖片 5">
              <a:extLst>
                <a:ext uri="{FF2B5EF4-FFF2-40B4-BE49-F238E27FC236}">
                  <a16:creationId xmlns:a16="http://schemas.microsoft.com/office/drawing/2014/main" id="{A5B012A0-0990-4B07-B801-BAD22F2783E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E46C52B-EA7B-4A64-AC46-F70F73E00422}"/>
                </a:ext>
              </a:extLst>
            </p:cNvPr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701" y="315584"/>
            <a:ext cx="78867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7657" y="1754957"/>
            <a:ext cx="109728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" r="-64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5330751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6200000">
            <a:off x="5316897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6783006" y="3724443"/>
            <a:ext cx="288521" cy="13697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644326" y="4573073"/>
            <a:ext cx="1138680" cy="5211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854053" y="4892706"/>
            <a:ext cx="915100" cy="201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854633" y="199004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54633" y="2434808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44937" y="2004864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44937" y="244963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951613" y="1728527"/>
            <a:ext cx="49876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35535" y="2298174"/>
            <a:ext cx="62670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5" name="左-右雙向箭號 14"/>
          <p:cNvSpPr/>
          <p:nvPr/>
        </p:nvSpPr>
        <p:spPr>
          <a:xfrm>
            <a:off x="2878470" y="1990041"/>
            <a:ext cx="873207" cy="4447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001223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>
            <a:off x="987369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2453478" y="4434862"/>
            <a:ext cx="1204021" cy="74976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453478" y="5184624"/>
            <a:ext cx="409979" cy="8131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1720748" y="3708532"/>
            <a:ext cx="709915" cy="143923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44516" y="3174753"/>
            <a:ext cx="3526" cy="19907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932025" y="5807481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Row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10322" y="5791015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Column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76053" y="3206801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37267" y="3607818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407930" y="5997811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386365" y="3724570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453477" y="4692298"/>
            <a:ext cx="705024" cy="4403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 flipV="1">
            <a:off x="1778849" y="3237778"/>
            <a:ext cx="591683" cy="479603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2453477" y="3258766"/>
            <a:ext cx="734035" cy="144627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12" grpId="0"/>
      <p:bldP spid="24" grpId="0"/>
      <p:bldP spid="4" grpId="0"/>
      <p:bldP spid="26" grpId="0"/>
      <p:bldP spid="27" grpId="0"/>
      <p:bldP spid="28" grpId="0"/>
      <p:bldP spid="29" grpId="0"/>
      <p:bldP spid="30" grpId="0"/>
      <p:bldP spid="8" grpId="0" animBg="1"/>
      <p:bldP spid="31" grpId="0" animBg="1"/>
      <p:bldP spid="15" grpId="0" animBg="1"/>
      <p:bldP spid="34" grpId="0"/>
      <p:bldP spid="35" grpId="0"/>
      <p:bldP spid="40" grpId="0"/>
      <p:bldP spid="51" grpId="0"/>
      <p:bldP spid="52" grpId="0"/>
      <p:bldP spid="53" grpId="0"/>
      <p:bldP spid="54" grpId="0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155</Words>
  <Application>Microsoft Office PowerPoint</Application>
  <PresentationFormat>如螢幕大小 (4:3)</PresentationFormat>
  <Paragraphs>74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Matrix-Vector Product</vt:lpstr>
      <vt:lpstr>PowerPoint 簡報</vt:lpstr>
      <vt:lpstr>PowerPoint 簡報</vt:lpstr>
      <vt:lpstr>PowerPoint 簡報</vt:lpstr>
      <vt:lpstr>PowerPoint 簡報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Matrix-Vector Product</dc:title>
  <dc:creator>Hung-yi Lee</dc:creator>
  <cp:lastModifiedBy>Hung-yi Lee</cp:lastModifiedBy>
  <cp:revision>9</cp:revision>
  <dcterms:created xsi:type="dcterms:W3CDTF">2020-09-17T18:50:05Z</dcterms:created>
  <dcterms:modified xsi:type="dcterms:W3CDTF">2020-09-26T04:06:18Z</dcterms:modified>
</cp:coreProperties>
</file>