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1375BC-B7E5-4E81-A10C-21A86D8BC345}" v="12" dt="2025-05-01T16:04:55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Kumar" userId="42d259ade89270c9" providerId="LiveId" clId="{581375BC-B7E5-4E81-A10C-21A86D8BC345}"/>
    <pc:docChg chg="undo custSel addSld delSld modSld">
      <pc:chgData name="Tony Kumar" userId="42d259ade89270c9" providerId="LiveId" clId="{581375BC-B7E5-4E81-A10C-21A86D8BC345}" dt="2025-05-01T16:09:57.934" v="646" actId="20577"/>
      <pc:docMkLst>
        <pc:docMk/>
      </pc:docMkLst>
      <pc:sldChg chg="modTransition">
        <pc:chgData name="Tony Kumar" userId="42d259ade89270c9" providerId="LiveId" clId="{581375BC-B7E5-4E81-A10C-21A86D8BC345}" dt="2025-05-01T15:15:43.278" v="2"/>
        <pc:sldMkLst>
          <pc:docMk/>
          <pc:sldMk cId="1234976292" sldId="256"/>
        </pc:sldMkLst>
      </pc:sldChg>
      <pc:sldChg chg="new del">
        <pc:chgData name="Tony Kumar" userId="42d259ade89270c9" providerId="LiveId" clId="{581375BC-B7E5-4E81-A10C-21A86D8BC345}" dt="2025-05-01T15:24:07.354" v="34" actId="2696"/>
        <pc:sldMkLst>
          <pc:docMk/>
          <pc:sldMk cId="325000309" sldId="257"/>
        </pc:sldMkLst>
      </pc:sldChg>
      <pc:sldChg chg="addSp new del">
        <pc:chgData name="Tony Kumar" userId="42d259ade89270c9" providerId="LiveId" clId="{581375BC-B7E5-4E81-A10C-21A86D8BC345}" dt="2025-05-01T15:23:37.180" v="5" actId="680"/>
        <pc:sldMkLst>
          <pc:docMk/>
          <pc:sldMk cId="1206448914" sldId="257"/>
        </pc:sldMkLst>
        <pc:spChg chg="add">
          <ac:chgData name="Tony Kumar" userId="42d259ade89270c9" providerId="LiveId" clId="{581375BC-B7E5-4E81-A10C-21A86D8BC345}" dt="2025-05-01T15:23:33.210" v="4"/>
          <ac:spMkLst>
            <pc:docMk/>
            <pc:sldMk cId="1206448914" sldId="257"/>
            <ac:spMk id="2" creationId="{EBDFB8ED-C2CF-F8E5-4C0B-83A85383BD99}"/>
          </ac:spMkLst>
        </pc:spChg>
      </pc:sldChg>
      <pc:sldChg chg="modSp new del mod">
        <pc:chgData name="Tony Kumar" userId="42d259ade89270c9" providerId="LiveId" clId="{581375BC-B7E5-4E81-A10C-21A86D8BC345}" dt="2025-05-01T15:23:54.495" v="31" actId="680"/>
        <pc:sldMkLst>
          <pc:docMk/>
          <pc:sldMk cId="4136525626" sldId="257"/>
        </pc:sldMkLst>
        <pc:spChg chg="mod">
          <ac:chgData name="Tony Kumar" userId="42d259ade89270c9" providerId="LiveId" clId="{581375BC-B7E5-4E81-A10C-21A86D8BC345}" dt="2025-05-01T15:23:53.685" v="30" actId="20577"/>
          <ac:spMkLst>
            <pc:docMk/>
            <pc:sldMk cId="4136525626" sldId="257"/>
            <ac:spMk id="2" creationId="{99F26756-15AA-7A10-3B3A-F1EECCA62723}"/>
          </ac:spMkLst>
        </pc:spChg>
      </pc:sldChg>
      <pc:sldChg chg="modSp new mod">
        <pc:chgData name="Tony Kumar" userId="42d259ade89270c9" providerId="LiveId" clId="{581375BC-B7E5-4E81-A10C-21A86D8BC345}" dt="2025-05-01T15:30:53.651" v="68" actId="14100"/>
        <pc:sldMkLst>
          <pc:docMk/>
          <pc:sldMk cId="1001228107" sldId="258"/>
        </pc:sldMkLst>
        <pc:spChg chg="mod">
          <ac:chgData name="Tony Kumar" userId="42d259ade89270c9" providerId="LiveId" clId="{581375BC-B7E5-4E81-A10C-21A86D8BC345}" dt="2025-05-01T15:24:45.242" v="58" actId="27636"/>
          <ac:spMkLst>
            <pc:docMk/>
            <pc:sldMk cId="1001228107" sldId="258"/>
            <ac:spMk id="2" creationId="{DA7D9FEF-3839-3AB9-C912-2F64596E1EA2}"/>
          </ac:spMkLst>
        </pc:spChg>
        <pc:spChg chg="mod">
          <ac:chgData name="Tony Kumar" userId="42d259ade89270c9" providerId="LiveId" clId="{581375BC-B7E5-4E81-A10C-21A86D8BC345}" dt="2025-05-01T15:30:53.651" v="68" actId="14100"/>
          <ac:spMkLst>
            <pc:docMk/>
            <pc:sldMk cId="1001228107" sldId="258"/>
            <ac:spMk id="3" creationId="{D0D14044-2475-189D-108A-2103F525D094}"/>
          </ac:spMkLst>
        </pc:spChg>
      </pc:sldChg>
      <pc:sldChg chg="modSp new mod">
        <pc:chgData name="Tony Kumar" userId="42d259ade89270c9" providerId="LiveId" clId="{581375BC-B7E5-4E81-A10C-21A86D8BC345}" dt="2025-05-01T15:31:49.862" v="96" actId="14100"/>
        <pc:sldMkLst>
          <pc:docMk/>
          <pc:sldMk cId="2393212684" sldId="259"/>
        </pc:sldMkLst>
        <pc:spChg chg="mod">
          <ac:chgData name="Tony Kumar" userId="42d259ade89270c9" providerId="LiveId" clId="{581375BC-B7E5-4E81-A10C-21A86D8BC345}" dt="2025-05-01T15:31:47.174" v="95" actId="255"/>
          <ac:spMkLst>
            <pc:docMk/>
            <pc:sldMk cId="2393212684" sldId="259"/>
            <ac:spMk id="2" creationId="{594BB549-905C-FC8F-BE10-671BA6782D03}"/>
          </ac:spMkLst>
        </pc:spChg>
        <pc:spChg chg="mod">
          <ac:chgData name="Tony Kumar" userId="42d259ade89270c9" providerId="LiveId" clId="{581375BC-B7E5-4E81-A10C-21A86D8BC345}" dt="2025-05-01T15:31:49.862" v="96" actId="14100"/>
          <ac:spMkLst>
            <pc:docMk/>
            <pc:sldMk cId="2393212684" sldId="259"/>
            <ac:spMk id="3" creationId="{6E93C991-67D7-8E84-4652-34EEEA639409}"/>
          </ac:spMkLst>
        </pc:spChg>
      </pc:sldChg>
      <pc:sldChg chg="modSp new mod">
        <pc:chgData name="Tony Kumar" userId="42d259ade89270c9" providerId="LiveId" clId="{581375BC-B7E5-4E81-A10C-21A86D8BC345}" dt="2025-05-01T15:33:10.033" v="146" actId="14100"/>
        <pc:sldMkLst>
          <pc:docMk/>
          <pc:sldMk cId="1006702855" sldId="260"/>
        </pc:sldMkLst>
        <pc:spChg chg="mod">
          <ac:chgData name="Tony Kumar" userId="42d259ade89270c9" providerId="LiveId" clId="{581375BC-B7E5-4E81-A10C-21A86D8BC345}" dt="2025-05-01T15:33:06.048" v="145" actId="255"/>
          <ac:spMkLst>
            <pc:docMk/>
            <pc:sldMk cId="1006702855" sldId="260"/>
            <ac:spMk id="2" creationId="{C2F0C3F3-FF1B-8F9E-E09A-82FD2FF271B8}"/>
          </ac:spMkLst>
        </pc:spChg>
        <pc:spChg chg="mod">
          <ac:chgData name="Tony Kumar" userId="42d259ade89270c9" providerId="LiveId" clId="{581375BC-B7E5-4E81-A10C-21A86D8BC345}" dt="2025-05-01T15:33:10.033" v="146" actId="14100"/>
          <ac:spMkLst>
            <pc:docMk/>
            <pc:sldMk cId="1006702855" sldId="260"/>
            <ac:spMk id="3" creationId="{068BE352-2E0D-F376-AD7B-F54668EFBC13}"/>
          </ac:spMkLst>
        </pc:spChg>
      </pc:sldChg>
      <pc:sldChg chg="modSp new mod">
        <pc:chgData name="Tony Kumar" userId="42d259ade89270c9" providerId="LiveId" clId="{581375BC-B7E5-4E81-A10C-21A86D8BC345}" dt="2025-05-01T15:33:30.631" v="162" actId="27636"/>
        <pc:sldMkLst>
          <pc:docMk/>
          <pc:sldMk cId="1653691458" sldId="261"/>
        </pc:sldMkLst>
        <pc:spChg chg="mod">
          <ac:chgData name="Tony Kumar" userId="42d259ade89270c9" providerId="LiveId" clId="{581375BC-B7E5-4E81-A10C-21A86D8BC345}" dt="2025-05-01T15:33:28.183" v="160" actId="255"/>
          <ac:spMkLst>
            <pc:docMk/>
            <pc:sldMk cId="1653691458" sldId="261"/>
            <ac:spMk id="2" creationId="{0A71D25E-B3C8-7DE7-EFA7-ACD6185FBA13}"/>
          </ac:spMkLst>
        </pc:spChg>
        <pc:spChg chg="mod">
          <ac:chgData name="Tony Kumar" userId="42d259ade89270c9" providerId="LiveId" clId="{581375BC-B7E5-4E81-A10C-21A86D8BC345}" dt="2025-05-01T15:33:30.631" v="162" actId="27636"/>
          <ac:spMkLst>
            <pc:docMk/>
            <pc:sldMk cId="1653691458" sldId="261"/>
            <ac:spMk id="3" creationId="{49C7D386-80A9-63E2-98DD-6C2DFDF51654}"/>
          </ac:spMkLst>
        </pc:spChg>
      </pc:sldChg>
      <pc:sldChg chg="modSp new mod">
        <pc:chgData name="Tony Kumar" userId="42d259ade89270c9" providerId="LiveId" clId="{581375BC-B7E5-4E81-A10C-21A86D8BC345}" dt="2025-05-01T15:33:56.988" v="187" actId="20577"/>
        <pc:sldMkLst>
          <pc:docMk/>
          <pc:sldMk cId="2272179096" sldId="262"/>
        </pc:sldMkLst>
        <pc:spChg chg="mod">
          <ac:chgData name="Tony Kumar" userId="42d259ade89270c9" providerId="LiveId" clId="{581375BC-B7E5-4E81-A10C-21A86D8BC345}" dt="2025-05-01T15:33:56.988" v="187" actId="20577"/>
          <ac:spMkLst>
            <pc:docMk/>
            <pc:sldMk cId="2272179096" sldId="262"/>
            <ac:spMk id="2" creationId="{DFDB7B25-588F-1D1A-4248-D077E7E0C880}"/>
          </ac:spMkLst>
        </pc:spChg>
        <pc:spChg chg="mod">
          <ac:chgData name="Tony Kumar" userId="42d259ade89270c9" providerId="LiveId" clId="{581375BC-B7E5-4E81-A10C-21A86D8BC345}" dt="2025-05-01T15:33:47.780" v="169" actId="27636"/>
          <ac:spMkLst>
            <pc:docMk/>
            <pc:sldMk cId="2272179096" sldId="262"/>
            <ac:spMk id="3" creationId="{890513A4-4C2D-824B-5DE6-48BD3C8CFE36}"/>
          </ac:spMkLst>
        </pc:spChg>
      </pc:sldChg>
      <pc:sldChg chg="modSp new mod">
        <pc:chgData name="Tony Kumar" userId="42d259ade89270c9" providerId="LiveId" clId="{581375BC-B7E5-4E81-A10C-21A86D8BC345}" dt="2025-05-01T15:35:03.064" v="214" actId="14100"/>
        <pc:sldMkLst>
          <pc:docMk/>
          <pc:sldMk cId="66380249" sldId="263"/>
        </pc:sldMkLst>
        <pc:spChg chg="mod">
          <ac:chgData name="Tony Kumar" userId="42d259ade89270c9" providerId="LiveId" clId="{581375BC-B7E5-4E81-A10C-21A86D8BC345}" dt="2025-05-01T15:34:41.129" v="207" actId="255"/>
          <ac:spMkLst>
            <pc:docMk/>
            <pc:sldMk cId="66380249" sldId="263"/>
            <ac:spMk id="2" creationId="{97B056A1-2D3E-56DD-2125-68EC6F8B14D3}"/>
          </ac:spMkLst>
        </pc:spChg>
        <pc:spChg chg="mod">
          <ac:chgData name="Tony Kumar" userId="42d259ade89270c9" providerId="LiveId" clId="{581375BC-B7E5-4E81-A10C-21A86D8BC345}" dt="2025-05-01T15:35:03.064" v="214" actId="14100"/>
          <ac:spMkLst>
            <pc:docMk/>
            <pc:sldMk cId="66380249" sldId="263"/>
            <ac:spMk id="3" creationId="{91988EBD-4855-9283-3A75-197FFD16E423}"/>
          </ac:spMkLst>
        </pc:spChg>
      </pc:sldChg>
      <pc:sldChg chg="addSp modSp new mod">
        <pc:chgData name="Tony Kumar" userId="42d259ade89270c9" providerId="LiveId" clId="{581375BC-B7E5-4E81-A10C-21A86D8BC345}" dt="2025-05-01T15:36:54.722" v="250" actId="14100"/>
        <pc:sldMkLst>
          <pc:docMk/>
          <pc:sldMk cId="1264348339" sldId="264"/>
        </pc:sldMkLst>
        <pc:spChg chg="mod">
          <ac:chgData name="Tony Kumar" userId="42d259ade89270c9" providerId="LiveId" clId="{581375BC-B7E5-4E81-A10C-21A86D8BC345}" dt="2025-05-01T15:36:52.771" v="249" actId="14100"/>
          <ac:spMkLst>
            <pc:docMk/>
            <pc:sldMk cId="1264348339" sldId="264"/>
            <ac:spMk id="2" creationId="{CA4B10F9-1670-5C7A-1F9E-E5856B14E375}"/>
          </ac:spMkLst>
        </pc:spChg>
        <pc:spChg chg="mod">
          <ac:chgData name="Tony Kumar" userId="42d259ade89270c9" providerId="LiveId" clId="{581375BC-B7E5-4E81-A10C-21A86D8BC345}" dt="2025-05-01T15:36:26.869" v="244" actId="14100"/>
          <ac:spMkLst>
            <pc:docMk/>
            <pc:sldMk cId="1264348339" sldId="264"/>
            <ac:spMk id="3" creationId="{996EC35A-A764-E97E-9187-FE1CF57E2BDA}"/>
          </ac:spMkLst>
        </pc:spChg>
        <pc:picChg chg="add mod">
          <ac:chgData name="Tony Kumar" userId="42d259ade89270c9" providerId="LiveId" clId="{581375BC-B7E5-4E81-A10C-21A86D8BC345}" dt="2025-05-01T15:36:54.722" v="250" actId="14100"/>
          <ac:picMkLst>
            <pc:docMk/>
            <pc:sldMk cId="1264348339" sldId="264"/>
            <ac:picMk id="5" creationId="{383E14BA-87D5-4D08-BF45-C5531DD6D48E}"/>
          </ac:picMkLst>
        </pc:picChg>
      </pc:sldChg>
      <pc:sldChg chg="addSp modSp new mod">
        <pc:chgData name="Tony Kumar" userId="42d259ade89270c9" providerId="LiveId" clId="{581375BC-B7E5-4E81-A10C-21A86D8BC345}" dt="2025-05-01T15:38:23.524" v="298" actId="14100"/>
        <pc:sldMkLst>
          <pc:docMk/>
          <pc:sldMk cId="3141124478" sldId="265"/>
        </pc:sldMkLst>
        <pc:spChg chg="mod">
          <ac:chgData name="Tony Kumar" userId="42d259ade89270c9" providerId="LiveId" clId="{581375BC-B7E5-4E81-A10C-21A86D8BC345}" dt="2025-05-01T15:38:21.948" v="297" actId="14100"/>
          <ac:spMkLst>
            <pc:docMk/>
            <pc:sldMk cId="3141124478" sldId="265"/>
            <ac:spMk id="2" creationId="{B873CCE3-A622-AA89-25E8-E2E51D5A72AA}"/>
          </ac:spMkLst>
        </pc:spChg>
        <pc:picChg chg="add mod">
          <ac:chgData name="Tony Kumar" userId="42d259ade89270c9" providerId="LiveId" clId="{581375BC-B7E5-4E81-A10C-21A86D8BC345}" dt="2025-05-01T15:38:23.524" v="298" actId="14100"/>
          <ac:picMkLst>
            <pc:docMk/>
            <pc:sldMk cId="3141124478" sldId="265"/>
            <ac:picMk id="5" creationId="{8779216B-B9EB-F257-4A45-477A52494126}"/>
          </ac:picMkLst>
        </pc:picChg>
      </pc:sldChg>
      <pc:sldChg chg="addSp modSp new mod">
        <pc:chgData name="Tony Kumar" userId="42d259ade89270c9" providerId="LiveId" clId="{581375BC-B7E5-4E81-A10C-21A86D8BC345}" dt="2025-05-01T15:38:58.564" v="325" actId="14100"/>
        <pc:sldMkLst>
          <pc:docMk/>
          <pc:sldMk cId="2636768787" sldId="266"/>
        </pc:sldMkLst>
        <pc:spChg chg="mod">
          <ac:chgData name="Tony Kumar" userId="42d259ade89270c9" providerId="LiveId" clId="{581375BC-B7E5-4E81-A10C-21A86D8BC345}" dt="2025-05-01T15:38:48.460" v="322" actId="14100"/>
          <ac:spMkLst>
            <pc:docMk/>
            <pc:sldMk cId="2636768787" sldId="266"/>
            <ac:spMk id="2" creationId="{F75B1EB5-0B0E-D116-6BD2-841B5C773297}"/>
          </ac:spMkLst>
        </pc:spChg>
        <pc:picChg chg="add mod">
          <ac:chgData name="Tony Kumar" userId="42d259ade89270c9" providerId="LiveId" clId="{581375BC-B7E5-4E81-A10C-21A86D8BC345}" dt="2025-05-01T15:38:58.564" v="325" actId="14100"/>
          <ac:picMkLst>
            <pc:docMk/>
            <pc:sldMk cId="2636768787" sldId="266"/>
            <ac:picMk id="5" creationId="{3239AA75-AA6B-8355-2EF6-9FC53CB7C2BE}"/>
          </ac:picMkLst>
        </pc:picChg>
      </pc:sldChg>
      <pc:sldChg chg="addSp modSp new mod">
        <pc:chgData name="Tony Kumar" userId="42d259ade89270c9" providerId="LiveId" clId="{581375BC-B7E5-4E81-A10C-21A86D8BC345}" dt="2025-05-01T15:42:58.340" v="365" actId="14100"/>
        <pc:sldMkLst>
          <pc:docMk/>
          <pc:sldMk cId="2487852791" sldId="267"/>
        </pc:sldMkLst>
        <pc:spChg chg="mod">
          <ac:chgData name="Tony Kumar" userId="42d259ade89270c9" providerId="LiveId" clId="{581375BC-B7E5-4E81-A10C-21A86D8BC345}" dt="2025-05-01T15:42:27.325" v="363" actId="14100"/>
          <ac:spMkLst>
            <pc:docMk/>
            <pc:sldMk cId="2487852791" sldId="267"/>
            <ac:spMk id="2" creationId="{A6634046-2A89-24D8-5E0E-0E9B7BBC767F}"/>
          </ac:spMkLst>
        </pc:spChg>
        <pc:picChg chg="add mod">
          <ac:chgData name="Tony Kumar" userId="42d259ade89270c9" providerId="LiveId" clId="{581375BC-B7E5-4E81-A10C-21A86D8BC345}" dt="2025-05-01T15:42:58.340" v="365" actId="14100"/>
          <ac:picMkLst>
            <pc:docMk/>
            <pc:sldMk cId="2487852791" sldId="267"/>
            <ac:picMk id="5" creationId="{53A2AB87-746E-4718-04A3-6570D4354657}"/>
          </ac:picMkLst>
        </pc:picChg>
      </pc:sldChg>
      <pc:sldChg chg="addSp delSp modSp new mod">
        <pc:chgData name="Tony Kumar" userId="42d259ade89270c9" providerId="LiveId" clId="{581375BC-B7E5-4E81-A10C-21A86D8BC345}" dt="2025-05-01T15:54:48.634" v="463" actId="403"/>
        <pc:sldMkLst>
          <pc:docMk/>
          <pc:sldMk cId="1321642948" sldId="268"/>
        </pc:sldMkLst>
        <pc:spChg chg="mod">
          <ac:chgData name="Tony Kumar" userId="42d259ade89270c9" providerId="LiveId" clId="{581375BC-B7E5-4E81-A10C-21A86D8BC345}" dt="2025-05-01T15:54:48.634" v="463" actId="403"/>
          <ac:spMkLst>
            <pc:docMk/>
            <pc:sldMk cId="1321642948" sldId="268"/>
            <ac:spMk id="2" creationId="{EF0ADF25-15F1-AD37-FD8D-751680845752}"/>
          </ac:spMkLst>
        </pc:spChg>
        <pc:spChg chg="mod">
          <ac:chgData name="Tony Kumar" userId="42d259ade89270c9" providerId="LiveId" clId="{581375BC-B7E5-4E81-A10C-21A86D8BC345}" dt="2025-05-01T15:54:46.208" v="462" actId="14100"/>
          <ac:spMkLst>
            <pc:docMk/>
            <pc:sldMk cId="1321642948" sldId="268"/>
            <ac:spMk id="3" creationId="{0C7394A3-A3D7-7425-1EC6-82D1778B0EF5}"/>
          </ac:spMkLst>
        </pc:spChg>
        <pc:picChg chg="add del mod">
          <ac:chgData name="Tony Kumar" userId="42d259ade89270c9" providerId="LiveId" clId="{581375BC-B7E5-4E81-A10C-21A86D8BC345}" dt="2025-05-01T15:54:03.917" v="436" actId="478"/>
          <ac:picMkLst>
            <pc:docMk/>
            <pc:sldMk cId="1321642948" sldId="268"/>
            <ac:picMk id="5" creationId="{8087A2B2-D05E-03CB-DE27-C0CF1B6DADC5}"/>
          </ac:picMkLst>
        </pc:picChg>
      </pc:sldChg>
      <pc:sldChg chg="addSp delSp modSp new mod modClrScheme chgLayout">
        <pc:chgData name="Tony Kumar" userId="42d259ade89270c9" providerId="LiveId" clId="{581375BC-B7E5-4E81-A10C-21A86D8BC345}" dt="2025-05-01T15:55:50.283" v="470" actId="14100"/>
        <pc:sldMkLst>
          <pc:docMk/>
          <pc:sldMk cId="3650583907" sldId="269"/>
        </pc:sldMkLst>
        <pc:spChg chg="del">
          <ac:chgData name="Tony Kumar" userId="42d259ade89270c9" providerId="LiveId" clId="{581375BC-B7E5-4E81-A10C-21A86D8BC345}" dt="2025-05-01T15:55:16.264" v="465" actId="700"/>
          <ac:spMkLst>
            <pc:docMk/>
            <pc:sldMk cId="3650583907" sldId="269"/>
            <ac:spMk id="2" creationId="{8D4D2693-196D-ACB6-499D-69A461096892}"/>
          </ac:spMkLst>
        </pc:spChg>
        <pc:spChg chg="del">
          <ac:chgData name="Tony Kumar" userId="42d259ade89270c9" providerId="LiveId" clId="{581375BC-B7E5-4E81-A10C-21A86D8BC345}" dt="2025-05-01T15:55:16.264" v="465" actId="700"/>
          <ac:spMkLst>
            <pc:docMk/>
            <pc:sldMk cId="3650583907" sldId="269"/>
            <ac:spMk id="3" creationId="{2A89A8BC-ABA9-AA47-DD1C-D44E2F5E189C}"/>
          </ac:spMkLst>
        </pc:spChg>
        <pc:picChg chg="add mod">
          <ac:chgData name="Tony Kumar" userId="42d259ade89270c9" providerId="LiveId" clId="{581375BC-B7E5-4E81-A10C-21A86D8BC345}" dt="2025-05-01T15:55:50.283" v="470" actId="14100"/>
          <ac:picMkLst>
            <pc:docMk/>
            <pc:sldMk cId="3650583907" sldId="269"/>
            <ac:picMk id="5" creationId="{067F2A2B-6DC3-3D57-6E1F-764773F00ABE}"/>
          </ac:picMkLst>
        </pc:picChg>
      </pc:sldChg>
      <pc:sldChg chg="addSp modSp new mod modClrScheme chgLayout">
        <pc:chgData name="Tony Kumar" userId="42d259ade89270c9" providerId="LiveId" clId="{581375BC-B7E5-4E81-A10C-21A86D8BC345}" dt="2025-05-01T16:02:23.187" v="496" actId="20577"/>
        <pc:sldMkLst>
          <pc:docMk/>
          <pc:sldMk cId="902952044" sldId="270"/>
        </pc:sldMkLst>
        <pc:spChg chg="add mod">
          <ac:chgData name="Tony Kumar" userId="42d259ade89270c9" providerId="LiveId" clId="{581375BC-B7E5-4E81-A10C-21A86D8BC345}" dt="2025-05-01T16:02:23.187" v="496" actId="20577"/>
          <ac:spMkLst>
            <pc:docMk/>
            <pc:sldMk cId="902952044" sldId="270"/>
            <ac:spMk id="2" creationId="{67674BA1-9AEF-0F50-4CCE-57E4EF8243D7}"/>
          </ac:spMkLst>
        </pc:spChg>
        <pc:spChg chg="add mod">
          <ac:chgData name="Tony Kumar" userId="42d259ade89270c9" providerId="LiveId" clId="{581375BC-B7E5-4E81-A10C-21A86D8BC345}" dt="2025-05-01T16:02:15.437" v="482" actId="27636"/>
          <ac:spMkLst>
            <pc:docMk/>
            <pc:sldMk cId="902952044" sldId="270"/>
            <ac:spMk id="3" creationId="{5B282BD5-E733-60D3-5A8F-042770635ED3}"/>
          </ac:spMkLst>
        </pc:spChg>
      </pc:sldChg>
      <pc:sldChg chg="modSp new mod">
        <pc:chgData name="Tony Kumar" userId="42d259ade89270c9" providerId="LiveId" clId="{581375BC-B7E5-4E81-A10C-21A86D8BC345}" dt="2025-05-01T16:03:16.330" v="537" actId="404"/>
        <pc:sldMkLst>
          <pc:docMk/>
          <pc:sldMk cId="277645380" sldId="271"/>
        </pc:sldMkLst>
        <pc:spChg chg="mod">
          <ac:chgData name="Tony Kumar" userId="42d259ade89270c9" providerId="LiveId" clId="{581375BC-B7E5-4E81-A10C-21A86D8BC345}" dt="2025-05-01T16:03:16.330" v="537" actId="404"/>
          <ac:spMkLst>
            <pc:docMk/>
            <pc:sldMk cId="277645380" sldId="271"/>
            <ac:spMk id="2" creationId="{349EFE27-76DD-F67C-0193-5E7E051483D8}"/>
          </ac:spMkLst>
        </pc:spChg>
        <pc:spChg chg="mod">
          <ac:chgData name="Tony Kumar" userId="42d259ade89270c9" providerId="LiveId" clId="{581375BC-B7E5-4E81-A10C-21A86D8BC345}" dt="2025-05-01T16:03:03.226" v="505" actId="14100"/>
          <ac:spMkLst>
            <pc:docMk/>
            <pc:sldMk cId="277645380" sldId="271"/>
            <ac:spMk id="3" creationId="{A2F24929-DB3E-E5C9-E735-6C49DDB636DE}"/>
          </ac:spMkLst>
        </pc:spChg>
      </pc:sldChg>
      <pc:sldChg chg="addSp delSp modSp new mod modClrScheme chgLayout">
        <pc:chgData name="Tony Kumar" userId="42d259ade89270c9" providerId="LiveId" clId="{581375BC-B7E5-4E81-A10C-21A86D8BC345}" dt="2025-05-01T16:09:57.934" v="646" actId="20577"/>
        <pc:sldMkLst>
          <pc:docMk/>
          <pc:sldMk cId="862314310" sldId="272"/>
        </pc:sldMkLst>
        <pc:spChg chg="del mod ord">
          <ac:chgData name="Tony Kumar" userId="42d259ade89270c9" providerId="LiveId" clId="{581375BC-B7E5-4E81-A10C-21A86D8BC345}" dt="2025-05-01T16:03:42.981" v="539" actId="700"/>
          <ac:spMkLst>
            <pc:docMk/>
            <pc:sldMk cId="862314310" sldId="272"/>
            <ac:spMk id="2" creationId="{E031EAD1-8F4B-E9CA-D316-B478ABAB1081}"/>
          </ac:spMkLst>
        </pc:spChg>
        <pc:spChg chg="del">
          <ac:chgData name="Tony Kumar" userId="42d259ade89270c9" providerId="LiveId" clId="{581375BC-B7E5-4E81-A10C-21A86D8BC345}" dt="2025-05-01T16:03:42.981" v="539" actId="700"/>
          <ac:spMkLst>
            <pc:docMk/>
            <pc:sldMk cId="862314310" sldId="272"/>
            <ac:spMk id="3" creationId="{01FB4CE3-AA6E-890D-974D-642E63FDC869}"/>
          </ac:spMkLst>
        </pc:spChg>
        <pc:spChg chg="add mod ord">
          <ac:chgData name="Tony Kumar" userId="42d259ade89270c9" providerId="LiveId" clId="{581375BC-B7E5-4E81-A10C-21A86D8BC345}" dt="2025-05-01T16:09:10.552" v="590" actId="122"/>
          <ac:spMkLst>
            <pc:docMk/>
            <pc:sldMk cId="862314310" sldId="272"/>
            <ac:spMk id="4" creationId="{DF2DF938-0981-7C94-CE5D-60D3C6790AF6}"/>
          </ac:spMkLst>
        </pc:spChg>
        <pc:spChg chg="add mod ord">
          <ac:chgData name="Tony Kumar" userId="42d259ade89270c9" providerId="LiveId" clId="{581375BC-B7E5-4E81-A10C-21A86D8BC345}" dt="2025-05-01T16:09:57.934" v="646" actId="20577"/>
          <ac:spMkLst>
            <pc:docMk/>
            <pc:sldMk cId="862314310" sldId="272"/>
            <ac:spMk id="5" creationId="{F9845AFE-90E9-F144-A93A-4B2597ABE1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DEC1-7B1D-F16A-C6F5-5E8C7012F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ABF6B-3D4C-E109-DE0D-6096E7C7E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D354E-A3CE-8F37-DB4E-F9C84D2E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B1D49-78C4-49A0-A425-FE0899262E24}" type="datetimeFigureOut">
              <a:rPr lang="en-CA" smtClean="0"/>
              <a:t>2025-05-01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1BEE5-E93F-9603-204C-5D8B07C0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2C9D8-2253-54FB-C5EB-BB9EDE09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871-83AE-4EFF-926E-A6D0A275E9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75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54356-6D2B-88E6-427F-E53F4BF0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F1091-F7A3-307A-47A0-47426FA43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21F33-8CB3-FD67-B64F-A04EB37D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B1D49-78C4-49A0-A425-FE0899262E24}" type="datetimeFigureOut">
              <a:rPr lang="en-CA" smtClean="0"/>
              <a:t>2025-05-01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B0A2D-15C1-3A5E-FB1F-ECF11A84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7EC79-E01C-284B-3309-6AED7C8B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871-83AE-4EFF-926E-A6D0A275E9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960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0225BD-2186-DE6D-DE07-163E26891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1F33B-A427-DE6E-9E97-5205B65BB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8C4A9-CA36-7266-2B0A-8AE2C712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B1D49-78C4-49A0-A425-FE0899262E24}" type="datetimeFigureOut">
              <a:rPr lang="en-CA" smtClean="0"/>
              <a:t>2025-05-01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5ED0B-A73C-2B9C-CB52-8314C882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54444-E75A-CF45-9621-16257770E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871-83AE-4EFF-926E-A6D0A275E9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020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E2E4-F73A-F36D-23F0-2A98E65C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0B8DC-7D45-B2F2-1B54-16EE7B380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6756D-52E9-8C0F-145E-78AB62E2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B1D49-78C4-49A0-A425-FE0899262E24}" type="datetimeFigureOut">
              <a:rPr lang="en-CA" smtClean="0"/>
              <a:t>2025-05-01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D604A-A598-74C2-F4C6-D230889F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5E699-8774-580F-2650-188A8679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871-83AE-4EFF-926E-A6D0A275E9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920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A6C0-2429-B885-66C5-47C677D3A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500C1-85F4-8DB0-A7EA-77BD52AEC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6A572-7107-0117-A575-6522AD95B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B1D49-78C4-49A0-A425-FE0899262E24}" type="datetimeFigureOut">
              <a:rPr lang="en-CA" smtClean="0"/>
              <a:t>2025-05-01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1FA22-D05F-0805-7AB0-A0017FA4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4F5FE-06F0-DC5C-FE5F-5B2AFC98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871-83AE-4EFF-926E-A6D0A275E9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652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E0F54-E081-A026-C758-7914F790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94F6E-682F-29F0-1B1C-5893692D2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0D675-BEEB-DEC7-9D49-778972AB4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FD952-D41B-F344-84F2-6B5A0A4BE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B1D49-78C4-49A0-A425-FE0899262E24}" type="datetimeFigureOut">
              <a:rPr lang="en-CA" smtClean="0"/>
              <a:t>2025-05-01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83116-B341-254F-EACA-92E897DB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BC868-88C5-F3CB-CED2-8F1BBE6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871-83AE-4EFF-926E-A6D0A275E9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397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CDD8-1341-1BC6-CC59-7B57BB057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8C088-2F7D-EAF4-C4A3-E5EED4E89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0F9A4-8EBE-D225-C861-ADD5ED518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2F4F3-C8BE-B5F0-E879-DEB6E30DC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BDE88-B091-3EB4-0E0C-EB667BA7D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ACD9CC-D28A-2E0F-1314-F2CBDF58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B1D49-78C4-49A0-A425-FE0899262E24}" type="datetimeFigureOut">
              <a:rPr lang="en-CA" smtClean="0"/>
              <a:t>2025-05-01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902B9E-0B4B-E058-3C7B-C9EA8A48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E31258-EA58-E761-9E22-FCFA1AC8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871-83AE-4EFF-926E-A6D0A275E9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67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D694-52CF-0B93-2349-9B99A243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7F671-948F-1C73-0712-D98811B9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B1D49-78C4-49A0-A425-FE0899262E24}" type="datetimeFigureOut">
              <a:rPr lang="en-CA" smtClean="0"/>
              <a:t>2025-05-01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173CE-4A85-11CF-1021-3E2A6B61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8FA00-F280-C6E5-01A7-DF6ADF6A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871-83AE-4EFF-926E-A6D0A275E9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085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D7B5B2-43EC-19EB-3753-287340FB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B1D49-78C4-49A0-A425-FE0899262E24}" type="datetimeFigureOut">
              <a:rPr lang="en-CA" smtClean="0"/>
              <a:t>2025-05-01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68D3CB-9415-2399-0706-251DF21F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763A1-E0F4-8BD3-C32C-6A8E215C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871-83AE-4EFF-926E-A6D0A275E9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035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BF78-99BA-E22F-EEA3-8B83591A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8E910-0566-AE47-4FE8-D85DB4DB3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79784-A8A3-668F-8322-652F04711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12EB5-3D0A-E0F6-760B-1C63F4E9D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B1D49-78C4-49A0-A425-FE0899262E24}" type="datetimeFigureOut">
              <a:rPr lang="en-CA" smtClean="0"/>
              <a:t>2025-05-01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FF2A4-073E-C0EA-BC32-7F433108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E4D8A-FEC4-1801-96AF-F0D29202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871-83AE-4EFF-926E-A6D0A275E9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575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0181-9B0B-FAC9-ACFF-35ACEF15F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B4E2C7-E72F-5F79-9A1C-AAB805EA8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FC3AD-E8F5-D294-ED7E-B36F487DE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3A8C1-EE35-88AA-8BF8-B7388249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B1D49-78C4-49A0-A425-FE0899262E24}" type="datetimeFigureOut">
              <a:rPr lang="en-CA" smtClean="0"/>
              <a:t>2025-05-01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67B3A-80E9-DC26-EE54-BF317D2D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BDFBF-E42D-5CF6-9E04-2CD4A39C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871-83AE-4EFF-926E-A6D0A275E9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568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EBF3CD-D74F-B277-A237-07263371D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628E1-A23B-9DF4-0292-5A434E0B9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7806D-C8F2-02F9-31B7-869A59AE4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5B1D49-78C4-49A0-A425-FE0899262E24}" type="datetimeFigureOut">
              <a:rPr lang="en-CA" smtClean="0"/>
              <a:t>2025-05-01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7E776-6217-59BB-80D7-D5A1BE009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97E67-0A13-BAE0-E8A2-6C3D8D7B7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EB0871-83AE-4EFF-926E-A6D0A275E9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4313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tony-kumar-bodhimisetty-02a1a625a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A46FA-B3A8-5BF3-015C-06F961AD85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Retail Sales Analysis &amp; Forecasting Project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0EC08-F57C-D495-49DA-F4B46C87B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Analyzing Superstore Sales Data to Drive Business Growth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300" dirty="0"/>
              <a:t>Tony Kumar </a:t>
            </a:r>
            <a:r>
              <a:rPr lang="en-US" sz="2300" dirty="0" err="1"/>
              <a:t>Bodhimisetty</a:t>
            </a:r>
            <a:r>
              <a:rPr lang="en-US" sz="2300" dirty="0"/>
              <a:t>,  APRIL 2025</a:t>
            </a:r>
          </a:p>
        </p:txBody>
      </p:sp>
    </p:spTree>
    <p:extLst>
      <p:ext uri="{BB962C8B-B14F-4D97-AF65-F5344CB8AC3E}">
        <p14:creationId xmlns:p14="http://schemas.microsoft.com/office/powerpoint/2010/main" val="1234976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1EB5-0B0E-D116-6BD2-841B5C773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98784"/>
            <a:ext cx="10515600" cy="569566"/>
          </a:xfrm>
        </p:spPr>
        <p:txBody>
          <a:bodyPr>
            <a:normAutofit/>
          </a:bodyPr>
          <a:lstStyle/>
          <a:p>
            <a:r>
              <a:rPr lang="en-CA" sz="3200" dirty="0"/>
              <a:t>Monthly Sales trend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73077-E50A-CC58-1F40-446F33F6DB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9AA75-AA6B-8355-2EF6-9FC53CB7C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23" y="768350"/>
            <a:ext cx="10709207" cy="563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68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4046-2A89-24D8-5E0E-0E9B7BBC7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8967"/>
            <a:ext cx="10515600" cy="599384"/>
          </a:xfrm>
        </p:spPr>
        <p:txBody>
          <a:bodyPr>
            <a:normAutofit/>
          </a:bodyPr>
          <a:lstStyle/>
          <a:p>
            <a:r>
              <a:rPr lang="en-CA" sz="3200" dirty="0"/>
              <a:t>Segment performance 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FB4DB-91FB-7F84-60A0-2593BC221F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A2AB87-746E-4718-04A3-6570D4354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23" y="768350"/>
            <a:ext cx="10531753" cy="562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52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DF25-15F1-AD37-FD8D-751680845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8905"/>
            <a:ext cx="10515600" cy="1739347"/>
          </a:xfrm>
        </p:spPr>
        <p:txBody>
          <a:bodyPr>
            <a:normAutofit/>
          </a:bodyPr>
          <a:lstStyle/>
          <a:p>
            <a:pPr algn="ctr"/>
            <a:r>
              <a:rPr lang="en-CA" sz="3600" dirty="0"/>
              <a:t>Forecasting Future Sales</a:t>
            </a:r>
            <a:br>
              <a:rPr lang="en-CA" sz="2400" dirty="0"/>
            </a:br>
            <a:br>
              <a:rPr lang="en-CA" sz="2400" dirty="0"/>
            </a:br>
            <a:r>
              <a:rPr lang="en-CA" sz="2400" dirty="0"/>
              <a:t> </a:t>
            </a:r>
            <a:r>
              <a:rPr lang="en-CA" sz="2800" dirty="0" err="1"/>
              <a:t>Sales</a:t>
            </a:r>
            <a:r>
              <a:rPr lang="en-CA" sz="2800" dirty="0"/>
              <a:t> Forecasting (SARIMA)</a:t>
            </a:r>
            <a:endParaRPr lang="en-CA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394A3-A3D7-7425-1EC6-82D1778B0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822713"/>
            <a:ext cx="10515600" cy="32669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Content: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12-month forecast built using SARIMA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Predicted continued sales growth with Q4 seasonal peaks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trained and validated using historical data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1642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7F2A2B-6DC3-3D57-6E1F-764773F00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88" y="457200"/>
            <a:ext cx="11352142" cy="582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83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74BA1-9AEF-0F50-4CCE-57E4EF82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337" y="278296"/>
            <a:ext cx="10515600" cy="1123121"/>
          </a:xfrm>
        </p:spPr>
        <p:txBody>
          <a:bodyPr>
            <a:normAutofit/>
          </a:bodyPr>
          <a:lstStyle/>
          <a:p>
            <a:r>
              <a:rPr lang="en-CA" dirty="0"/>
              <a:t>Key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82BD5-E733-60D3-5A8F-042770635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445027"/>
            <a:ext cx="10515600" cy="36446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Content: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Strong seasonal sales spikes in Q4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High-performing segments: Technology &amp; Corporate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Western region drives most revenue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Faster shipping methods improve sales conversion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2952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FE27-76DD-F67C-0193-5E7E05148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97564"/>
            <a:ext cx="10515600" cy="1202635"/>
          </a:xfrm>
        </p:spPr>
        <p:txBody>
          <a:bodyPr>
            <a:normAutofit/>
          </a:bodyPr>
          <a:lstStyle/>
          <a:p>
            <a:r>
              <a:rPr lang="en-CA" sz="4800" dirty="0"/>
              <a:t>Strategic 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24929-DB3E-E5C9-E735-6C49DDB63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196549"/>
            <a:ext cx="10515600" cy="38931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Content: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Boost inventory during peak months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 marketing on top regions (California, New York)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Promote Technology products aggressively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Offer mid-year promotions to stabilize slow periods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Optimize shipping offers to increase order size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645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2DF938-0981-7C94-CE5D-60D3C6790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24340"/>
            <a:ext cx="10515600" cy="1272208"/>
          </a:xfrm>
        </p:spPr>
        <p:txBody>
          <a:bodyPr/>
          <a:lstStyle/>
          <a:p>
            <a:pPr algn="ctr"/>
            <a:r>
              <a:rPr lang="en-CA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845AFE-90E9-F144-A93A-4B2597ABE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60643"/>
            <a:ext cx="10515600" cy="292900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Project by                  :   Tony Kumar </a:t>
            </a:r>
            <a:r>
              <a:rPr lang="en-US" dirty="0" err="1"/>
              <a:t>Bodhimisetty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Connect </a:t>
            </a:r>
            <a:r>
              <a:rPr lang="en-US"/>
              <a:t>with me   : </a:t>
            </a:r>
            <a:r>
              <a:rPr lang="en-CA" b="0" i="0" dirty="0">
                <a:effectLst/>
                <a:latin typeface="-apple-system"/>
                <a:hlinkClick r:id="rId2"/>
              </a:rPr>
              <a:t>www.linkedin.com/in/tony-kumar-bodhimisetty-02a1a625a</a:t>
            </a:r>
            <a:endParaRPr lang="en-CA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Full project               : https://github.com/TONY081/Retail_sales_analysis.git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231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D9FEF-3839-3AB9-C912-2F64596E1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558799"/>
          </a:xfrm>
        </p:spPr>
        <p:txBody>
          <a:bodyPr>
            <a:normAutofit fontScale="90000"/>
          </a:bodyPr>
          <a:lstStyle/>
          <a:p>
            <a:r>
              <a:rPr lang="en-CA" dirty="0"/>
              <a:t>Project Overview	</a:t>
            </a:r>
            <a:br>
              <a:rPr lang="en-CA" dirty="0"/>
            </a:b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14044-2475-189D-108A-2103F525D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107095"/>
            <a:ext cx="10515600" cy="39825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Content: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Analyzed sales data from a large retail superstore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Uncovered trends, patterns, and customer behavior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Built interactive dashboards to visualize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Forecasted future sales using time-series modeling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Provided strategic recommendations to boost sales</a:t>
            </a:r>
          </a:p>
        </p:txBody>
      </p:sp>
    </p:spTree>
    <p:extLst>
      <p:ext uri="{BB962C8B-B14F-4D97-AF65-F5344CB8AC3E}">
        <p14:creationId xmlns:p14="http://schemas.microsoft.com/office/powerpoint/2010/main" val="100122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B549-905C-FC8F-BE10-671BA6782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77079"/>
            <a:ext cx="7884767" cy="1331844"/>
          </a:xfrm>
        </p:spPr>
        <p:txBody>
          <a:bodyPr>
            <a:normAutofit/>
          </a:bodyPr>
          <a:lstStyle/>
          <a:p>
            <a:r>
              <a:rPr lang="en-CA" sz="5400" dirty="0"/>
              <a:t>Project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3C991-67D7-8E84-4652-34EEEA639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445026"/>
            <a:ext cx="10515600" cy="36446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Content: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Clean and preprocess the raw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Perform exploratory data analysis (EDA)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interactive sales dashboards (Power BI)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Forecast future sales (12 months ahead)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Recommend actionable strategies for growth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93212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0C3F3-FF1B-8F9E-E09A-82FD2FF27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57809"/>
            <a:ext cx="10515600" cy="1212574"/>
          </a:xfrm>
        </p:spPr>
        <p:txBody>
          <a:bodyPr>
            <a:normAutofit/>
          </a:bodyPr>
          <a:lstStyle/>
          <a:p>
            <a:r>
              <a:rPr lang="en-CA" sz="5400" dirty="0"/>
              <a:t>Tools &amp; Techniques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BE352-2E0D-F376-AD7B-F54668EFB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126975"/>
            <a:ext cx="10515600" cy="39626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b="1" dirty="0"/>
              <a:t>Content: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Excel</a:t>
            </a:r>
            <a:r>
              <a:rPr lang="en-CA" dirty="0"/>
              <a:t> – Initial exploration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SQL</a:t>
            </a:r>
            <a:r>
              <a:rPr lang="en-CA" dirty="0"/>
              <a:t> – Data querying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Python (Pandas, NumPy, Matplotlib)</a:t>
            </a:r>
            <a:r>
              <a:rPr lang="en-CA" dirty="0"/>
              <a:t> – Data cleaning, EDA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Power BI</a:t>
            </a:r>
            <a:r>
              <a:rPr lang="en-CA" dirty="0"/>
              <a:t> – Dashboard creation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Google Sheets</a:t>
            </a:r>
            <a:r>
              <a:rPr lang="en-CA" dirty="0"/>
              <a:t> – Collaboration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670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D25E-B3C8-7DE7-EFA7-ACD6185F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55983"/>
            <a:ext cx="10515600" cy="1123121"/>
          </a:xfrm>
        </p:spPr>
        <p:txBody>
          <a:bodyPr>
            <a:normAutofit/>
          </a:bodyPr>
          <a:lstStyle/>
          <a:p>
            <a:r>
              <a:rPr lang="en-CA" sz="5400" dirty="0"/>
              <a:t>Data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7D386-80A9-63E2-98DD-6C2DFDF51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544417"/>
            <a:ext cx="10515600" cy="354523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Content: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Removed missing values (Postal Codes)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Corrected datatypes (Order Date, Ship Date)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Handled duplicate entries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Ensured consistency across all fields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369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B7B25-588F-1D1A-4248-D077E7E0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97566"/>
            <a:ext cx="10515600" cy="1351721"/>
          </a:xfrm>
        </p:spPr>
        <p:txBody>
          <a:bodyPr/>
          <a:lstStyle/>
          <a:p>
            <a:r>
              <a:rPr lang="en-CA" dirty="0"/>
              <a:t>EDA highlights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513A4-4C2D-824B-5DE6-48BD3C8CF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335697"/>
            <a:ext cx="10515600" cy="37539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Content: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Sales increased significantly during Q4 each 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Technology and Office Supplies are top-selling categories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Corporate and Consumer are best customer segments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West and East regions generate maximum revenue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217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56A1-2D3E-56DD-2125-68EC6F8B1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77078"/>
            <a:ext cx="10515600" cy="1272209"/>
          </a:xfrm>
        </p:spPr>
        <p:txBody>
          <a:bodyPr>
            <a:normAutofit/>
          </a:bodyPr>
          <a:lstStyle/>
          <a:p>
            <a:r>
              <a:rPr lang="en-CA" sz="5400" dirty="0"/>
              <a:t>Visualizations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88EBD-4855-9283-3A75-197FFD16E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385391"/>
            <a:ext cx="10515600" cy="37042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Content: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Interactive KPIs: Sales, Orders, Average Sales per Customer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Regional Sales Map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Category and Sub-category performance charts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Monthly sales trends</a:t>
            </a:r>
            <a:br>
              <a:rPr lang="en-US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380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10F9-1670-5C7A-1F9E-E5856B14E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9331"/>
            <a:ext cx="10515600" cy="725556"/>
          </a:xfrm>
        </p:spPr>
        <p:txBody>
          <a:bodyPr>
            <a:normAutofit/>
          </a:bodyPr>
          <a:lstStyle/>
          <a:p>
            <a:r>
              <a:rPr lang="en-US" sz="3600" dirty="0"/>
              <a:t>Regional Sales Map</a:t>
            </a:r>
            <a:endParaRPr lang="en-CA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EC35A-A764-E97E-9187-FE1CF57E2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20079"/>
            <a:ext cx="10515600" cy="4909930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E14BA-87D5-4D08-BF45-C5531DD6D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13" y="834887"/>
            <a:ext cx="10539373" cy="558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48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3CCE3-A622-AA89-25E8-E2E51D5A7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8601"/>
            <a:ext cx="10515600" cy="539749"/>
          </a:xfrm>
        </p:spPr>
        <p:txBody>
          <a:bodyPr>
            <a:normAutofit/>
          </a:bodyPr>
          <a:lstStyle/>
          <a:p>
            <a:r>
              <a:rPr lang="en-US" sz="3200" dirty="0"/>
              <a:t>Category and Sub-category performance charts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85294-4DA2-B0E9-4497-6044C1429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9216B-B9EB-F257-4A45-477A52494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44" y="864705"/>
            <a:ext cx="10516511" cy="552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24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371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-apple-system</vt:lpstr>
      <vt:lpstr>Aptos</vt:lpstr>
      <vt:lpstr>Aptos Display</vt:lpstr>
      <vt:lpstr>Arial</vt:lpstr>
      <vt:lpstr>Office Theme</vt:lpstr>
      <vt:lpstr>Retail Sales Analysis &amp; Forecasting Project</vt:lpstr>
      <vt:lpstr>Project Overview  </vt:lpstr>
      <vt:lpstr>Project Objectives</vt:lpstr>
      <vt:lpstr>Tools &amp; Techniques</vt:lpstr>
      <vt:lpstr>Data Cleaning</vt:lpstr>
      <vt:lpstr>EDA highlights</vt:lpstr>
      <vt:lpstr>Visualizations</vt:lpstr>
      <vt:lpstr>Regional Sales Map</vt:lpstr>
      <vt:lpstr>Category and Sub-category performance charts</vt:lpstr>
      <vt:lpstr>Monthly Sales trend</vt:lpstr>
      <vt:lpstr>Segment performance chart</vt:lpstr>
      <vt:lpstr>Forecasting Future Sales   Sales Forecasting (SARIMA)</vt:lpstr>
      <vt:lpstr>PowerPoint Presentation</vt:lpstr>
      <vt:lpstr>Key Insights</vt:lpstr>
      <vt:lpstr>Strategic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Tony Kumar</dc:creator>
  <cp:lastModifiedBy>Tony Kumar</cp:lastModifiedBy>
  <cp:revision>1</cp:revision>
  <dcterms:created xsi:type="dcterms:W3CDTF">2025-04-28T21:16:16Z</dcterms:created>
  <dcterms:modified xsi:type="dcterms:W3CDTF">2025-05-01T16:09:59Z</dcterms:modified>
</cp:coreProperties>
</file>