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,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,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,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二叉树、先序、中序、后序、栈…"/>
          <p:cNvSpPr txBox="1">
            <a:spLocks noGrp="1"/>
          </p:cNvSpPr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前置知识：二叉树、先序、中序、后序、栈</a:t>
            </a:r>
          </a:p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建议：不要跳过</a:t>
            </a:r>
          </a:p>
        </p:txBody>
      </p:sp>
      <p:sp>
        <p:nvSpPr>
          <p:cNvPr id="152" name="二叉树遍历的非递归实现和复杂度分析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二叉树遍历的非递归实现和复杂度分析</a:t>
            </a:r>
          </a:p>
        </p:txBody>
      </p:sp>
      <p:sp>
        <p:nvSpPr>
          <p:cNvPr id="153" name="1）用栈实现二叉树先序遍历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1）用栈实现二叉树先序遍历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2）用栈实现二叉树中序遍历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3）用两个栈实现二叉树后序遍历，好写但是不推荐，因为需要收集所有节点，最后逆序弹出，额外空间复杂度为O(n)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4）用一个栈实现二叉树后序遍历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5）遍历二叉树复杂度分析：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a. </a:t>
            </a:r>
            <a:r>
              <a:rPr dirty="0" err="1"/>
              <a:t>时间复杂度O</a:t>
            </a:r>
            <a:r>
              <a:rPr dirty="0"/>
              <a:t>(n)，</a:t>
            </a:r>
            <a:r>
              <a:rPr dirty="0" err="1"/>
              <a:t>递归和非递归都是每个节点遇到有限几次，当然O</a:t>
            </a:r>
            <a:r>
              <a:rPr dirty="0"/>
              <a:t>(n)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b. </a:t>
            </a:r>
            <a:r>
              <a:rPr dirty="0" err="1"/>
              <a:t>额外空间复杂度O</a:t>
            </a:r>
            <a:r>
              <a:rPr dirty="0"/>
              <a:t>(h)</a:t>
            </a:r>
            <a:r>
              <a:rPr lang="zh-CN" altLang="en-US" dirty="0"/>
              <a:t>，其中</a:t>
            </a:r>
            <a:r>
              <a:rPr lang="en-US" altLang="zh-CN" dirty="0"/>
              <a:t>h</a:t>
            </a:r>
            <a:r>
              <a:rPr lang="zh-CN" altLang="en-US" dirty="0"/>
              <a:t>是树的高度</a:t>
            </a:r>
            <a:r>
              <a:rPr dirty="0"/>
              <a:t>，</a:t>
            </a:r>
            <a:r>
              <a:rPr dirty="0" err="1"/>
              <a:t>递归和非递归都需要二叉树高度h的空间来保存路径，方便回到上级去</a:t>
            </a:r>
            <a:endParaRPr dirty="0"/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c. </a:t>
            </a:r>
            <a:r>
              <a:rPr dirty="0" err="1"/>
              <a:t>存在时间复杂度O</a:t>
            </a:r>
            <a:r>
              <a:rPr dirty="0"/>
              <a:t>(n)，</a:t>
            </a:r>
            <a:r>
              <a:rPr dirty="0" err="1"/>
              <a:t>额外空间复杂度O</a:t>
            </a:r>
            <a:r>
              <a:rPr dirty="0"/>
              <a:t>(1)</a:t>
            </a:r>
            <a:r>
              <a:rPr dirty="0" err="1"/>
              <a:t>的遍历方式：Morris遍历</a:t>
            </a:r>
            <a:endParaRPr dirty="0"/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d. </a:t>
            </a:r>
            <a:r>
              <a:rPr dirty="0" err="1"/>
              <a:t>Morris遍历比较难，也比较冷门，会在【扩展】课程里讲述</a:t>
            </a:r>
            <a:endParaRPr dirty="0"/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 err="1"/>
              <a:t>关于递归更多的内容会在【必备】课程里继续</a:t>
            </a:r>
            <a:endParaRPr dirty="0"/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 err="1"/>
              <a:t>二叉树更多更难的题会在【必备】课程里继续</a:t>
            </a:r>
            <a:endParaRPr dirty="0"/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自定义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Helvetica Neue</vt:lpstr>
      <vt:lpstr>Helvetica Neue Medium</vt:lpstr>
      <vt:lpstr>21_BasicWhite</vt:lpstr>
      <vt:lpstr>二叉树遍历的非递归实现和复杂度分析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二叉树遍历的非递归实现和复杂度分析</dc:title>
  <cp:lastModifiedBy>Office</cp:lastModifiedBy>
  <cp:revision>1</cp:revision>
  <dcterms:modified xsi:type="dcterms:W3CDTF">2024-02-29T13:12:45Z</dcterms:modified>
</cp:coreProperties>
</file>