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无"/>
          <p:cNvSpPr txBox="1">
            <a:spLocks noGrp="1"/>
          </p:cNvSpPr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前置知识：无</a:t>
            </a:r>
          </a:p>
        </p:txBody>
      </p:sp>
      <p:sp>
        <p:nvSpPr>
          <p:cNvPr id="152" name="递归和master公式"/>
          <p:cNvSpPr txBox="1">
            <a:spLocks noGrp="1"/>
          </p:cNvSpPr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b="0" spc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递归和master公式</a:t>
            </a:r>
          </a:p>
        </p:txBody>
      </p:sp>
      <p:sp>
        <p:nvSpPr>
          <p:cNvPr id="153" name="1）从思想上理解递归：对于新手来说，递归去画调用图是非常重要的，有利于分析递归…"/>
          <p:cNvSpPr txBox="1"/>
          <p:nvPr/>
        </p:nvSpPr>
        <p:spPr>
          <a:xfrm>
            <a:off x="1206499" y="4386470"/>
            <a:ext cx="22329362" cy="733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/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1）从思想上理解递归：对于新手来说，递归去画调用图是非常重要的，有利于分析递归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2）从实际上理解递归：递归不是玄学，底层是利用系统栈来实现的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3）任何递归函数都一定可以改成非递归，不用系统帮你压栈（系统栈空间），</a:t>
            </a:r>
            <a:r>
              <a:rPr sz="3600" dirty="0" err="1"/>
              <a:t>自己压栈呗（内存空间</a:t>
            </a:r>
            <a:r>
              <a:rPr sz="3600" dirty="0"/>
              <a:t>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4）递归改成非递归的必要性：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    a. </a:t>
            </a:r>
            <a:r>
              <a:rPr sz="3600" dirty="0" err="1"/>
              <a:t>工程上几乎一定要改，除非确定数据量再大递归也一定不深，归并排序、快速排序、线段树、很多的平衡树等，后面都讲</a:t>
            </a:r>
            <a:endParaRPr sz="3600" dirty="0"/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    b. </a:t>
            </a:r>
            <a:r>
              <a:rPr sz="3600" dirty="0" err="1"/>
              <a:t>算法笔试或者比赛中（能通过就不改</a:t>
            </a:r>
            <a:r>
              <a:rPr sz="3600" dirty="0"/>
              <a:t>）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5）master公式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    a. </a:t>
            </a:r>
            <a:r>
              <a:rPr sz="3600" dirty="0" err="1"/>
              <a:t>所有</a:t>
            </a:r>
            <a:r>
              <a:rPr sz="3600" dirty="0" err="1">
                <a:solidFill>
                  <a:srgbClr val="FF0000"/>
                </a:solidFill>
              </a:rPr>
              <a:t>子问题规模相同</a:t>
            </a:r>
            <a:r>
              <a:rPr sz="3600" dirty="0" err="1"/>
              <a:t>的递归才能用master公式，T</a:t>
            </a:r>
            <a:r>
              <a:rPr sz="3600" dirty="0"/>
              <a:t>(n) = a * T(n/b) + O(</a:t>
            </a:r>
            <a:r>
              <a:rPr sz="3600" dirty="0" err="1"/>
              <a:t>n^c</a:t>
            </a:r>
            <a:r>
              <a:rPr sz="3600" dirty="0"/>
              <a:t>)，</a:t>
            </a:r>
            <a:endParaRPr lang="en-US" sz="3600" dirty="0"/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600" dirty="0"/>
              <a:t>		</a:t>
            </a:r>
            <a:r>
              <a:rPr sz="3600" dirty="0" err="1"/>
              <a:t>a、b、c都是常数</a:t>
            </a:r>
            <a:r>
              <a:rPr lang="en-US" sz="3600" dirty="0"/>
              <a:t>(a </a:t>
            </a:r>
            <a:r>
              <a:rPr lang="zh-CN" altLang="en-US" sz="3600" dirty="0"/>
              <a:t>不一定等于 </a:t>
            </a:r>
            <a:r>
              <a:rPr lang="en-US" altLang="zh-CN" sz="3600" dirty="0"/>
              <a:t>b</a:t>
            </a:r>
            <a:r>
              <a:rPr lang="en-US" sz="3600" dirty="0"/>
              <a:t>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3600" dirty="0"/>
              <a:t>		O(</a:t>
            </a:r>
            <a:r>
              <a:rPr lang="en-US" sz="3600" dirty="0" err="1"/>
              <a:t>n^c</a:t>
            </a:r>
            <a:r>
              <a:rPr lang="en-US" sz="3600" dirty="0"/>
              <a:t>) : n</a:t>
            </a:r>
            <a:r>
              <a:rPr lang="zh-CN" altLang="en-US" sz="3600" dirty="0"/>
              <a:t>是问题规模，整体是递归函数下</a:t>
            </a:r>
            <a:r>
              <a:rPr lang="zh-CN" altLang="en-US" sz="3600" dirty="0">
                <a:solidFill>
                  <a:srgbClr val="FF0000"/>
                </a:solidFill>
              </a:rPr>
              <a:t>非递归内容</a:t>
            </a:r>
            <a:r>
              <a:rPr lang="zh-CN" altLang="en-US" sz="3600" dirty="0"/>
              <a:t>的复杂度</a:t>
            </a:r>
            <a:endParaRPr sz="3600" dirty="0"/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    b. </a:t>
            </a:r>
            <a:r>
              <a:rPr sz="3600" dirty="0" err="1"/>
              <a:t>如果log</a:t>
            </a:r>
            <a:r>
              <a:rPr sz="3600" dirty="0"/>
              <a:t>(</a:t>
            </a:r>
            <a:r>
              <a:rPr sz="3600" dirty="0" err="1"/>
              <a:t>b,a</a:t>
            </a:r>
            <a:r>
              <a:rPr sz="3600" dirty="0"/>
              <a:t>)  &lt; </a:t>
            </a:r>
            <a:r>
              <a:rPr sz="3600" dirty="0" err="1"/>
              <a:t>c，复杂度为：O</a:t>
            </a:r>
            <a:r>
              <a:rPr sz="3600" dirty="0"/>
              <a:t>(</a:t>
            </a:r>
            <a:r>
              <a:rPr sz="3600" dirty="0" err="1"/>
              <a:t>n^c</a:t>
            </a:r>
            <a:r>
              <a:rPr sz="3600" dirty="0"/>
              <a:t>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    c. </a:t>
            </a:r>
            <a:r>
              <a:rPr sz="3600" dirty="0" err="1"/>
              <a:t>如果log</a:t>
            </a:r>
            <a:r>
              <a:rPr sz="3600" dirty="0"/>
              <a:t>(</a:t>
            </a:r>
            <a:r>
              <a:rPr sz="3600" dirty="0" err="1"/>
              <a:t>b,a</a:t>
            </a:r>
            <a:r>
              <a:rPr sz="3600" dirty="0"/>
              <a:t>)  &gt; </a:t>
            </a:r>
            <a:r>
              <a:rPr sz="3600" dirty="0" err="1"/>
              <a:t>c，复杂度为：O</a:t>
            </a:r>
            <a:r>
              <a:rPr sz="3600" dirty="0"/>
              <a:t>(</a:t>
            </a:r>
            <a:r>
              <a:rPr sz="3600" dirty="0" err="1"/>
              <a:t>n^log</a:t>
            </a:r>
            <a:r>
              <a:rPr sz="3600" dirty="0"/>
              <a:t>(</a:t>
            </a:r>
            <a:r>
              <a:rPr sz="3600" dirty="0" err="1"/>
              <a:t>b,a</a:t>
            </a:r>
            <a:r>
              <a:rPr sz="3600" dirty="0"/>
              <a:t>))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    d. </a:t>
            </a:r>
            <a:r>
              <a:rPr sz="3600" dirty="0" err="1"/>
              <a:t>如果log</a:t>
            </a:r>
            <a:r>
              <a:rPr sz="3600" dirty="0"/>
              <a:t>(</a:t>
            </a:r>
            <a:r>
              <a:rPr sz="3600" dirty="0" err="1"/>
              <a:t>b,a</a:t>
            </a:r>
            <a:r>
              <a:rPr sz="3600" dirty="0"/>
              <a:t>) == </a:t>
            </a:r>
            <a:r>
              <a:rPr sz="3600" dirty="0" err="1"/>
              <a:t>c，复杂度为：O</a:t>
            </a:r>
            <a:r>
              <a:rPr sz="3600" dirty="0"/>
              <a:t>(</a:t>
            </a:r>
            <a:r>
              <a:rPr sz="3600" dirty="0" err="1"/>
              <a:t>n^c</a:t>
            </a:r>
            <a:r>
              <a:rPr sz="3600" dirty="0"/>
              <a:t> * </a:t>
            </a:r>
            <a:r>
              <a:rPr sz="3600" dirty="0" err="1"/>
              <a:t>logn</a:t>
            </a:r>
            <a:r>
              <a:rPr sz="3600" dirty="0"/>
              <a:t>)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6）一个补充</a:t>
            </a:r>
          </a:p>
          <a:p>
            <a:pPr algn="l" defTabSz="652145">
              <a:defRPr sz="284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    T(n) = 2*T(n/2) + O(n*</a:t>
            </a:r>
            <a:r>
              <a:rPr sz="3600" dirty="0" err="1"/>
              <a:t>logn</a:t>
            </a:r>
            <a:r>
              <a:rPr sz="3600" dirty="0"/>
              <a:t>)，</a:t>
            </a:r>
            <a:r>
              <a:rPr sz="3600" dirty="0" err="1"/>
              <a:t>时间复杂度是O</a:t>
            </a:r>
            <a:r>
              <a:rPr sz="3600" dirty="0"/>
              <a:t>(n * ((</a:t>
            </a:r>
            <a:r>
              <a:rPr sz="3600" dirty="0" err="1"/>
              <a:t>logn</a:t>
            </a:r>
            <a:r>
              <a:rPr sz="3600" dirty="0"/>
              <a:t>)</a:t>
            </a:r>
            <a:r>
              <a:rPr sz="3600" dirty="0" err="1"/>
              <a:t>的平方</a:t>
            </a:r>
            <a:r>
              <a:rPr sz="3600" dirty="0"/>
              <a:t>))，</a:t>
            </a:r>
            <a:r>
              <a:rPr sz="3600" dirty="0" err="1"/>
              <a:t>证明过程比较复杂，记住即可</a:t>
            </a:r>
            <a:endParaRPr sz="3600" dirty="0"/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左程云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递归和master公式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递归和master公式</dc:title>
  <cp:lastModifiedBy>Office</cp:lastModifiedBy>
  <cp:revision>1</cp:revision>
  <dcterms:modified xsi:type="dcterms:W3CDTF">2024-03-01T13:39:02Z</dcterms:modified>
</cp:coreProperties>
</file>