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>
        <p:scale>
          <a:sx n="109" d="100"/>
          <a:sy n="109" d="100"/>
        </p:scale>
        <p:origin x="93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30E1D8B-2431-5311-17AE-02E822484750}"/>
              </a:ext>
            </a:extLst>
          </p:cNvPr>
          <p:cNvSpPr/>
          <p:nvPr/>
        </p:nvSpPr>
        <p:spPr>
          <a:xfrm rot="8100000">
            <a:off x="7660465" y="2197208"/>
            <a:ext cx="1719854" cy="171985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92C9A53-B211-6E0E-A17A-A514C917CD35}"/>
              </a:ext>
            </a:extLst>
          </p:cNvPr>
          <p:cNvSpPr/>
          <p:nvPr/>
        </p:nvSpPr>
        <p:spPr>
          <a:xfrm>
            <a:off x="506307" y="1238417"/>
            <a:ext cx="1080384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DE0886-9694-C314-16A1-541CAC11A2AB}"/>
              </a:ext>
            </a:extLst>
          </p:cNvPr>
          <p:cNvSpPr/>
          <p:nvPr/>
        </p:nvSpPr>
        <p:spPr>
          <a:xfrm>
            <a:off x="2047462" y="294199"/>
            <a:ext cx="1510747" cy="1878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ROM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31604A1-6D9F-E8AF-5370-71DE2C1F1424}"/>
              </a:ext>
            </a:extLst>
          </p:cNvPr>
          <p:cNvSpPr/>
          <p:nvPr/>
        </p:nvSpPr>
        <p:spPr>
          <a:xfrm>
            <a:off x="4487557" y="294199"/>
            <a:ext cx="1381539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Instruction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CAAED45-9785-6D96-C18D-4AD995654BD4}"/>
              </a:ext>
            </a:extLst>
          </p:cNvPr>
          <p:cNvSpPr/>
          <p:nvPr/>
        </p:nvSpPr>
        <p:spPr>
          <a:xfrm>
            <a:off x="5912827" y="1976385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Register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ED18E2-E2AF-F276-2ABE-0809C6DF2B6D}"/>
              </a:ext>
            </a:extLst>
          </p:cNvPr>
          <p:cNvSpPr/>
          <p:nvPr/>
        </p:nvSpPr>
        <p:spPr>
          <a:xfrm>
            <a:off x="5912827" y="2663682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 Register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F6CC793-FA0E-542F-0541-1A41693F5C72}"/>
              </a:ext>
            </a:extLst>
          </p:cNvPr>
          <p:cNvSpPr/>
          <p:nvPr/>
        </p:nvSpPr>
        <p:spPr>
          <a:xfrm>
            <a:off x="5912910" y="3749045"/>
            <a:ext cx="1395286" cy="17453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8A1ECC2-38E5-CF3B-F024-215F8D818A54}"/>
              </a:ext>
            </a:extLst>
          </p:cNvPr>
          <p:cNvSpPr/>
          <p:nvPr/>
        </p:nvSpPr>
        <p:spPr>
          <a:xfrm>
            <a:off x="10204641" y="1070423"/>
            <a:ext cx="114790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Write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B0E9B5-DB3A-153A-89C4-C3FDE022BDE9}"/>
              </a:ext>
            </a:extLst>
          </p:cNvPr>
          <p:cNvSpPr/>
          <p:nvPr/>
        </p:nvSpPr>
        <p:spPr>
          <a:xfrm>
            <a:off x="6174055" y="846815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Opcode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F9B350E-6300-4105-39DD-5EDB4A5A655D}"/>
              </a:ext>
            </a:extLst>
          </p:cNvPr>
          <p:cNvSpPr/>
          <p:nvPr/>
        </p:nvSpPr>
        <p:spPr>
          <a:xfrm>
            <a:off x="3928650" y="3027459"/>
            <a:ext cx="1106509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PCwrite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1B6873D-DF44-2918-738F-430FB06F3031}"/>
              </a:ext>
            </a:extLst>
          </p:cNvPr>
          <p:cNvSpPr/>
          <p:nvPr/>
        </p:nvSpPr>
        <p:spPr>
          <a:xfrm rot="8100000" flipH="1" flipV="1">
            <a:off x="10463872" y="2615343"/>
            <a:ext cx="1180772" cy="1180772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1193904-94C3-4720-452F-B655A72D3820}"/>
              </a:ext>
            </a:extLst>
          </p:cNvPr>
          <p:cNvSpPr/>
          <p:nvPr/>
        </p:nvSpPr>
        <p:spPr>
          <a:xfrm>
            <a:off x="6472362" y="3379298"/>
            <a:ext cx="279633" cy="290235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08971C8-FED2-FCD5-204F-42CC02D57B6E}"/>
              </a:ext>
            </a:extLst>
          </p:cNvPr>
          <p:cNvSpPr/>
          <p:nvPr/>
        </p:nvSpPr>
        <p:spPr>
          <a:xfrm>
            <a:off x="7365926" y="217269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6C164D-D04E-D446-BDB9-A10913F130B2}"/>
              </a:ext>
            </a:extLst>
          </p:cNvPr>
          <p:cNvSpPr/>
          <p:nvPr/>
        </p:nvSpPr>
        <p:spPr>
          <a:xfrm>
            <a:off x="7365926" y="281278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761B8646-D63E-80C8-B190-D57FD7C9DCC5}"/>
              </a:ext>
            </a:extLst>
          </p:cNvPr>
          <p:cNvSpPr/>
          <p:nvPr/>
        </p:nvSpPr>
        <p:spPr>
          <a:xfrm flipV="1">
            <a:off x="7365926" y="1192697"/>
            <a:ext cx="1804896" cy="568518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AB75978-5CD0-02CF-2422-7682B93737DF}"/>
              </a:ext>
            </a:extLst>
          </p:cNvPr>
          <p:cNvSpPr/>
          <p:nvPr/>
        </p:nvSpPr>
        <p:spPr>
          <a:xfrm>
            <a:off x="1644927" y="1476956"/>
            <a:ext cx="318052" cy="21517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4CB3B1E5-B2C2-B0A5-8485-786FB32C6A6E}"/>
              </a:ext>
            </a:extLst>
          </p:cNvPr>
          <p:cNvSpPr/>
          <p:nvPr/>
        </p:nvSpPr>
        <p:spPr>
          <a:xfrm>
            <a:off x="3705332" y="659958"/>
            <a:ext cx="634915" cy="2623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23ED96B-BE98-9AB8-6405-1CADD10169D5}"/>
              </a:ext>
            </a:extLst>
          </p:cNvPr>
          <p:cNvSpPr/>
          <p:nvPr/>
        </p:nvSpPr>
        <p:spPr>
          <a:xfrm rot="5400000">
            <a:off x="5380490" y="1028596"/>
            <a:ext cx="463638" cy="869366"/>
          </a:xfrm>
          <a:prstGeom prst="bentUpArrow">
            <a:avLst>
              <a:gd name="adj1" fmla="val 24744"/>
              <a:gd name="adj2" fmla="val 23511"/>
              <a:gd name="adj3" fmla="val 316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192F5799-F62A-FAB1-FD98-4A2D23BF04FB}"/>
              </a:ext>
            </a:extLst>
          </p:cNvPr>
          <p:cNvSpPr/>
          <p:nvPr/>
        </p:nvSpPr>
        <p:spPr>
          <a:xfrm flipV="1">
            <a:off x="6046992" y="412031"/>
            <a:ext cx="4909905" cy="568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F004CC5-8750-3E53-4A69-00C52B789798}"/>
              </a:ext>
            </a:extLst>
          </p:cNvPr>
          <p:cNvSpPr/>
          <p:nvPr/>
        </p:nvSpPr>
        <p:spPr>
          <a:xfrm>
            <a:off x="7365926" y="3859347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D8E194E-D798-7938-8E95-8EBA35F66F50}"/>
              </a:ext>
            </a:extLst>
          </p:cNvPr>
          <p:cNvSpPr/>
          <p:nvPr/>
        </p:nvSpPr>
        <p:spPr>
          <a:xfrm>
            <a:off x="10672531" y="2057821"/>
            <a:ext cx="279633" cy="29023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155A37C-5127-29B5-948A-830661071B07}"/>
              </a:ext>
            </a:extLst>
          </p:cNvPr>
          <p:cNvSpPr/>
          <p:nvPr/>
        </p:nvSpPr>
        <p:spPr>
          <a:xfrm>
            <a:off x="5296011" y="2172694"/>
            <a:ext cx="573085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F1B662D5-D585-7A12-4768-76A65E7BBF10}"/>
              </a:ext>
            </a:extLst>
          </p:cNvPr>
          <p:cNvSpPr/>
          <p:nvPr/>
        </p:nvSpPr>
        <p:spPr>
          <a:xfrm>
            <a:off x="5296011" y="2784395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6FDE4F8-5B21-F027-824B-DB4ECA10624E}"/>
              </a:ext>
            </a:extLst>
          </p:cNvPr>
          <p:cNvSpPr/>
          <p:nvPr/>
        </p:nvSpPr>
        <p:spPr>
          <a:xfrm>
            <a:off x="5294865" y="4506821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139E483E-9EB8-EAAB-9249-FBFFB0F46437}"/>
              </a:ext>
            </a:extLst>
          </p:cNvPr>
          <p:cNvSpPr/>
          <p:nvPr/>
        </p:nvSpPr>
        <p:spPr>
          <a:xfrm>
            <a:off x="11139778" y="3035401"/>
            <a:ext cx="349861" cy="170328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C49129B0-44CC-9CC2-CE2A-50B329B44DB7}"/>
              </a:ext>
            </a:extLst>
          </p:cNvPr>
          <p:cNvSpPr/>
          <p:nvPr/>
        </p:nvSpPr>
        <p:spPr>
          <a:xfrm rot="5400000" flipV="1">
            <a:off x="6741360" y="1588911"/>
            <a:ext cx="3301785" cy="6194772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5A5A04B5-0AE9-CA4F-4DAD-D587DFDED47A}"/>
              </a:ext>
            </a:extLst>
          </p:cNvPr>
          <p:cNvSpPr/>
          <p:nvPr/>
        </p:nvSpPr>
        <p:spPr>
          <a:xfrm>
            <a:off x="5177626" y="2232231"/>
            <a:ext cx="182925" cy="4104957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052A0D-EB6A-315B-627E-2FE8F41E409B}"/>
              </a:ext>
            </a:extLst>
          </p:cNvPr>
          <p:cNvSpPr/>
          <p:nvPr/>
        </p:nvSpPr>
        <p:spPr>
          <a:xfrm>
            <a:off x="3937277" y="1646406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Cond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A776211C-901F-6ABA-381B-CF2301EF76D8}"/>
              </a:ext>
            </a:extLst>
          </p:cNvPr>
          <p:cNvSpPr/>
          <p:nvPr/>
        </p:nvSpPr>
        <p:spPr>
          <a:xfrm>
            <a:off x="4549738" y="1282385"/>
            <a:ext cx="279633" cy="2902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1B0D60D-634B-BDAC-7C69-41AFBAC74057}"/>
              </a:ext>
            </a:extLst>
          </p:cNvPr>
          <p:cNvSpPr/>
          <p:nvPr/>
        </p:nvSpPr>
        <p:spPr>
          <a:xfrm>
            <a:off x="4345634" y="2634592"/>
            <a:ext cx="279633" cy="2902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75FA5E83-CD66-7CA3-A2DB-FE4A4C6FC755}"/>
              </a:ext>
            </a:extLst>
          </p:cNvPr>
          <p:cNvSpPr/>
          <p:nvPr/>
        </p:nvSpPr>
        <p:spPr>
          <a:xfrm flipH="1">
            <a:off x="803080" y="1976385"/>
            <a:ext cx="2892787" cy="1693148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D4A50CF-A02D-F7D1-03AE-B2ADFA368E8C}"/>
              </a:ext>
            </a:extLst>
          </p:cNvPr>
          <p:cNvSpPr/>
          <p:nvPr/>
        </p:nvSpPr>
        <p:spPr>
          <a:xfrm>
            <a:off x="815007" y="4404686"/>
            <a:ext cx="1232455" cy="5632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FETCH</a:t>
            </a:r>
            <a:endParaRPr kumimoji="1" lang="zh-CN" altLang="en-US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490C884-A95E-EC89-78F4-28EB7F4D1468}"/>
              </a:ext>
            </a:extLst>
          </p:cNvPr>
          <p:cNvSpPr/>
          <p:nvPr/>
        </p:nvSpPr>
        <p:spPr>
          <a:xfrm>
            <a:off x="802086" y="5070108"/>
            <a:ext cx="1245376" cy="563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C57C233-8314-3E53-FE67-0A0A590F6C5B}"/>
              </a:ext>
            </a:extLst>
          </p:cNvPr>
          <p:cNvSpPr/>
          <p:nvPr/>
        </p:nvSpPr>
        <p:spPr>
          <a:xfrm>
            <a:off x="802086" y="5730901"/>
            <a:ext cx="1245376" cy="563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EXECUTE</a:t>
            </a:r>
            <a:endParaRPr kumimoji="1"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0AE969-C6B0-8022-EF5F-9AD223C267CD}"/>
              </a:ext>
            </a:extLst>
          </p:cNvPr>
          <p:cNvSpPr/>
          <p:nvPr/>
        </p:nvSpPr>
        <p:spPr>
          <a:xfrm>
            <a:off x="9287124" y="2370797"/>
            <a:ext cx="449389" cy="148855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7F4E5B1-479A-4466-F4AC-6F892CABCE92}"/>
              </a:ext>
            </a:extLst>
          </p:cNvPr>
          <p:cNvSpPr/>
          <p:nvPr/>
        </p:nvSpPr>
        <p:spPr>
          <a:xfrm>
            <a:off x="9395529" y="2908541"/>
            <a:ext cx="1147902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0ADD-5566-F6AE-8B6C-2AF542F0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F9ADFD53-8C6F-8FF4-4431-B09A00DB8F69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9639D55-B655-F8E5-0E85-1A46E2549DBC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02EC09-21B9-5F94-26CA-C3252BAF1FE9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4B9644-5EC1-4729-35D1-34717AE6C6DB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EED1A90-FF06-DFE5-380C-B52C06F8EA8D}"/>
              </a:ext>
            </a:extLst>
          </p:cNvPr>
          <p:cNvSpPr/>
          <p:nvPr/>
        </p:nvSpPr>
        <p:spPr>
          <a:xfrm>
            <a:off x="5912828" y="1976385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9692469-391E-3287-A710-5D6FE25073B4}"/>
              </a:ext>
            </a:extLst>
          </p:cNvPr>
          <p:cNvSpPr/>
          <p:nvPr/>
        </p:nvSpPr>
        <p:spPr>
          <a:xfrm>
            <a:off x="5912828" y="2663682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BB497E5-0EF4-98F2-8B55-F3A93C45B487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B20A1AC-29AF-0ADB-92AB-B040B543314E}"/>
              </a:ext>
            </a:extLst>
          </p:cNvPr>
          <p:cNvSpPr/>
          <p:nvPr/>
        </p:nvSpPr>
        <p:spPr>
          <a:xfrm>
            <a:off x="10704688" y="1193945"/>
            <a:ext cx="1024071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Write(2)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A0E6935-E0A2-130F-4F74-F5AD3CCD95FF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FBFC06E-FFCE-38FF-F74B-96EAE931EBB5}"/>
              </a:ext>
            </a:extLst>
          </p:cNvPr>
          <p:cNvSpPr/>
          <p:nvPr/>
        </p:nvSpPr>
        <p:spPr>
          <a:xfrm>
            <a:off x="3503461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841EBDD2-B378-9BE4-47F7-02758C604E02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892003C4-BADB-7AA4-CB07-5764ADBC5874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56869B98-2257-9FCA-E816-02017C1710D9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AD9160B0-BCC0-34A6-6574-72A9CCE04C5E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06FAC464-9C71-B48E-5F16-53420B41827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4E0D39A-8049-C544-A76E-DA143B60184C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DDA44E53-5567-40F4-D6A7-00BEB2B605BC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4ED157A-13AC-C62F-0A2A-EB783A3A186C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28372FAD-70CC-0C83-91C8-497FA6EB68F9}"/>
              </a:ext>
            </a:extLst>
          </p:cNvPr>
          <p:cNvSpPr/>
          <p:nvPr/>
        </p:nvSpPr>
        <p:spPr>
          <a:xfrm flipV="1">
            <a:off x="7244149" y="594840"/>
            <a:ext cx="4083841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8EB55588-07C7-96C2-33F3-404458D26E89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FA230D1-E956-D762-FB6E-12FC99C0AE51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8969FC92-A932-887B-35C4-E84CF7E22CE6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C09C32DE-32E4-DF71-4BE5-E4178D4AAAAD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CF8E66D-429C-82C2-3242-6280E4250B36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EB5FD82-BCE6-FC90-2949-D6E2C9FDCD82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EDEDED9B-54B1-220B-FA94-E38BA428E795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04C49324-7DC7-A5EF-A8B4-2447C63ADCF9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EADA72B-C93C-2CE1-D061-B3BD2E83D281}"/>
              </a:ext>
            </a:extLst>
          </p:cNvPr>
          <p:cNvSpPr/>
          <p:nvPr/>
        </p:nvSpPr>
        <p:spPr>
          <a:xfrm>
            <a:off x="3511131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4887CBC7-E924-19DF-A071-FEB0094EDBAA}"/>
              </a:ext>
            </a:extLst>
          </p:cNvPr>
          <p:cNvSpPr/>
          <p:nvPr/>
        </p:nvSpPr>
        <p:spPr>
          <a:xfrm>
            <a:off x="3884414" y="115492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3104965-68BB-CAB5-475C-1122F9BE2079}"/>
              </a:ext>
            </a:extLst>
          </p:cNvPr>
          <p:cNvSpPr/>
          <p:nvPr/>
        </p:nvSpPr>
        <p:spPr>
          <a:xfrm>
            <a:off x="3888760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C2D85CF1-6794-AD02-3F2C-1CDDCC1BC2E0}"/>
              </a:ext>
            </a:extLst>
          </p:cNvPr>
          <p:cNvSpPr/>
          <p:nvPr/>
        </p:nvSpPr>
        <p:spPr>
          <a:xfrm flipH="1">
            <a:off x="498764" y="1976386"/>
            <a:ext cx="2851611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E0582FB8-0F0D-C048-9B7F-EEAD55E70EAB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CB59AEC8-4CC4-9FE7-2D8A-D81B8FDF59D9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0E04E7B4-6B82-CDDB-2B57-07B054214E51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0F2833-9E73-F3A7-846E-C68E5DECE062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B4696B5-8B74-B67E-EBB5-80A63C7F10A5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6ADE5F32-18FE-FAC5-171C-D0E5904C420A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99E55EF3-760C-B35F-3B00-AA7584787E2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9C3EB20F-F9F1-F415-04C5-FD9E4EF7B9E3}"/>
              </a:ext>
            </a:extLst>
          </p:cNvPr>
          <p:cNvSpPr/>
          <p:nvPr/>
        </p:nvSpPr>
        <p:spPr>
          <a:xfrm>
            <a:off x="6028526" y="202657"/>
            <a:ext cx="1024071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0C975D71-8C90-41D5-1B09-F6851AFADCD1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1A90BA51-6C17-520E-F67F-E04549A60FB9}"/>
              </a:ext>
            </a:extLst>
          </p:cNvPr>
          <p:cNvSpPr/>
          <p:nvPr/>
        </p:nvSpPr>
        <p:spPr>
          <a:xfrm>
            <a:off x="7369618" y="1776762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A 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7AB7A52-A7CD-81AF-8249-C32D799C85E2}"/>
              </a:ext>
            </a:extLst>
          </p:cNvPr>
          <p:cNvCxnSpPr>
            <a:endCxn id="17" idx="1"/>
          </p:cNvCxnSpPr>
          <p:nvPr/>
        </p:nvCxnSpPr>
        <p:spPr>
          <a:xfrm>
            <a:off x="4690384" y="840866"/>
            <a:ext cx="2679234" cy="1143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B68C7DF-D551-72C2-D3AB-D0338B9CE67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918952" y="957593"/>
            <a:ext cx="1045178" cy="593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8">
            <a:extLst>
              <a:ext uri="{FF2B5EF4-FFF2-40B4-BE49-F238E27FC236}">
                <a16:creationId xmlns:a16="http://schemas.microsoft.com/office/drawing/2014/main" id="{7D177AAC-90E3-B3E5-6857-8600C3F19D12}"/>
              </a:ext>
            </a:extLst>
          </p:cNvPr>
          <p:cNvSpPr/>
          <p:nvPr/>
        </p:nvSpPr>
        <p:spPr>
          <a:xfrm>
            <a:off x="7368667" y="2415071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2FA11D3-E7D6-9965-98D4-E14134740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2872" y="1207289"/>
            <a:ext cx="620027" cy="346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953CFBF-529B-45E0-0F1D-A1A503D41418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654606" y="1878862"/>
            <a:ext cx="4226041" cy="1492808"/>
          </a:xfrm>
          <a:prstGeom prst="curvedConnector4">
            <a:avLst>
              <a:gd name="adj1" fmla="val 44110"/>
              <a:gd name="adj2" fmla="val 11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49FECA4C-DB8B-2F4F-4DCA-B7C763C048C9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F9403351-EDF1-A337-13FE-D410BCF8D4E2}"/>
              </a:ext>
            </a:extLst>
          </p:cNvPr>
          <p:cNvSpPr/>
          <p:nvPr/>
        </p:nvSpPr>
        <p:spPr>
          <a:xfrm>
            <a:off x="4715480" y="1690447"/>
            <a:ext cx="851058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Transmit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圆角矩形 8">
            <a:extLst>
              <a:ext uri="{FF2B5EF4-FFF2-40B4-BE49-F238E27FC236}">
                <a16:creationId xmlns:a16="http://schemas.microsoft.com/office/drawing/2014/main" id="{02D7CA0E-D0D9-4D67-4471-4A532F2ECB61}"/>
              </a:ext>
            </a:extLst>
          </p:cNvPr>
          <p:cNvSpPr/>
          <p:nvPr/>
        </p:nvSpPr>
        <p:spPr>
          <a:xfrm>
            <a:off x="7222403" y="3244881"/>
            <a:ext cx="878341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Ram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F6E330B5-6583-0CAC-3F33-3D49FD46857E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203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61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5</cp:revision>
  <dcterms:created xsi:type="dcterms:W3CDTF">2024-01-16T08:41:36Z</dcterms:created>
  <dcterms:modified xsi:type="dcterms:W3CDTF">2024-01-27T11:52:25Z</dcterms:modified>
</cp:coreProperties>
</file>