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8"/>
    <p:restoredTop sz="96327"/>
  </p:normalViewPr>
  <p:slideViewPr>
    <p:cSldViewPr snapToGrid="0">
      <p:cViewPr>
        <p:scale>
          <a:sx n="121" d="100"/>
          <a:sy n="12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694E-CFE3-C62C-EF21-C78CB885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E91B8-7AE8-8F65-94DC-7FC9553E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926B-8122-5CD4-8C91-59622057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C04D5-7B49-D7B8-6588-6C81EA7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8DCE8-48DE-0549-CA46-5C412F1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1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0373-A28D-11DC-89D0-E25DA81D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C96EB-F3A0-5E3D-7994-28734412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C0A4-3B81-ABC7-5260-0E511E1F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3DC9-7F97-255F-0B46-B1A894C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69BDE-78A3-166D-6037-F90B41A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6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3E974-C530-F839-5F5C-B08F63A3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9C1A7-8830-5DDB-CFE4-CAC8822F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941-3322-BFDB-14B0-72CF7951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27F1-451B-B957-885B-3D21E062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A730-17B8-D25A-C945-E4D8477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87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816E-7C5E-694B-DA48-61D1F5F5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F56D-E843-9A0A-2B67-E6E61EE5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736D5-826E-3190-4BE4-99F21D8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7F94-E1DE-8AEF-0641-378CE65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68609-2477-9AB4-CABC-B25C27C7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CE70-92DC-F365-18E5-113EE10C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92499-0B5B-7A6E-BF19-A8F819D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4FDC9-7845-FB89-7F52-994BBD4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35EB1-0C47-5A15-C173-CB42A8BC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83146-7376-AB35-F2AC-D860AAB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8BE6-DF54-AB70-2E68-8890CCCB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D0833-8021-B972-C685-1AF6035B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B100A-D90C-DC0E-4551-143156FC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269D0-5EE0-F30C-BCD4-AE5A0054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02919-AB99-8DC7-A07F-7CBABAC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4ABA-317E-AC20-BCDE-2ADAEC54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8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F709A-B456-BB0A-1037-2962D5C4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9D699-0CB3-E545-53E8-FFBF9972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38850-1BCE-8D0E-0584-8D638531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BB2CF-D4D9-FE5B-E412-CD427074E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983230-2BB6-F961-508D-5E11A8CD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78F979-D5E4-3967-F223-823B907B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A1256-0CCA-5461-D954-11B7ACD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C0D4F-6BD6-851D-7AAB-DDD8D295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72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5D99-6532-2865-5CF1-A6A4482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5CCDC7-36D1-9DBF-A744-0ABA4DBB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1EA506-8B7E-3F62-66D5-05E3B8B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A6F624-80B4-C8BF-909C-7C9A87F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2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A092BE-7884-7496-C6B4-BB5E029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74664D-1A0C-E6C7-25A6-916C7E0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D66EA-BA5B-7B65-604B-B905E126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B6F1-C28B-380B-DD33-0502E34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8F1-9D2A-8A2F-A6CE-D371917E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E0D9D-CB29-EE0C-7DEE-8A89E632E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39845-E134-1132-8557-2E1A18B8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CA285-BF2F-8A54-B0FE-A13AC27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3A714-9BD6-A9D9-FE4B-009A9CE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4298-255B-779B-0573-560C75E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A29687-1F28-A14A-652E-C98CC4B4F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436C7-DE85-F723-0AE8-E3BFD8D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171D1-DCB6-30A5-90F5-030D707D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117E-4AC1-F27E-7930-DAC15E77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CB28-A51C-8C6F-2A5B-03ACD76E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5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D8A630-C155-F96A-730E-2BF24A3E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1DDE8-C42A-6896-5386-CCF14039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D55-F691-BFFA-382A-90243121B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5360-DDDC-4346-A6FA-426842ECECBE}" type="datetimeFigureOut">
              <a:rPr kumimoji="1" lang="zh-CN" altLang="en-US" smtClean="0"/>
              <a:t>2024/2/3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B52-C596-11EB-FE25-7CBFEBAE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EDE2D-DD63-E165-7D0F-1BE99613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9E3C-3B86-1C4F-AAC1-C31A6AB7DC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30E1D8B-2431-5311-17AE-02E822484750}"/>
              </a:ext>
            </a:extLst>
          </p:cNvPr>
          <p:cNvSpPr/>
          <p:nvPr/>
        </p:nvSpPr>
        <p:spPr>
          <a:xfrm rot="8100000">
            <a:off x="7660465" y="2197208"/>
            <a:ext cx="1719854" cy="1719854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92C9A53-B211-6E0E-A17A-A514C917CD35}"/>
              </a:ext>
            </a:extLst>
          </p:cNvPr>
          <p:cNvSpPr/>
          <p:nvPr/>
        </p:nvSpPr>
        <p:spPr>
          <a:xfrm>
            <a:off x="506307" y="1238417"/>
            <a:ext cx="1080384" cy="685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PC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5DE0886-9694-C314-16A1-541CAC11A2AB}"/>
              </a:ext>
            </a:extLst>
          </p:cNvPr>
          <p:cNvSpPr/>
          <p:nvPr/>
        </p:nvSpPr>
        <p:spPr>
          <a:xfrm>
            <a:off x="2047462" y="294199"/>
            <a:ext cx="1510747" cy="18784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ROM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31604A1-6D9F-E8AF-5370-71DE2C1F1424}"/>
              </a:ext>
            </a:extLst>
          </p:cNvPr>
          <p:cNvSpPr/>
          <p:nvPr/>
        </p:nvSpPr>
        <p:spPr>
          <a:xfrm>
            <a:off x="4487557" y="294199"/>
            <a:ext cx="138153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Instruction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CAAED45-9785-6D96-C18D-4AD995654BD4}"/>
              </a:ext>
            </a:extLst>
          </p:cNvPr>
          <p:cNvSpPr/>
          <p:nvPr/>
        </p:nvSpPr>
        <p:spPr>
          <a:xfrm>
            <a:off x="5912827" y="1976385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 Register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ED18E2-E2AF-F276-2ABE-0809C6DF2B6D}"/>
              </a:ext>
            </a:extLst>
          </p:cNvPr>
          <p:cNvSpPr/>
          <p:nvPr/>
        </p:nvSpPr>
        <p:spPr>
          <a:xfrm>
            <a:off x="5912827" y="2663682"/>
            <a:ext cx="1395453" cy="6361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 Register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F6CC793-FA0E-542F-0541-1A41693F5C72}"/>
              </a:ext>
            </a:extLst>
          </p:cNvPr>
          <p:cNvSpPr/>
          <p:nvPr/>
        </p:nvSpPr>
        <p:spPr>
          <a:xfrm>
            <a:off x="5912910" y="3749045"/>
            <a:ext cx="1395286" cy="17453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F8A1ECC2-38E5-CF3B-F024-215F8D818A54}"/>
              </a:ext>
            </a:extLst>
          </p:cNvPr>
          <p:cNvSpPr/>
          <p:nvPr/>
        </p:nvSpPr>
        <p:spPr>
          <a:xfrm>
            <a:off x="10204641" y="1070423"/>
            <a:ext cx="114790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Write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4B0E9B5-DB3A-153A-89C4-C3FDE022BDE9}"/>
              </a:ext>
            </a:extLst>
          </p:cNvPr>
          <p:cNvSpPr/>
          <p:nvPr/>
        </p:nvSpPr>
        <p:spPr>
          <a:xfrm>
            <a:off x="6174055" y="846815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Opcode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F9B350E-6300-4105-39DD-5EDB4A5A655D}"/>
              </a:ext>
            </a:extLst>
          </p:cNvPr>
          <p:cNvSpPr/>
          <p:nvPr/>
        </p:nvSpPr>
        <p:spPr>
          <a:xfrm>
            <a:off x="3928650" y="3027459"/>
            <a:ext cx="110650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PCwrite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1B6873D-DF44-2918-738F-430FB06F3031}"/>
              </a:ext>
            </a:extLst>
          </p:cNvPr>
          <p:cNvSpPr/>
          <p:nvPr/>
        </p:nvSpPr>
        <p:spPr>
          <a:xfrm rot="8100000" flipH="1" flipV="1">
            <a:off x="10463872" y="2615343"/>
            <a:ext cx="1180772" cy="1180772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51193904-94C3-4720-452F-B655A72D3820}"/>
              </a:ext>
            </a:extLst>
          </p:cNvPr>
          <p:cNvSpPr/>
          <p:nvPr/>
        </p:nvSpPr>
        <p:spPr>
          <a:xfrm>
            <a:off x="6472362" y="3379298"/>
            <a:ext cx="279633" cy="290235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908971C8-FED2-FCD5-204F-42CC02D57B6E}"/>
              </a:ext>
            </a:extLst>
          </p:cNvPr>
          <p:cNvSpPr/>
          <p:nvPr/>
        </p:nvSpPr>
        <p:spPr>
          <a:xfrm>
            <a:off x="7365926" y="217269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6C164D-D04E-D446-BDB9-A10913F130B2}"/>
              </a:ext>
            </a:extLst>
          </p:cNvPr>
          <p:cNvSpPr/>
          <p:nvPr/>
        </p:nvSpPr>
        <p:spPr>
          <a:xfrm>
            <a:off x="7365926" y="2812784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761B8646-D63E-80C8-B190-D57FD7C9DCC5}"/>
              </a:ext>
            </a:extLst>
          </p:cNvPr>
          <p:cNvSpPr/>
          <p:nvPr/>
        </p:nvSpPr>
        <p:spPr>
          <a:xfrm flipV="1">
            <a:off x="7365926" y="1192697"/>
            <a:ext cx="1804896" cy="568518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AB75978-5CD0-02CF-2422-7682B93737DF}"/>
              </a:ext>
            </a:extLst>
          </p:cNvPr>
          <p:cNvSpPr/>
          <p:nvPr/>
        </p:nvSpPr>
        <p:spPr>
          <a:xfrm>
            <a:off x="1644927" y="1476956"/>
            <a:ext cx="318052" cy="21517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4CB3B1E5-B2C2-B0A5-8485-786FB32C6A6E}"/>
              </a:ext>
            </a:extLst>
          </p:cNvPr>
          <p:cNvSpPr/>
          <p:nvPr/>
        </p:nvSpPr>
        <p:spPr>
          <a:xfrm>
            <a:off x="3705332" y="659958"/>
            <a:ext cx="634915" cy="26239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23ED96B-BE98-9AB8-6405-1CADD10169D5}"/>
              </a:ext>
            </a:extLst>
          </p:cNvPr>
          <p:cNvSpPr/>
          <p:nvPr/>
        </p:nvSpPr>
        <p:spPr>
          <a:xfrm rot="5400000">
            <a:off x="5380490" y="1028596"/>
            <a:ext cx="463638" cy="869366"/>
          </a:xfrm>
          <a:prstGeom prst="bentUpArrow">
            <a:avLst>
              <a:gd name="adj1" fmla="val 24744"/>
              <a:gd name="adj2" fmla="val 23511"/>
              <a:gd name="adj3" fmla="val 316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192F5799-F62A-FAB1-FD98-4A2D23BF04FB}"/>
              </a:ext>
            </a:extLst>
          </p:cNvPr>
          <p:cNvSpPr/>
          <p:nvPr/>
        </p:nvSpPr>
        <p:spPr>
          <a:xfrm flipV="1">
            <a:off x="6046992" y="412031"/>
            <a:ext cx="4909905" cy="568518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FF004CC5-8750-3E53-4A69-00C52B789798}"/>
              </a:ext>
            </a:extLst>
          </p:cNvPr>
          <p:cNvSpPr/>
          <p:nvPr/>
        </p:nvSpPr>
        <p:spPr>
          <a:xfrm>
            <a:off x="7365926" y="3859347"/>
            <a:ext cx="1086311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D8E194E-D798-7938-8E95-8EBA35F66F50}"/>
              </a:ext>
            </a:extLst>
          </p:cNvPr>
          <p:cNvSpPr/>
          <p:nvPr/>
        </p:nvSpPr>
        <p:spPr>
          <a:xfrm>
            <a:off x="10672531" y="2057821"/>
            <a:ext cx="279633" cy="29023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155A37C-5127-29B5-948A-830661071B07}"/>
              </a:ext>
            </a:extLst>
          </p:cNvPr>
          <p:cNvSpPr/>
          <p:nvPr/>
        </p:nvSpPr>
        <p:spPr>
          <a:xfrm>
            <a:off x="5296011" y="2172694"/>
            <a:ext cx="573085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F1B662D5-D585-7A12-4768-76A65E7BBF10}"/>
              </a:ext>
            </a:extLst>
          </p:cNvPr>
          <p:cNvSpPr/>
          <p:nvPr/>
        </p:nvSpPr>
        <p:spPr>
          <a:xfrm>
            <a:off x="5296011" y="2784395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6FDE4F8-5B21-F027-824B-DB4ECA10624E}"/>
              </a:ext>
            </a:extLst>
          </p:cNvPr>
          <p:cNvSpPr/>
          <p:nvPr/>
        </p:nvSpPr>
        <p:spPr>
          <a:xfrm>
            <a:off x="5294865" y="4506821"/>
            <a:ext cx="574231" cy="32557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139E483E-9EB8-EAAB-9249-FBFFB0F46437}"/>
              </a:ext>
            </a:extLst>
          </p:cNvPr>
          <p:cNvSpPr/>
          <p:nvPr/>
        </p:nvSpPr>
        <p:spPr>
          <a:xfrm>
            <a:off x="11139778" y="3035401"/>
            <a:ext cx="349861" cy="170328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C49129B0-44CC-9CC2-CE2A-50B329B44DB7}"/>
              </a:ext>
            </a:extLst>
          </p:cNvPr>
          <p:cNvSpPr/>
          <p:nvPr/>
        </p:nvSpPr>
        <p:spPr>
          <a:xfrm rot="5400000" flipV="1">
            <a:off x="6741360" y="1588911"/>
            <a:ext cx="3301785" cy="6194772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5A5A04B5-0AE9-CA4F-4DAD-D587DFDED47A}"/>
              </a:ext>
            </a:extLst>
          </p:cNvPr>
          <p:cNvSpPr/>
          <p:nvPr/>
        </p:nvSpPr>
        <p:spPr>
          <a:xfrm>
            <a:off x="5177626" y="2232231"/>
            <a:ext cx="182925" cy="4104957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F052A0D-EB6A-315B-627E-2FE8F41E409B}"/>
              </a:ext>
            </a:extLst>
          </p:cNvPr>
          <p:cNvSpPr/>
          <p:nvPr/>
        </p:nvSpPr>
        <p:spPr>
          <a:xfrm>
            <a:off x="3937277" y="1646406"/>
            <a:ext cx="1076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Cond</a:t>
            </a:r>
          </a:p>
          <a:p>
            <a:pPr algn="ctr"/>
            <a:r>
              <a:rPr kumimoji="1" lang="en-US" altLang="zh-CN" dirty="0"/>
              <a:t>Register</a:t>
            </a:r>
            <a:endParaRPr kumimoji="1" lang="zh-CN" altLang="en-US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A776211C-901F-6ABA-381B-CF2301EF76D8}"/>
              </a:ext>
            </a:extLst>
          </p:cNvPr>
          <p:cNvSpPr/>
          <p:nvPr/>
        </p:nvSpPr>
        <p:spPr>
          <a:xfrm>
            <a:off x="4549738" y="1282385"/>
            <a:ext cx="279633" cy="29023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1B0D60D-634B-BDAC-7C69-41AFBAC74057}"/>
              </a:ext>
            </a:extLst>
          </p:cNvPr>
          <p:cNvSpPr/>
          <p:nvPr/>
        </p:nvSpPr>
        <p:spPr>
          <a:xfrm>
            <a:off x="4345634" y="2634592"/>
            <a:ext cx="279633" cy="2902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75FA5E83-CD66-7CA3-A2DB-FE4A4C6FC755}"/>
              </a:ext>
            </a:extLst>
          </p:cNvPr>
          <p:cNvSpPr/>
          <p:nvPr/>
        </p:nvSpPr>
        <p:spPr>
          <a:xfrm flipH="1">
            <a:off x="803080" y="1976385"/>
            <a:ext cx="2892787" cy="1693148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CD4A50CF-A02D-F7D1-03AE-B2ADFA368E8C}"/>
              </a:ext>
            </a:extLst>
          </p:cNvPr>
          <p:cNvSpPr/>
          <p:nvPr/>
        </p:nvSpPr>
        <p:spPr>
          <a:xfrm>
            <a:off x="815007" y="4404686"/>
            <a:ext cx="1232455" cy="5632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FETCH</a:t>
            </a:r>
            <a:endParaRPr kumimoji="1" lang="zh-CN" altLang="en-US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8490C884-A95E-EC89-78F4-28EB7F4D1468}"/>
              </a:ext>
            </a:extLst>
          </p:cNvPr>
          <p:cNvSpPr/>
          <p:nvPr/>
        </p:nvSpPr>
        <p:spPr>
          <a:xfrm>
            <a:off x="802086" y="5070108"/>
            <a:ext cx="1245376" cy="563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DECODE</a:t>
            </a:r>
            <a:endParaRPr kumimoji="1"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C57C233-8314-3E53-FE67-0A0A590F6C5B}"/>
              </a:ext>
            </a:extLst>
          </p:cNvPr>
          <p:cNvSpPr/>
          <p:nvPr/>
        </p:nvSpPr>
        <p:spPr>
          <a:xfrm>
            <a:off x="802086" y="5730901"/>
            <a:ext cx="1245376" cy="563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EXECUTE</a:t>
            </a:r>
            <a:endParaRPr kumimoji="1"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60AE969-C6B0-8022-EF5F-9AD223C267CD}"/>
              </a:ext>
            </a:extLst>
          </p:cNvPr>
          <p:cNvSpPr/>
          <p:nvPr/>
        </p:nvSpPr>
        <p:spPr>
          <a:xfrm>
            <a:off x="9287124" y="2370797"/>
            <a:ext cx="449389" cy="148855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7F4E5B1-479A-4466-F4AC-6F892CABCE92}"/>
              </a:ext>
            </a:extLst>
          </p:cNvPr>
          <p:cNvSpPr/>
          <p:nvPr/>
        </p:nvSpPr>
        <p:spPr>
          <a:xfrm>
            <a:off x="9395529" y="2908541"/>
            <a:ext cx="1147902" cy="2971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ADD-5566-F6AE-8B6C-2AF542F0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F9ADFD53-8C6F-8FF4-4431-B09A00DB8F69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9639D55-B655-F8E5-0E85-1A46E2549DBC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02EC09-21B9-5F94-26CA-C3252BAF1FE9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4B9644-5EC1-4729-35D1-34717AE6C6DB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EED1A90-FF06-DFE5-380C-B52C06F8EA8D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9692469-391E-3287-A710-5D6FE25073B4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2BB497E5-0EF4-98F2-8B55-F3A93C45B487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B20A1AC-29AF-0ADB-92AB-B040B543314E}"/>
              </a:ext>
            </a:extLst>
          </p:cNvPr>
          <p:cNvSpPr/>
          <p:nvPr/>
        </p:nvSpPr>
        <p:spPr>
          <a:xfrm>
            <a:off x="10704688" y="1193945"/>
            <a:ext cx="1024071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Write(2)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A0E6935-E0A2-130F-4F74-F5AD3CCD95FF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FC06E-FFCE-38FF-F74B-96EAE931EBB5}"/>
              </a:ext>
            </a:extLst>
          </p:cNvPr>
          <p:cNvSpPr/>
          <p:nvPr/>
        </p:nvSpPr>
        <p:spPr>
          <a:xfrm>
            <a:off x="3503461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841EBDD2-B378-9BE4-47F7-02758C604E02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892003C4-BADB-7AA4-CB07-5764ADBC5874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6869B98-2257-9FCA-E816-02017C1710D9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AD9160B0-BCC0-34A6-6574-72A9CCE04C5E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06FAC464-9C71-B48E-5F16-53420B41827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54E0D39A-8049-C544-A76E-DA143B60184C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DDA44E53-5567-40F4-D6A7-00BEB2B605BC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4ED157A-13AC-C62F-0A2A-EB783A3A186C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28372FAD-70CC-0C83-91C8-497FA6EB68F9}"/>
              </a:ext>
            </a:extLst>
          </p:cNvPr>
          <p:cNvSpPr/>
          <p:nvPr/>
        </p:nvSpPr>
        <p:spPr>
          <a:xfrm flipV="1">
            <a:off x="7244149" y="594840"/>
            <a:ext cx="4083841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8EB55588-07C7-96C2-33F3-404458D26E89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0FA230D1-E956-D762-FB6E-12FC99C0AE51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8969FC92-A932-887B-35C4-E84CF7E22CE6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C09C32DE-32E4-DF71-4BE5-E4178D4AAAAD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0CF8E66D-429C-82C2-3242-6280E4250B36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CEB5FD82-BCE6-FC90-2949-D6E2C9FDCD82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EDEDED9B-54B1-220B-FA94-E38BA428E795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04C49324-7DC7-A5EF-A8B4-2447C63ADCF9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EEADA72B-C93C-2CE1-D061-B3BD2E83D281}"/>
              </a:ext>
            </a:extLst>
          </p:cNvPr>
          <p:cNvSpPr/>
          <p:nvPr/>
        </p:nvSpPr>
        <p:spPr>
          <a:xfrm>
            <a:off x="3511131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4887CBC7-E924-19DF-A071-FEB0094EDBAA}"/>
              </a:ext>
            </a:extLst>
          </p:cNvPr>
          <p:cNvSpPr/>
          <p:nvPr/>
        </p:nvSpPr>
        <p:spPr>
          <a:xfrm>
            <a:off x="3884414" y="115492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F3104965-68BB-CAB5-475C-1122F9BE2079}"/>
              </a:ext>
            </a:extLst>
          </p:cNvPr>
          <p:cNvSpPr/>
          <p:nvPr/>
        </p:nvSpPr>
        <p:spPr>
          <a:xfrm>
            <a:off x="3888760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C2D85CF1-6794-AD02-3F2C-1CDDCC1BC2E0}"/>
              </a:ext>
            </a:extLst>
          </p:cNvPr>
          <p:cNvSpPr/>
          <p:nvPr/>
        </p:nvSpPr>
        <p:spPr>
          <a:xfrm flipH="1">
            <a:off x="498764" y="1976386"/>
            <a:ext cx="2851611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E0582FB8-0F0D-C048-9B7F-EEAD55E70EAB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CB59AEC8-4CC4-9FE7-2D8A-D81B8FDF59D9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0E04E7B4-6B82-CDDB-2B57-07B054214E51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0F2833-9E73-F3A7-846E-C68E5DECE062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B4696B5-8B74-B67E-EBB5-80A63C7F10A5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6ADE5F32-18FE-FAC5-171C-D0E5904C420A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99E55EF3-760C-B35F-3B00-AA7584787E2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9C3EB20F-F9F1-F415-04C5-FD9E4EF7B9E3}"/>
              </a:ext>
            </a:extLst>
          </p:cNvPr>
          <p:cNvSpPr/>
          <p:nvPr/>
        </p:nvSpPr>
        <p:spPr>
          <a:xfrm>
            <a:off x="6028526" y="202657"/>
            <a:ext cx="1024071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0C975D71-8C90-41D5-1B09-F6851AFADCD1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1A90BA51-6C17-520E-F67F-E04549A60FB9}"/>
              </a:ext>
            </a:extLst>
          </p:cNvPr>
          <p:cNvSpPr/>
          <p:nvPr/>
        </p:nvSpPr>
        <p:spPr>
          <a:xfrm>
            <a:off x="7369618" y="1776762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A 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7AB7A52-A7CD-81AF-8249-C32D799C85E2}"/>
              </a:ext>
            </a:extLst>
          </p:cNvPr>
          <p:cNvCxnSpPr>
            <a:endCxn id="17" idx="1"/>
          </p:cNvCxnSpPr>
          <p:nvPr/>
        </p:nvCxnSpPr>
        <p:spPr>
          <a:xfrm>
            <a:off x="4690384" y="840866"/>
            <a:ext cx="2679234" cy="1143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B68C7DF-D551-72C2-D3AB-D0338B9CE67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918952" y="957593"/>
            <a:ext cx="1045178" cy="593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8">
            <a:extLst>
              <a:ext uri="{FF2B5EF4-FFF2-40B4-BE49-F238E27FC236}">
                <a16:creationId xmlns:a16="http://schemas.microsoft.com/office/drawing/2014/main" id="{7D177AAC-90E3-B3E5-6857-8600C3F19D12}"/>
              </a:ext>
            </a:extLst>
          </p:cNvPr>
          <p:cNvSpPr/>
          <p:nvPr/>
        </p:nvSpPr>
        <p:spPr>
          <a:xfrm>
            <a:off x="7368667" y="2415071"/>
            <a:ext cx="737006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2FA11D3-E7D6-9965-98D4-E141347407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12872" y="1207289"/>
            <a:ext cx="620027" cy="346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C953CFBF-529B-45E0-0F1D-A1A503D41418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654606" y="1878862"/>
            <a:ext cx="4226041" cy="1492808"/>
          </a:xfrm>
          <a:prstGeom prst="curvedConnector4">
            <a:avLst>
              <a:gd name="adj1" fmla="val 44110"/>
              <a:gd name="adj2" fmla="val 11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49FECA4C-DB8B-2F4F-4DCA-B7C763C048C9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F9403351-EDF1-A337-13FE-D410BCF8D4E2}"/>
              </a:ext>
            </a:extLst>
          </p:cNvPr>
          <p:cNvSpPr/>
          <p:nvPr/>
        </p:nvSpPr>
        <p:spPr>
          <a:xfrm>
            <a:off x="4715480" y="1690447"/>
            <a:ext cx="851058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B Transmit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4" name="圆角矩形 8">
            <a:extLst>
              <a:ext uri="{FF2B5EF4-FFF2-40B4-BE49-F238E27FC236}">
                <a16:creationId xmlns:a16="http://schemas.microsoft.com/office/drawing/2014/main" id="{02D7CA0E-D0D9-4D67-4471-4A532F2ECB61}"/>
              </a:ext>
            </a:extLst>
          </p:cNvPr>
          <p:cNvSpPr/>
          <p:nvPr/>
        </p:nvSpPr>
        <p:spPr>
          <a:xfrm>
            <a:off x="7222403" y="3244881"/>
            <a:ext cx="878341" cy="41598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Ram Risk</a:t>
            </a:r>
          </a:p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Register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F6E330B5-6583-0CAC-3F33-3D49FD46857E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0C42-CA3F-609E-7CF2-F93AB0DE04BB}"/>
              </a:ext>
            </a:extLst>
          </p:cNvPr>
          <p:cNvSpPr txBox="1"/>
          <p:nvPr/>
        </p:nvSpPr>
        <p:spPr>
          <a:xfrm>
            <a:off x="2841456" y="42108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原方案</a:t>
            </a:r>
            <a:r>
              <a:rPr lang="zh-CN" altLang="en-US" dirty="0"/>
              <a:t>（未使用）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020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FB3C-04D4-9CAF-F5DE-C66D78F7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>
            <a:extLst>
              <a:ext uri="{FF2B5EF4-FFF2-40B4-BE49-F238E27FC236}">
                <a16:creationId xmlns:a16="http://schemas.microsoft.com/office/drawing/2014/main" id="{4125BC87-769A-9D93-3B7F-CCEA8016EC21}"/>
              </a:ext>
            </a:extLst>
          </p:cNvPr>
          <p:cNvSpPr/>
          <p:nvPr/>
        </p:nvSpPr>
        <p:spPr>
          <a:xfrm rot="8100000">
            <a:off x="7587730" y="2372807"/>
            <a:ext cx="1368656" cy="1368656"/>
          </a:xfrm>
          <a:prstGeom prst="halfFrame">
            <a:avLst>
              <a:gd name="adj1" fmla="val 36223"/>
              <a:gd name="adj2" fmla="val 3563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738E408-AA51-D4EB-1C2A-F330B9307E92}"/>
              </a:ext>
            </a:extLst>
          </p:cNvPr>
          <p:cNvSpPr/>
          <p:nvPr/>
        </p:nvSpPr>
        <p:spPr>
          <a:xfrm>
            <a:off x="251086" y="1252342"/>
            <a:ext cx="859768" cy="5457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PC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C2CE2D5-D9D6-B8F1-ED60-C0567FE7E554}"/>
              </a:ext>
            </a:extLst>
          </p:cNvPr>
          <p:cNvSpPr/>
          <p:nvPr/>
        </p:nvSpPr>
        <p:spPr>
          <a:xfrm>
            <a:off x="1516055" y="422644"/>
            <a:ext cx="1202250" cy="1494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ROM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26455C0-ACDB-68AB-EB87-F5C945848110}"/>
              </a:ext>
            </a:extLst>
          </p:cNvPr>
          <p:cNvSpPr/>
          <p:nvPr/>
        </p:nvSpPr>
        <p:spPr>
          <a:xfrm>
            <a:off x="3450313" y="342745"/>
            <a:ext cx="1099426" cy="7276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Instruction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360FF5D9-6CBC-5D13-804C-4521D35F2193}"/>
              </a:ext>
            </a:extLst>
          </p:cNvPr>
          <p:cNvSpPr/>
          <p:nvPr/>
        </p:nvSpPr>
        <p:spPr>
          <a:xfrm>
            <a:off x="5912828" y="1976385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 Register</a:t>
            </a:r>
            <a:endParaRPr kumimoji="1" lang="zh-CN" altLang="en-US" sz="16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12AB1E-DEF0-3106-941F-7518293D41BA}"/>
              </a:ext>
            </a:extLst>
          </p:cNvPr>
          <p:cNvSpPr/>
          <p:nvPr/>
        </p:nvSpPr>
        <p:spPr>
          <a:xfrm>
            <a:off x="5912828" y="2663682"/>
            <a:ext cx="1110500" cy="506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B Register</a:t>
            </a:r>
            <a:endParaRPr kumimoji="1" lang="zh-CN" altLang="en-US" sz="16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9D17A43-C5B5-745E-0448-629CF095A484}"/>
              </a:ext>
            </a:extLst>
          </p:cNvPr>
          <p:cNvSpPr/>
          <p:nvPr/>
        </p:nvSpPr>
        <p:spPr>
          <a:xfrm>
            <a:off x="5912356" y="3532064"/>
            <a:ext cx="1110366" cy="138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RAM</a:t>
            </a:r>
            <a:endParaRPr kumimoji="1" lang="zh-CN" altLang="en-US" sz="16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6EE53DEE-72A2-9B68-A74F-9A7451E0F309}"/>
              </a:ext>
            </a:extLst>
          </p:cNvPr>
          <p:cNvSpPr/>
          <p:nvPr/>
        </p:nvSpPr>
        <p:spPr>
          <a:xfrm>
            <a:off x="10112762" y="1184100"/>
            <a:ext cx="2013490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Write_Enable_Delay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AE53ABB-1072-C104-50C6-20AC373F940A}"/>
              </a:ext>
            </a:extLst>
          </p:cNvPr>
          <p:cNvSpPr/>
          <p:nvPr/>
        </p:nvSpPr>
        <p:spPr>
          <a:xfrm>
            <a:off x="6042726" y="1075766"/>
            <a:ext cx="995672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Opcode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9D857E9-24D5-DCE8-D368-D1D35A70E51E}"/>
              </a:ext>
            </a:extLst>
          </p:cNvPr>
          <p:cNvSpPr/>
          <p:nvPr/>
        </p:nvSpPr>
        <p:spPr>
          <a:xfrm>
            <a:off x="3198663" y="2600761"/>
            <a:ext cx="974744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Ctrl</a:t>
            </a:r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35A09852-88AA-CB9D-9031-0D97EAA670CA}"/>
              </a:ext>
            </a:extLst>
          </p:cNvPr>
          <p:cNvSpPr/>
          <p:nvPr/>
        </p:nvSpPr>
        <p:spPr>
          <a:xfrm rot="8100000" flipH="1" flipV="1">
            <a:off x="10879192" y="2531661"/>
            <a:ext cx="939657" cy="93965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96424ECE-27BC-B300-4B5C-543C5A07C43D}"/>
              </a:ext>
            </a:extLst>
          </p:cNvPr>
          <p:cNvSpPr/>
          <p:nvPr/>
        </p:nvSpPr>
        <p:spPr>
          <a:xfrm>
            <a:off x="6343819" y="3235494"/>
            <a:ext cx="222532" cy="23096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47A3A2F-2089-A6C3-0A86-0218597DDD64}"/>
              </a:ext>
            </a:extLst>
          </p:cNvPr>
          <p:cNvSpPr/>
          <p:nvPr/>
        </p:nvSpPr>
        <p:spPr>
          <a:xfrm>
            <a:off x="7365927" y="217269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E44A3680-35DC-B4B5-A934-3289ACB2B00B}"/>
              </a:ext>
            </a:extLst>
          </p:cNvPr>
          <p:cNvSpPr/>
          <p:nvPr/>
        </p:nvSpPr>
        <p:spPr>
          <a:xfrm>
            <a:off x="7365927" y="281278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5" name="直角上箭头 24">
            <a:extLst>
              <a:ext uri="{FF2B5EF4-FFF2-40B4-BE49-F238E27FC236}">
                <a16:creationId xmlns:a16="http://schemas.microsoft.com/office/drawing/2014/main" id="{906F9826-70E7-0CCA-F4F1-0CA0849B2866}"/>
              </a:ext>
            </a:extLst>
          </p:cNvPr>
          <p:cNvSpPr/>
          <p:nvPr/>
        </p:nvSpPr>
        <p:spPr>
          <a:xfrm flipV="1">
            <a:off x="7244149" y="1395277"/>
            <a:ext cx="1436334" cy="45242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1AA0EC3A-02A9-98EF-46BD-B60602EB4423}"/>
              </a:ext>
            </a:extLst>
          </p:cNvPr>
          <p:cNvSpPr/>
          <p:nvPr/>
        </p:nvSpPr>
        <p:spPr>
          <a:xfrm>
            <a:off x="1197044" y="1439605"/>
            <a:ext cx="253105" cy="17123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0A3EDF68-26B8-3687-1B04-C78A066E1509}"/>
              </a:ext>
            </a:extLst>
          </p:cNvPr>
          <p:cNvSpPr/>
          <p:nvPr/>
        </p:nvSpPr>
        <p:spPr>
          <a:xfrm>
            <a:off x="2841456" y="655646"/>
            <a:ext cx="505263" cy="20881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8" name="直角上箭头 27">
            <a:extLst>
              <a:ext uri="{FF2B5EF4-FFF2-40B4-BE49-F238E27FC236}">
                <a16:creationId xmlns:a16="http://schemas.microsoft.com/office/drawing/2014/main" id="{DF1EAD87-E199-80E4-FD72-13A2B3DA8CF1}"/>
              </a:ext>
            </a:extLst>
          </p:cNvPr>
          <p:cNvSpPr/>
          <p:nvPr/>
        </p:nvSpPr>
        <p:spPr>
          <a:xfrm rot="5400000">
            <a:off x="5025283" y="713351"/>
            <a:ext cx="944776" cy="829368"/>
          </a:xfrm>
          <a:prstGeom prst="bentUpArrow">
            <a:avLst>
              <a:gd name="adj1" fmla="val 13781"/>
              <a:gd name="adj2" fmla="val 13919"/>
              <a:gd name="adj3" fmla="val 128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29" name="直角上箭头 28">
            <a:extLst>
              <a:ext uri="{FF2B5EF4-FFF2-40B4-BE49-F238E27FC236}">
                <a16:creationId xmlns:a16="http://schemas.microsoft.com/office/drawing/2014/main" id="{80DD8FF6-7B76-9616-B8E3-CEF89718323F}"/>
              </a:ext>
            </a:extLst>
          </p:cNvPr>
          <p:cNvSpPr/>
          <p:nvPr/>
        </p:nvSpPr>
        <p:spPr>
          <a:xfrm flipV="1">
            <a:off x="7581030" y="594840"/>
            <a:ext cx="3746960" cy="452426"/>
          </a:xfrm>
          <a:prstGeom prst="bent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DA9E45BF-EBA4-DE69-4AA1-CC6E2B78B24F}"/>
              </a:ext>
            </a:extLst>
          </p:cNvPr>
          <p:cNvSpPr/>
          <p:nvPr/>
        </p:nvSpPr>
        <p:spPr>
          <a:xfrm>
            <a:off x="7365926" y="3690464"/>
            <a:ext cx="864484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200DD7E0-4657-CDE6-6B40-4B2DB53ADDFC}"/>
              </a:ext>
            </a:extLst>
          </p:cNvPr>
          <p:cNvSpPr/>
          <p:nvPr/>
        </p:nvSpPr>
        <p:spPr>
          <a:xfrm>
            <a:off x="11105458" y="2057209"/>
            <a:ext cx="222532" cy="23096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2E874A21-0E96-1999-B1A0-991608343D0E}"/>
              </a:ext>
            </a:extLst>
          </p:cNvPr>
          <p:cNvSpPr/>
          <p:nvPr/>
        </p:nvSpPr>
        <p:spPr>
          <a:xfrm>
            <a:off x="5296012" y="2172695"/>
            <a:ext cx="456060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B6CEA51F-7EF9-88B8-1E6A-3886039A76E4}"/>
              </a:ext>
            </a:extLst>
          </p:cNvPr>
          <p:cNvSpPr/>
          <p:nvPr/>
        </p:nvSpPr>
        <p:spPr>
          <a:xfrm>
            <a:off x="5296012" y="2784396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1" name="右箭头 50">
            <a:extLst>
              <a:ext uri="{FF2B5EF4-FFF2-40B4-BE49-F238E27FC236}">
                <a16:creationId xmlns:a16="http://schemas.microsoft.com/office/drawing/2014/main" id="{2215579E-67AC-EFF1-07D9-91C59284C08B}"/>
              </a:ext>
            </a:extLst>
          </p:cNvPr>
          <p:cNvSpPr/>
          <p:nvPr/>
        </p:nvSpPr>
        <p:spPr>
          <a:xfrm>
            <a:off x="5294866" y="4506822"/>
            <a:ext cx="456972" cy="2590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2C6883A9-A341-0C3B-928A-A12620099DED}"/>
              </a:ext>
            </a:extLst>
          </p:cNvPr>
          <p:cNvSpPr/>
          <p:nvPr/>
        </p:nvSpPr>
        <p:spPr>
          <a:xfrm>
            <a:off x="11539881" y="2934854"/>
            <a:ext cx="241732" cy="134747"/>
          </a:xfrm>
          <a:prstGeom prst="rightArrow">
            <a:avLst>
              <a:gd name="adj1" fmla="val 995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3DFCAABD-CE53-A040-FC52-36AA71EA057E}"/>
              </a:ext>
            </a:extLst>
          </p:cNvPr>
          <p:cNvSpPr/>
          <p:nvPr/>
        </p:nvSpPr>
        <p:spPr>
          <a:xfrm rot="5400000" flipV="1">
            <a:off x="7174187" y="1055536"/>
            <a:ext cx="2728108" cy="6486744"/>
          </a:xfrm>
          <a:prstGeom prst="bentUpArrow">
            <a:avLst>
              <a:gd name="adj1" fmla="val 4948"/>
              <a:gd name="adj2" fmla="val 2594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48" name="上下箭头 47">
            <a:extLst>
              <a:ext uri="{FF2B5EF4-FFF2-40B4-BE49-F238E27FC236}">
                <a16:creationId xmlns:a16="http://schemas.microsoft.com/office/drawing/2014/main" id="{8937D603-D699-9E0F-69F8-4ADE47CFE5BD}"/>
              </a:ext>
            </a:extLst>
          </p:cNvPr>
          <p:cNvSpPr/>
          <p:nvPr/>
        </p:nvSpPr>
        <p:spPr>
          <a:xfrm>
            <a:off x="5177626" y="2232232"/>
            <a:ext cx="149766" cy="3430730"/>
          </a:xfrm>
          <a:prstGeom prst="upDownArrow">
            <a:avLst>
              <a:gd name="adj1" fmla="val 96352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2633C9B6-124E-A86B-C35C-6EB8A69513F5}"/>
              </a:ext>
            </a:extLst>
          </p:cNvPr>
          <p:cNvSpPr/>
          <p:nvPr/>
        </p:nvSpPr>
        <p:spPr>
          <a:xfrm>
            <a:off x="3206333" y="1470402"/>
            <a:ext cx="959405" cy="727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Cond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55" name="下箭头 54">
            <a:extLst>
              <a:ext uri="{FF2B5EF4-FFF2-40B4-BE49-F238E27FC236}">
                <a16:creationId xmlns:a16="http://schemas.microsoft.com/office/drawing/2014/main" id="{104572D0-4DFD-E2A6-5267-82CB6C00DC48}"/>
              </a:ext>
            </a:extLst>
          </p:cNvPr>
          <p:cNvSpPr/>
          <p:nvPr/>
        </p:nvSpPr>
        <p:spPr>
          <a:xfrm>
            <a:off x="3585711" y="1164308"/>
            <a:ext cx="222532" cy="23096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6" name="下箭头 55">
            <a:extLst>
              <a:ext uri="{FF2B5EF4-FFF2-40B4-BE49-F238E27FC236}">
                <a16:creationId xmlns:a16="http://schemas.microsoft.com/office/drawing/2014/main" id="{BF85882F-3E46-22B4-FA25-4F1F83DFFAD4}"/>
              </a:ext>
            </a:extLst>
          </p:cNvPr>
          <p:cNvSpPr/>
          <p:nvPr/>
        </p:nvSpPr>
        <p:spPr>
          <a:xfrm>
            <a:off x="3583962" y="2282217"/>
            <a:ext cx="222532" cy="2309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7" name="直角上箭头 56">
            <a:extLst>
              <a:ext uri="{FF2B5EF4-FFF2-40B4-BE49-F238E27FC236}">
                <a16:creationId xmlns:a16="http://schemas.microsoft.com/office/drawing/2014/main" id="{9288F40F-D754-E153-ECA7-9BCB0FCF2ACF}"/>
              </a:ext>
            </a:extLst>
          </p:cNvPr>
          <p:cNvSpPr/>
          <p:nvPr/>
        </p:nvSpPr>
        <p:spPr>
          <a:xfrm flipH="1">
            <a:off x="498763" y="1976386"/>
            <a:ext cx="2577703" cy="1168657"/>
          </a:xfrm>
          <a:prstGeom prst="bentUpArrow">
            <a:avLst>
              <a:gd name="adj1" fmla="val 9749"/>
              <a:gd name="adj2" fmla="val 12217"/>
              <a:gd name="adj3" fmla="val 146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D336440-AF7C-BB44-D2DC-8131F05B5C12}"/>
              </a:ext>
            </a:extLst>
          </p:cNvPr>
          <p:cNvSpPr/>
          <p:nvPr/>
        </p:nvSpPr>
        <p:spPr>
          <a:xfrm>
            <a:off x="663072" y="3690464"/>
            <a:ext cx="1268365" cy="52038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FETCH</a:t>
            </a:r>
            <a:endParaRPr kumimoji="1" lang="zh-CN" altLang="en-US" sz="1600" dirty="0"/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B0DF9041-D241-0976-AF3A-B5B98248222C}"/>
              </a:ext>
            </a:extLst>
          </p:cNvPr>
          <p:cNvSpPr/>
          <p:nvPr/>
        </p:nvSpPr>
        <p:spPr>
          <a:xfrm>
            <a:off x="650151" y="4355886"/>
            <a:ext cx="1281662" cy="520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DECODE</a:t>
            </a:r>
            <a:endParaRPr kumimoji="1" lang="zh-CN" altLang="en-US" sz="1600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2801F6CF-7B59-C916-714F-C4E300E92934}"/>
              </a:ext>
            </a:extLst>
          </p:cNvPr>
          <p:cNvSpPr/>
          <p:nvPr/>
        </p:nvSpPr>
        <p:spPr>
          <a:xfrm>
            <a:off x="650151" y="5016679"/>
            <a:ext cx="1281662" cy="5203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EXECUTE</a:t>
            </a:r>
            <a:endParaRPr kumimoji="1" lang="zh-CN" altLang="en-US" sz="16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E887016-CA9A-32B6-E74D-494FBA1BE03C}"/>
              </a:ext>
            </a:extLst>
          </p:cNvPr>
          <p:cNvSpPr/>
          <p:nvPr/>
        </p:nvSpPr>
        <p:spPr>
          <a:xfrm>
            <a:off x="8871214" y="2409196"/>
            <a:ext cx="357623" cy="118458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47451B99-58EF-D292-0003-797EFB06876D}"/>
              </a:ext>
            </a:extLst>
          </p:cNvPr>
          <p:cNvSpPr/>
          <p:nvPr/>
        </p:nvSpPr>
        <p:spPr>
          <a:xfrm>
            <a:off x="8966631" y="3069601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2" name="圆角矩形 13">
            <a:extLst>
              <a:ext uri="{FF2B5EF4-FFF2-40B4-BE49-F238E27FC236}">
                <a16:creationId xmlns:a16="http://schemas.microsoft.com/office/drawing/2014/main" id="{D77272C4-C7F3-362F-5C4B-90A06E5FE0F7}"/>
              </a:ext>
            </a:extLst>
          </p:cNvPr>
          <p:cNvSpPr/>
          <p:nvPr/>
        </p:nvSpPr>
        <p:spPr>
          <a:xfrm>
            <a:off x="9382811" y="2643992"/>
            <a:ext cx="995672" cy="7276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Output</a:t>
            </a:r>
          </a:p>
          <a:p>
            <a:pPr algn="ctr"/>
            <a:r>
              <a:rPr kumimoji="1" lang="en-US" altLang="zh-CN" sz="1400" dirty="0"/>
              <a:t>Register</a:t>
            </a:r>
            <a:endParaRPr kumimoji="1" lang="zh-CN" altLang="en-US" sz="1400" dirty="0"/>
          </a:p>
        </p:txBody>
      </p:sp>
      <p:sp>
        <p:nvSpPr>
          <p:cNvPr id="3" name="右箭头 32">
            <a:extLst>
              <a:ext uri="{FF2B5EF4-FFF2-40B4-BE49-F238E27FC236}">
                <a16:creationId xmlns:a16="http://schemas.microsoft.com/office/drawing/2014/main" id="{D459AEC6-0D03-DFC8-92B1-B35D75D44356}"/>
              </a:ext>
            </a:extLst>
          </p:cNvPr>
          <p:cNvSpPr/>
          <p:nvPr/>
        </p:nvSpPr>
        <p:spPr>
          <a:xfrm>
            <a:off x="10500679" y="2900482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CB76FFCB-E446-C96C-6FC0-F56EDDD3763F}"/>
              </a:ext>
            </a:extLst>
          </p:cNvPr>
          <p:cNvSpPr/>
          <p:nvPr/>
        </p:nvSpPr>
        <p:spPr>
          <a:xfrm>
            <a:off x="6028526" y="202657"/>
            <a:ext cx="1436334" cy="7276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Write_Enable</a:t>
            </a:r>
            <a:endParaRPr kumimoji="1" lang="en-US" altLang="zh-CN" sz="1600" dirty="0"/>
          </a:p>
          <a:p>
            <a:pPr algn="ctr"/>
            <a:r>
              <a:rPr kumimoji="1" lang="zh-CN" altLang="en-US" sz="1600" dirty="0"/>
              <a:t>（</a:t>
            </a:r>
            <a:r>
              <a:rPr kumimoji="1" lang="en-US" altLang="zh-CN" sz="1600" dirty="0"/>
              <a:t>Risk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/>
              <a:t>Register</a:t>
            </a:r>
            <a:endParaRPr kumimoji="1" lang="zh-CN" altLang="en-US" sz="1600" dirty="0"/>
          </a:p>
        </p:txBody>
      </p:sp>
      <p:sp>
        <p:nvSpPr>
          <p:cNvPr id="11" name="右箭头 26">
            <a:extLst>
              <a:ext uri="{FF2B5EF4-FFF2-40B4-BE49-F238E27FC236}">
                <a16:creationId xmlns:a16="http://schemas.microsoft.com/office/drawing/2014/main" id="{BEF6784B-65F5-BE67-8CC2-F1530F260A36}"/>
              </a:ext>
            </a:extLst>
          </p:cNvPr>
          <p:cNvSpPr/>
          <p:nvPr/>
        </p:nvSpPr>
        <p:spPr>
          <a:xfrm>
            <a:off x="4672363" y="536724"/>
            <a:ext cx="1239993" cy="208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F1CEE31-DEC5-638D-8E35-0D5355A6DA84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4497050" y="1123109"/>
            <a:ext cx="546422" cy="4410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2">
            <a:extLst>
              <a:ext uri="{FF2B5EF4-FFF2-40B4-BE49-F238E27FC236}">
                <a16:creationId xmlns:a16="http://schemas.microsoft.com/office/drawing/2014/main" id="{297810E7-18A7-7889-568F-02D8C985909D}"/>
              </a:ext>
            </a:extLst>
          </p:cNvPr>
          <p:cNvSpPr/>
          <p:nvPr/>
        </p:nvSpPr>
        <p:spPr>
          <a:xfrm rot="10800000">
            <a:off x="8953904" y="2755568"/>
            <a:ext cx="367809" cy="23650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/>
          </a:p>
        </p:txBody>
      </p:sp>
      <p:sp>
        <p:nvSpPr>
          <p:cNvPr id="40" name="圆角矩形 8">
            <a:extLst>
              <a:ext uri="{FF2B5EF4-FFF2-40B4-BE49-F238E27FC236}">
                <a16:creationId xmlns:a16="http://schemas.microsoft.com/office/drawing/2014/main" id="{E512ABC3-57AA-0997-4662-492283F5010E}"/>
              </a:ext>
            </a:extLst>
          </p:cNvPr>
          <p:cNvSpPr/>
          <p:nvPr/>
        </p:nvSpPr>
        <p:spPr>
          <a:xfrm>
            <a:off x="4349681" y="1616842"/>
            <a:ext cx="1282203" cy="525865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lt1"/>
                </a:solidFill>
              </a:rPr>
              <a:t>Instruction_Delay</a:t>
            </a:r>
            <a:endParaRPr kumimoji="1" lang="en-US" altLang="zh-CN" sz="1100" dirty="0">
              <a:solidFill>
                <a:schemeClr val="lt1"/>
              </a:solidFill>
            </a:endParaRPr>
          </a:p>
          <a:p>
            <a:pPr algn="ctr"/>
            <a:r>
              <a:rPr kumimoji="1" lang="en-US" altLang="zh-CN" sz="1100" dirty="0">
                <a:solidFill>
                  <a:schemeClr val="lt1"/>
                </a:solidFill>
              </a:rPr>
              <a:t>Register</a:t>
            </a:r>
            <a:endParaRPr kumimoji="1" lang="zh-CN" altLang="en-US" sz="1100" dirty="0">
              <a:solidFill>
                <a:schemeClr val="lt1"/>
              </a:solidFill>
            </a:endParaRPr>
          </a:p>
        </p:txBody>
      </p:sp>
      <p:sp>
        <p:nvSpPr>
          <p:cNvPr id="45" name="圆角矩形 59">
            <a:extLst>
              <a:ext uri="{FF2B5EF4-FFF2-40B4-BE49-F238E27FC236}">
                <a16:creationId xmlns:a16="http://schemas.microsoft.com/office/drawing/2014/main" id="{EF7C7A67-DCCB-65F7-ECC7-70614BAEA874}"/>
              </a:ext>
            </a:extLst>
          </p:cNvPr>
          <p:cNvSpPr/>
          <p:nvPr/>
        </p:nvSpPr>
        <p:spPr>
          <a:xfrm>
            <a:off x="642907" y="5662962"/>
            <a:ext cx="1281662" cy="520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WRITEBACK</a:t>
            </a:r>
            <a:endParaRPr kumimoji="1" lang="zh-CN" altLang="en-US" sz="16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CD475D5-3EEB-858C-D2E0-C17B6CF9BD70}"/>
              </a:ext>
            </a:extLst>
          </p:cNvPr>
          <p:cNvCxnSpPr>
            <a:cxnSpLocks/>
            <a:stCxn id="40" idx="3"/>
            <a:endCxn id="2" idx="0"/>
          </p:cNvCxnSpPr>
          <p:nvPr/>
        </p:nvCxnSpPr>
        <p:spPr>
          <a:xfrm>
            <a:off x="5631884" y="1879775"/>
            <a:ext cx="4248763" cy="7642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1B4E2AC-B31E-3CE6-05C3-0BA3F1E8F5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1678" y="1004920"/>
            <a:ext cx="1854063" cy="17048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7D82B1-F5BF-2D54-824D-55D914BAE024}"/>
              </a:ext>
            </a:extLst>
          </p:cNvPr>
          <p:cNvSpPr txBox="1"/>
          <p:nvPr/>
        </p:nvSpPr>
        <p:spPr>
          <a:xfrm>
            <a:off x="2285096" y="5604269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现方案</a:t>
            </a:r>
          </a:p>
          <a:p>
            <a:r>
              <a:rPr lang="en-CN" dirty="0"/>
              <a:t>备注</a:t>
            </a:r>
            <a:r>
              <a:rPr lang="zh-CN" altLang="en-US" dirty="0"/>
              <a:t>：</a:t>
            </a:r>
            <a:r>
              <a:rPr lang="en-US" altLang="zh-CN" dirty="0"/>
              <a:t>ctrl</a:t>
            </a:r>
            <a:r>
              <a:rPr lang="zh-CN" altLang="en-US" dirty="0"/>
              <a:t>除了指挥将</a:t>
            </a:r>
            <a:r>
              <a:rPr lang="en-US" altLang="zh-CN" dirty="0"/>
              <a:t>B</a:t>
            </a:r>
            <a:r>
              <a:rPr lang="zh-CN" altLang="en-US" dirty="0"/>
              <a:t>寄存器数值写入</a:t>
            </a:r>
            <a:r>
              <a:rPr lang="en-US" altLang="zh-CN" dirty="0"/>
              <a:t>PC</a:t>
            </a:r>
            <a:r>
              <a:rPr lang="zh-CN" altLang="en-US" dirty="0"/>
              <a:t>以外，还会清空</a:t>
            </a:r>
            <a:r>
              <a:rPr lang="en-US" altLang="zh-CN" dirty="0"/>
              <a:t>Instruction</a:t>
            </a:r>
            <a:r>
              <a:rPr lang="zh-CN" altLang="en-US" dirty="0"/>
              <a:t>、</a:t>
            </a:r>
            <a:r>
              <a:rPr lang="en-US" altLang="zh-CN" dirty="0"/>
              <a:t>Cond</a:t>
            </a:r>
            <a:r>
              <a:rPr lang="zh-CN" altLang="en-US" dirty="0"/>
              <a:t>、</a:t>
            </a:r>
            <a:r>
              <a:rPr lang="en-US" altLang="zh-CN" dirty="0" err="1"/>
              <a:t>InstructionDelay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 err="1"/>
              <a:t>WriteEnable</a:t>
            </a:r>
            <a:r>
              <a:rPr lang="zh-CN" altLang="en-US" dirty="0"/>
              <a:t>寄存器，即清空流水线。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9292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2C1A4-F1B0-E5E5-7E55-6D76DFC2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7657"/>
              </p:ext>
            </p:extLst>
          </p:nvPr>
        </p:nvGraphicFramePr>
        <p:xfrm>
          <a:off x="1842812" y="630620"/>
          <a:ext cx="347542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906">
                  <a:extLst>
                    <a:ext uri="{9D8B030D-6E8A-4147-A177-3AD203B41FA5}">
                      <a16:colId xmlns:a16="http://schemas.microsoft.com/office/drawing/2014/main" val="2459382653"/>
                    </a:ext>
                  </a:extLst>
                </a:gridCol>
                <a:gridCol w="991042">
                  <a:extLst>
                    <a:ext uri="{9D8B030D-6E8A-4147-A177-3AD203B41FA5}">
                      <a16:colId xmlns:a16="http://schemas.microsoft.com/office/drawing/2014/main" val="1042919707"/>
                    </a:ext>
                  </a:extLst>
                </a:gridCol>
                <a:gridCol w="1158474">
                  <a:extLst>
                    <a:ext uri="{9D8B030D-6E8A-4147-A177-3AD203B41FA5}">
                      <a16:colId xmlns:a16="http://schemas.microsoft.com/office/drawing/2014/main" val="4188676412"/>
                    </a:ext>
                  </a:extLst>
                </a:gridCol>
              </a:tblGrid>
              <a:tr h="270699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BTA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00000000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7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01010011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495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D3F098-6A62-1F52-90D7-A835F50D058B}"/>
              </a:ext>
            </a:extLst>
          </p:cNvPr>
          <p:cNvSpPr txBox="1"/>
          <p:nvPr/>
        </p:nvSpPr>
        <p:spPr>
          <a:xfrm>
            <a:off x="2617387" y="26128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分支历史表BHT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2BEDF-530B-F66F-1F57-BEA9836C920D}"/>
              </a:ext>
            </a:extLst>
          </p:cNvPr>
          <p:cNvSpPr txBox="1"/>
          <p:nvPr/>
        </p:nvSpPr>
        <p:spPr>
          <a:xfrm>
            <a:off x="248427" y="63062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（</a:t>
            </a:r>
            <a:r>
              <a:rPr lang="en-US" altLang="zh-CN" dirty="0"/>
              <a:t>Address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D1EE-6E90-9692-39CB-4054EF567AAF}"/>
              </a:ext>
            </a:extLst>
          </p:cNvPr>
          <p:cNvSpPr txBox="1"/>
          <p:nvPr/>
        </p:nvSpPr>
        <p:spPr>
          <a:xfrm>
            <a:off x="7830207" y="445954"/>
            <a:ext cx="42803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BIA</a:t>
            </a:r>
            <a:r>
              <a:rPr lang="zh-CN" altLang="en-US" dirty="0"/>
              <a:t>：分支指令地址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：分支目标地址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位预测当前状态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：该</a:t>
            </a:r>
            <a:r>
              <a:rPr lang="en-US" altLang="zh-CN" dirty="0"/>
              <a:t>BIA</a:t>
            </a:r>
            <a:r>
              <a:rPr lang="zh-CN" altLang="en-US" dirty="0"/>
              <a:t>是否被激活为分支指令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BIA</a:t>
            </a:r>
            <a:r>
              <a:rPr lang="zh-CN" altLang="en-US" dirty="0"/>
              <a:t>与分支历史表地址绑定，</a:t>
            </a:r>
            <a:endParaRPr lang="en-US" altLang="zh-CN" dirty="0"/>
          </a:p>
          <a:p>
            <a:r>
              <a:rPr lang="en-US" altLang="zh-CN" dirty="0"/>
              <a:t>Activate</a:t>
            </a:r>
            <a:r>
              <a:rPr lang="zh-CN" altLang="en-US" dirty="0"/>
              <a:t>说明该地址是否是分支指令，</a:t>
            </a:r>
            <a:endParaRPr lang="en-US" altLang="zh-CN" dirty="0"/>
          </a:p>
          <a:p>
            <a:r>
              <a:rPr lang="en-US" altLang="zh-CN" dirty="0"/>
              <a:t>CS</a:t>
            </a:r>
            <a:r>
              <a:rPr lang="zh-CN" altLang="en-US" dirty="0"/>
              <a:t>由如下图的</a:t>
            </a:r>
            <a:r>
              <a:rPr lang="en-US" altLang="zh-CN" dirty="0"/>
              <a:t>FSM</a:t>
            </a:r>
            <a:r>
              <a:rPr lang="zh-CN" altLang="en-CN" dirty="0"/>
              <a:t>状态机</a:t>
            </a:r>
            <a:r>
              <a:rPr lang="zh-CN" altLang="en-US" dirty="0"/>
              <a:t>控制，当其</a:t>
            </a:r>
            <a:endParaRPr lang="en-US" altLang="zh-CN" dirty="0"/>
          </a:p>
          <a:p>
            <a:r>
              <a:rPr lang="zh-CN" altLang="en-US" dirty="0"/>
              <a:t>高位为</a:t>
            </a:r>
            <a:r>
              <a:rPr lang="en-US" altLang="zh-CN" dirty="0"/>
              <a:t>1</a:t>
            </a:r>
            <a:r>
              <a:rPr lang="zh-CN" altLang="en-US" dirty="0"/>
              <a:t>时执行跳转，跳转的目标是</a:t>
            </a:r>
            <a:endParaRPr lang="en-US" altLang="zh-CN" dirty="0"/>
          </a:p>
          <a:p>
            <a:r>
              <a:rPr lang="en-US" altLang="zh-CN" dirty="0"/>
              <a:t>BTA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935AF-9058-EDE9-30EF-EDD1DAE0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81" y="2650301"/>
            <a:ext cx="2771783" cy="378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EF648-18B5-AD39-B95A-FDF6303DE780}"/>
              </a:ext>
            </a:extLst>
          </p:cNvPr>
          <p:cNvSpPr txBox="1"/>
          <p:nvPr/>
        </p:nvSpPr>
        <p:spPr>
          <a:xfrm>
            <a:off x="2276477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93C3-1216-1E47-1452-5E49234C0EE0}"/>
              </a:ext>
            </a:extLst>
          </p:cNvPr>
          <p:cNvSpPr txBox="1"/>
          <p:nvPr/>
        </p:nvSpPr>
        <p:spPr>
          <a:xfrm>
            <a:off x="4596065" y="36707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D9B6F-850A-0766-095E-2088D60257AA}"/>
              </a:ext>
            </a:extLst>
          </p:cNvPr>
          <p:cNvSpPr txBox="1"/>
          <p:nvPr/>
        </p:nvSpPr>
        <p:spPr>
          <a:xfrm>
            <a:off x="2276477" y="54810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446DD-4DA9-FCD2-3C6F-A5DADA243247}"/>
              </a:ext>
            </a:extLst>
          </p:cNvPr>
          <p:cNvSpPr txBox="1"/>
          <p:nvPr/>
        </p:nvSpPr>
        <p:spPr>
          <a:xfrm>
            <a:off x="4683301" y="49948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18748-E119-E641-D0C1-8E8760B6F12E}"/>
              </a:ext>
            </a:extLst>
          </p:cNvPr>
          <p:cNvSpPr txBox="1"/>
          <p:nvPr/>
        </p:nvSpPr>
        <p:spPr>
          <a:xfrm>
            <a:off x="558608" y="999952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00000000</a:t>
            </a:r>
          </a:p>
          <a:p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2F65-A205-F0E1-A699-12DC8BD942FE}"/>
              </a:ext>
            </a:extLst>
          </p:cNvPr>
          <p:cNvSpPr txBox="1"/>
          <p:nvPr/>
        </p:nvSpPr>
        <p:spPr>
          <a:xfrm>
            <a:off x="558608" y="136928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00000001</a:t>
            </a:r>
            <a:endParaRPr lang="en-CN" dirty="0"/>
          </a:p>
          <a:p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144-872A-0670-94CD-9E14FA9F7015}"/>
              </a:ext>
            </a:extLst>
          </p:cNvPr>
          <p:cNvSpPr txBox="1"/>
          <p:nvPr/>
        </p:nvSpPr>
        <p:spPr>
          <a:xfrm>
            <a:off x="884017" y="17395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49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228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Laboratories Aperture Science</dc:creator>
  <cp:lastModifiedBy>Laboratories Aperture Science</cp:lastModifiedBy>
  <cp:revision>11</cp:revision>
  <dcterms:created xsi:type="dcterms:W3CDTF">2024-01-16T08:41:36Z</dcterms:created>
  <dcterms:modified xsi:type="dcterms:W3CDTF">2024-02-03T15:35:49Z</dcterms:modified>
</cp:coreProperties>
</file>