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30E1D8B-2431-5311-17AE-02E822484750}"/>
              </a:ext>
            </a:extLst>
          </p:cNvPr>
          <p:cNvSpPr/>
          <p:nvPr/>
        </p:nvSpPr>
        <p:spPr>
          <a:xfrm rot="8100000">
            <a:off x="7660465" y="2197208"/>
            <a:ext cx="1719854" cy="171985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92C9A53-B211-6E0E-A17A-A514C917CD35}"/>
              </a:ext>
            </a:extLst>
          </p:cNvPr>
          <p:cNvSpPr/>
          <p:nvPr/>
        </p:nvSpPr>
        <p:spPr>
          <a:xfrm>
            <a:off x="506307" y="1238417"/>
            <a:ext cx="1080384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DE0886-9694-C314-16A1-541CAC11A2AB}"/>
              </a:ext>
            </a:extLst>
          </p:cNvPr>
          <p:cNvSpPr/>
          <p:nvPr/>
        </p:nvSpPr>
        <p:spPr>
          <a:xfrm>
            <a:off x="2047462" y="294199"/>
            <a:ext cx="1510747" cy="1878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ROM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31604A1-6D9F-E8AF-5370-71DE2C1F1424}"/>
              </a:ext>
            </a:extLst>
          </p:cNvPr>
          <p:cNvSpPr/>
          <p:nvPr/>
        </p:nvSpPr>
        <p:spPr>
          <a:xfrm>
            <a:off x="4487557" y="294199"/>
            <a:ext cx="1381539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Instruction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CAAED45-9785-6D96-C18D-4AD995654BD4}"/>
              </a:ext>
            </a:extLst>
          </p:cNvPr>
          <p:cNvSpPr/>
          <p:nvPr/>
        </p:nvSpPr>
        <p:spPr>
          <a:xfrm>
            <a:off x="5912827" y="1976385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Register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ED18E2-E2AF-F276-2ABE-0809C6DF2B6D}"/>
              </a:ext>
            </a:extLst>
          </p:cNvPr>
          <p:cNvSpPr/>
          <p:nvPr/>
        </p:nvSpPr>
        <p:spPr>
          <a:xfrm>
            <a:off x="5912827" y="2663682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 Register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F6CC793-FA0E-542F-0541-1A41693F5C72}"/>
              </a:ext>
            </a:extLst>
          </p:cNvPr>
          <p:cNvSpPr/>
          <p:nvPr/>
        </p:nvSpPr>
        <p:spPr>
          <a:xfrm>
            <a:off x="5912910" y="3749045"/>
            <a:ext cx="1395286" cy="17453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8A1ECC2-38E5-CF3B-F024-215F8D818A54}"/>
              </a:ext>
            </a:extLst>
          </p:cNvPr>
          <p:cNvSpPr/>
          <p:nvPr/>
        </p:nvSpPr>
        <p:spPr>
          <a:xfrm>
            <a:off x="10204641" y="1070423"/>
            <a:ext cx="114790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Write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B0E9B5-DB3A-153A-89C4-C3FDE022BDE9}"/>
              </a:ext>
            </a:extLst>
          </p:cNvPr>
          <p:cNvSpPr/>
          <p:nvPr/>
        </p:nvSpPr>
        <p:spPr>
          <a:xfrm>
            <a:off x="6174055" y="846815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Opcode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F9B350E-6300-4105-39DD-5EDB4A5A655D}"/>
              </a:ext>
            </a:extLst>
          </p:cNvPr>
          <p:cNvSpPr/>
          <p:nvPr/>
        </p:nvSpPr>
        <p:spPr>
          <a:xfrm>
            <a:off x="3928650" y="3027459"/>
            <a:ext cx="1106509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PCwrite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1B6873D-DF44-2918-738F-430FB06F3031}"/>
              </a:ext>
            </a:extLst>
          </p:cNvPr>
          <p:cNvSpPr/>
          <p:nvPr/>
        </p:nvSpPr>
        <p:spPr>
          <a:xfrm rot="8100000" flipH="1" flipV="1">
            <a:off x="10463872" y="2615343"/>
            <a:ext cx="1180772" cy="1180772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1193904-94C3-4720-452F-B655A72D3820}"/>
              </a:ext>
            </a:extLst>
          </p:cNvPr>
          <p:cNvSpPr/>
          <p:nvPr/>
        </p:nvSpPr>
        <p:spPr>
          <a:xfrm>
            <a:off x="6472362" y="3379298"/>
            <a:ext cx="279633" cy="290235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08971C8-FED2-FCD5-204F-42CC02D57B6E}"/>
              </a:ext>
            </a:extLst>
          </p:cNvPr>
          <p:cNvSpPr/>
          <p:nvPr/>
        </p:nvSpPr>
        <p:spPr>
          <a:xfrm>
            <a:off x="7365926" y="217269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6C164D-D04E-D446-BDB9-A10913F130B2}"/>
              </a:ext>
            </a:extLst>
          </p:cNvPr>
          <p:cNvSpPr/>
          <p:nvPr/>
        </p:nvSpPr>
        <p:spPr>
          <a:xfrm>
            <a:off x="7365926" y="281278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761B8646-D63E-80C8-B190-D57FD7C9DCC5}"/>
              </a:ext>
            </a:extLst>
          </p:cNvPr>
          <p:cNvSpPr/>
          <p:nvPr/>
        </p:nvSpPr>
        <p:spPr>
          <a:xfrm flipV="1">
            <a:off x="7365926" y="1192697"/>
            <a:ext cx="1804896" cy="568518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AB75978-5CD0-02CF-2422-7682B93737DF}"/>
              </a:ext>
            </a:extLst>
          </p:cNvPr>
          <p:cNvSpPr/>
          <p:nvPr/>
        </p:nvSpPr>
        <p:spPr>
          <a:xfrm>
            <a:off x="1644927" y="1476956"/>
            <a:ext cx="318052" cy="21517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4CB3B1E5-B2C2-B0A5-8485-786FB32C6A6E}"/>
              </a:ext>
            </a:extLst>
          </p:cNvPr>
          <p:cNvSpPr/>
          <p:nvPr/>
        </p:nvSpPr>
        <p:spPr>
          <a:xfrm>
            <a:off x="3705332" y="659958"/>
            <a:ext cx="634915" cy="2623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23ED96B-BE98-9AB8-6405-1CADD10169D5}"/>
              </a:ext>
            </a:extLst>
          </p:cNvPr>
          <p:cNvSpPr/>
          <p:nvPr/>
        </p:nvSpPr>
        <p:spPr>
          <a:xfrm rot="5400000">
            <a:off x="5380490" y="1028596"/>
            <a:ext cx="463638" cy="869366"/>
          </a:xfrm>
          <a:prstGeom prst="bentUpArrow">
            <a:avLst>
              <a:gd name="adj1" fmla="val 24744"/>
              <a:gd name="adj2" fmla="val 23511"/>
              <a:gd name="adj3" fmla="val 316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192F5799-F62A-FAB1-FD98-4A2D23BF04FB}"/>
              </a:ext>
            </a:extLst>
          </p:cNvPr>
          <p:cNvSpPr/>
          <p:nvPr/>
        </p:nvSpPr>
        <p:spPr>
          <a:xfrm flipV="1">
            <a:off x="6046992" y="412031"/>
            <a:ext cx="4909905" cy="568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F004CC5-8750-3E53-4A69-00C52B789798}"/>
              </a:ext>
            </a:extLst>
          </p:cNvPr>
          <p:cNvSpPr/>
          <p:nvPr/>
        </p:nvSpPr>
        <p:spPr>
          <a:xfrm>
            <a:off x="7365926" y="3859347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D8E194E-D798-7938-8E95-8EBA35F66F50}"/>
              </a:ext>
            </a:extLst>
          </p:cNvPr>
          <p:cNvSpPr/>
          <p:nvPr/>
        </p:nvSpPr>
        <p:spPr>
          <a:xfrm>
            <a:off x="10672531" y="2057821"/>
            <a:ext cx="279633" cy="29023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155A37C-5127-29B5-948A-830661071B07}"/>
              </a:ext>
            </a:extLst>
          </p:cNvPr>
          <p:cNvSpPr/>
          <p:nvPr/>
        </p:nvSpPr>
        <p:spPr>
          <a:xfrm>
            <a:off x="5296011" y="2172694"/>
            <a:ext cx="573085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F1B662D5-D585-7A12-4768-76A65E7BBF10}"/>
              </a:ext>
            </a:extLst>
          </p:cNvPr>
          <p:cNvSpPr/>
          <p:nvPr/>
        </p:nvSpPr>
        <p:spPr>
          <a:xfrm>
            <a:off x="5296011" y="2784395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6FDE4F8-5B21-F027-824B-DB4ECA10624E}"/>
              </a:ext>
            </a:extLst>
          </p:cNvPr>
          <p:cNvSpPr/>
          <p:nvPr/>
        </p:nvSpPr>
        <p:spPr>
          <a:xfrm>
            <a:off x="5294865" y="4506821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139E483E-9EB8-EAAB-9249-FBFFB0F46437}"/>
              </a:ext>
            </a:extLst>
          </p:cNvPr>
          <p:cNvSpPr/>
          <p:nvPr/>
        </p:nvSpPr>
        <p:spPr>
          <a:xfrm>
            <a:off x="11139778" y="3035401"/>
            <a:ext cx="349861" cy="170328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C49129B0-44CC-9CC2-CE2A-50B329B44DB7}"/>
              </a:ext>
            </a:extLst>
          </p:cNvPr>
          <p:cNvSpPr/>
          <p:nvPr/>
        </p:nvSpPr>
        <p:spPr>
          <a:xfrm rot="5400000" flipV="1">
            <a:off x="6741360" y="1588911"/>
            <a:ext cx="3301785" cy="6194772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5A5A04B5-0AE9-CA4F-4DAD-D587DFDED47A}"/>
              </a:ext>
            </a:extLst>
          </p:cNvPr>
          <p:cNvSpPr/>
          <p:nvPr/>
        </p:nvSpPr>
        <p:spPr>
          <a:xfrm>
            <a:off x="5177626" y="2232231"/>
            <a:ext cx="182925" cy="4104957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052A0D-EB6A-315B-627E-2FE8F41E409B}"/>
              </a:ext>
            </a:extLst>
          </p:cNvPr>
          <p:cNvSpPr/>
          <p:nvPr/>
        </p:nvSpPr>
        <p:spPr>
          <a:xfrm>
            <a:off x="3937277" y="1646406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Cond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A776211C-901F-6ABA-381B-CF2301EF76D8}"/>
              </a:ext>
            </a:extLst>
          </p:cNvPr>
          <p:cNvSpPr/>
          <p:nvPr/>
        </p:nvSpPr>
        <p:spPr>
          <a:xfrm>
            <a:off x="4549738" y="1282385"/>
            <a:ext cx="279633" cy="2902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1B0D60D-634B-BDAC-7C69-41AFBAC74057}"/>
              </a:ext>
            </a:extLst>
          </p:cNvPr>
          <p:cNvSpPr/>
          <p:nvPr/>
        </p:nvSpPr>
        <p:spPr>
          <a:xfrm>
            <a:off x="4345634" y="2634592"/>
            <a:ext cx="279633" cy="2902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75FA5E83-CD66-7CA3-A2DB-FE4A4C6FC755}"/>
              </a:ext>
            </a:extLst>
          </p:cNvPr>
          <p:cNvSpPr/>
          <p:nvPr/>
        </p:nvSpPr>
        <p:spPr>
          <a:xfrm flipH="1">
            <a:off x="803080" y="1976385"/>
            <a:ext cx="2892787" cy="1693148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D4A50CF-A02D-F7D1-03AE-B2ADFA368E8C}"/>
              </a:ext>
            </a:extLst>
          </p:cNvPr>
          <p:cNvSpPr/>
          <p:nvPr/>
        </p:nvSpPr>
        <p:spPr>
          <a:xfrm>
            <a:off x="815007" y="4404686"/>
            <a:ext cx="1232455" cy="5632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FETCH</a:t>
            </a:r>
            <a:endParaRPr kumimoji="1" lang="zh-CN" altLang="en-US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490C884-A95E-EC89-78F4-28EB7F4D1468}"/>
              </a:ext>
            </a:extLst>
          </p:cNvPr>
          <p:cNvSpPr/>
          <p:nvPr/>
        </p:nvSpPr>
        <p:spPr>
          <a:xfrm>
            <a:off x="802086" y="5070108"/>
            <a:ext cx="1245376" cy="563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C57C233-8314-3E53-FE67-0A0A590F6C5B}"/>
              </a:ext>
            </a:extLst>
          </p:cNvPr>
          <p:cNvSpPr/>
          <p:nvPr/>
        </p:nvSpPr>
        <p:spPr>
          <a:xfrm>
            <a:off x="802086" y="5730901"/>
            <a:ext cx="1245376" cy="563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EXECUTE</a:t>
            </a:r>
            <a:endParaRPr kumimoji="1"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0AE969-C6B0-8022-EF5F-9AD223C267CD}"/>
              </a:ext>
            </a:extLst>
          </p:cNvPr>
          <p:cNvSpPr/>
          <p:nvPr/>
        </p:nvSpPr>
        <p:spPr>
          <a:xfrm>
            <a:off x="9287124" y="2370797"/>
            <a:ext cx="449389" cy="148855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7F4E5B1-479A-4466-F4AC-6F892CABCE92}"/>
              </a:ext>
            </a:extLst>
          </p:cNvPr>
          <p:cNvSpPr/>
          <p:nvPr/>
        </p:nvSpPr>
        <p:spPr>
          <a:xfrm>
            <a:off x="9395529" y="2908541"/>
            <a:ext cx="1147902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2</cp:revision>
  <dcterms:created xsi:type="dcterms:W3CDTF">2024-01-16T08:41:36Z</dcterms:created>
  <dcterms:modified xsi:type="dcterms:W3CDTF">2024-01-16T16:06:59Z</dcterms:modified>
</cp:coreProperties>
</file>