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4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CF7AF-50D6-1016-0F60-0F57ED01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DEDB5-5463-05A7-604E-5A29249E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EC92B-F0C7-775C-9893-CD4BAD8D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FD961-566D-274A-880E-F54D9C8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6EE7-D0B9-638E-1507-BCBA277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80E9-6E55-F44E-87F4-E0778DA3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4B164-4D5C-29FB-FABF-C19B0A29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218B-F721-ED30-6917-7BBE3AE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AFFE1-E1E3-1295-883E-C2D2CCAE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85DC4-06C9-E01B-21C2-D3056187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3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CE8D0-1DE7-5ABE-A5B7-92AE313AB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FE1E8-753E-E71B-62C5-B4D1E6A4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6732-54AC-AAB1-A89D-B62DE34F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EB6B-A666-1220-22B0-1713171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13606-76F2-F4C4-22C0-09F6E2C9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88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572D-494D-2BA6-795C-CC05F23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E753-2034-ECE5-A8F0-8D83C9C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30149-D79B-4A97-BD7B-A40B0FFE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6BABA-C7CE-06A7-BB4E-F01FBF8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3E80C-2C09-9598-1F22-FC1FD40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3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7956B-367D-7100-A6CC-4BF3A8A5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668F6-B566-74BF-631F-4ACF6472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2D36-7F9D-ADF8-5D47-5FD8B4A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B409-F446-EA7D-A4FB-019E08B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C3702-E844-F9ED-17E3-A364B37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4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4990-4339-A8E2-8ECB-7F217148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BF3EB-BC43-D767-B2E0-7241A0FC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B6F9A-22A2-5AF0-519E-78FD83B5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FC4CE-366C-A7D2-078D-169E1E39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B70E0-B133-25AC-E4E6-8D5FA7C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80FE-FE03-CD35-0BBE-48B9165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7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969C-13E1-8919-4B31-2088C41E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77F2A-AEC3-97BE-F41C-30B6B1F8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B49AE-95CB-B514-21ED-AA201862C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4E364-4B92-E9AC-C86C-DF50FEC72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180CA-9EDF-2CEF-17A7-0E92EB3E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04F79E-0758-C997-69FB-75B1E3F0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60FEC-9F4F-62CC-8AE8-817D4A14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D6786B-B258-F49B-5C02-174DD99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1A74-8B99-F7E9-2E6B-5A0DF7C0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39F73-1006-4EBC-6646-AFB102B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AFCEB-1212-F0FF-DBC5-45D830AA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C1862-F75B-8178-577C-C28FFEC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820EBC-9BCC-990A-2260-CF70A0A9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2DBB5-D4B3-E16A-AACE-24147B5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47309-3451-FC0A-7354-74BF2BF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7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61A9-15C2-2AF9-A89A-46C6327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61DFF-8035-F374-487D-A19D615C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74F41-821B-F3C9-6097-091C4CE8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4AEA1-7488-8164-31D2-7FC2539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28AD1-1FC9-C8B2-0325-10770BF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16782-C8BB-55DC-7377-27ACDD65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0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24A1-03BD-DC33-1A4B-7EFC784E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02AF4-9744-2D18-ADA9-1E9A81E3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90ACF-399A-7E4D-1312-FCDBB9E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55CBA-AFF3-B3F4-CFAB-0B41F0B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559F7-682E-FCE7-58BF-1298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DB523-0093-F852-5814-C95FDEB1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8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3A7D5-184E-1A6F-9A67-569AC41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578E-B008-9DAF-C4A6-25D96AA3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4061-0BBA-5D8A-00D1-7AAABCA8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173F-77D8-3A4A-B83C-B33723880ECE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1B420-5A24-92A1-E26B-4E19195D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CA3EA-A830-C314-EB78-D9016C9D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9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E040E9-9862-32D8-BBC5-B79560C9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9110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B019E1F-1A80-03C7-B991-D56E81E2280B}"/>
              </a:ext>
            </a:extLst>
          </p:cNvPr>
          <p:cNvSpPr txBox="1"/>
          <p:nvPr/>
        </p:nvSpPr>
        <p:spPr>
          <a:xfrm>
            <a:off x="2411073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2E753-7589-5A4B-4B9A-4B25CEFCEFB5}"/>
              </a:ext>
            </a:extLst>
          </p:cNvPr>
          <p:cNvSpPr txBox="1"/>
          <p:nvPr/>
        </p:nvSpPr>
        <p:spPr>
          <a:xfrm>
            <a:off x="3009733" y="350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4A675-1C44-1129-F620-30ED052767B4}"/>
              </a:ext>
            </a:extLst>
          </p:cNvPr>
          <p:cNvSpPr txBox="1"/>
          <p:nvPr/>
        </p:nvSpPr>
        <p:spPr>
          <a:xfrm>
            <a:off x="9911658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AC8319-86E2-3076-D8C3-4BA87B01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75878"/>
              </p:ext>
            </p:extLst>
          </p:nvPr>
        </p:nvGraphicFramePr>
        <p:xfrm>
          <a:off x="2032000" y="15578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1ECF52-E0B8-1D83-D286-18992F7C9981}"/>
              </a:ext>
            </a:extLst>
          </p:cNvPr>
          <p:cNvSpPr txBox="1"/>
          <p:nvPr/>
        </p:nvSpPr>
        <p:spPr>
          <a:xfrm>
            <a:off x="2411073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E5246-C88E-D2BB-D8E3-B637ACE06225}"/>
              </a:ext>
            </a:extLst>
          </p:cNvPr>
          <p:cNvSpPr txBox="1"/>
          <p:nvPr/>
        </p:nvSpPr>
        <p:spPr>
          <a:xfrm>
            <a:off x="3009733" y="118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6A32C-205F-5F6D-2A03-170C7D5E2F5E}"/>
              </a:ext>
            </a:extLst>
          </p:cNvPr>
          <p:cNvSpPr txBox="1"/>
          <p:nvPr/>
        </p:nvSpPr>
        <p:spPr>
          <a:xfrm>
            <a:off x="4819749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A15E11-302F-9587-CB02-7460A078C2F8}"/>
              </a:ext>
            </a:extLst>
          </p:cNvPr>
          <p:cNvSpPr txBox="1"/>
          <p:nvPr/>
        </p:nvSpPr>
        <p:spPr>
          <a:xfrm>
            <a:off x="7854779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2  1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EEA8A-E029-52CF-8B9A-72200C2306CF}"/>
              </a:ext>
            </a:extLst>
          </p:cNvPr>
          <p:cNvSpPr txBox="1"/>
          <p:nvPr/>
        </p:nvSpPr>
        <p:spPr>
          <a:xfrm>
            <a:off x="9911658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DE93CA-F2D9-955D-50BB-F541BEAC1BAB}"/>
              </a:ext>
            </a:extLst>
          </p:cNvPr>
          <p:cNvSpPr txBox="1"/>
          <p:nvPr/>
        </p:nvSpPr>
        <p:spPr>
          <a:xfrm>
            <a:off x="196586" y="350334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en-US" altLang="zh-CN" dirty="0"/>
              <a:t>2</a:t>
            </a:r>
            <a:r>
              <a:rPr kumimoji="1" lang="zh-CN" altLang="en-US" dirty="0"/>
              <a:t>进制数</a:t>
            </a:r>
            <a:endParaRPr kumimoji="1" lang="en-US" altLang="zh-CN" dirty="0"/>
          </a:p>
          <a:p>
            <a:r>
              <a:rPr kumimoji="1" lang="zh-CN" altLang="en-US" dirty="0"/>
              <a:t>存入寄存器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EFBE11-33E7-10AC-89D0-7E9DD2F8E1F8}"/>
              </a:ext>
            </a:extLst>
          </p:cNvPr>
          <p:cNvSpPr txBox="1"/>
          <p:nvPr/>
        </p:nvSpPr>
        <p:spPr>
          <a:xfrm>
            <a:off x="585216" y="2606040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10:</a:t>
            </a:r>
            <a:r>
              <a:rPr kumimoji="1" lang="zh-CN" altLang="en-US" dirty="0"/>
              <a:t>内存地址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RAM[R1]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遗弃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102216-8EA8-A64A-1A83-93C8C0506FD4}"/>
              </a:ext>
            </a:extLst>
          </p:cNvPr>
          <p:cNvSpPr txBox="1"/>
          <p:nvPr/>
        </p:nvSpPr>
        <p:spPr>
          <a:xfrm>
            <a:off x="3965289" y="2606040"/>
            <a:ext cx="21307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000:Rd=R1</a:t>
            </a:r>
          </a:p>
          <a:p>
            <a:r>
              <a:rPr kumimoji="1" lang="en-US" altLang="zh-CN" dirty="0"/>
              <a:t>001:Rd=-R1</a:t>
            </a:r>
          </a:p>
          <a:p>
            <a:r>
              <a:rPr kumimoji="1" lang="en-US" altLang="zh-CN" dirty="0"/>
              <a:t>010:Rd=R0+R1</a:t>
            </a:r>
          </a:p>
          <a:p>
            <a:r>
              <a:rPr kumimoji="1" lang="en-US" altLang="zh-CN" dirty="0"/>
              <a:t>011:Rd=R0</a:t>
            </a:r>
          </a:p>
          <a:p>
            <a:r>
              <a:rPr kumimoji="1" lang="en-US" altLang="zh-CN" dirty="0"/>
              <a:t>100:Rd=RAM[R1]</a:t>
            </a:r>
          </a:p>
          <a:p>
            <a:r>
              <a:rPr kumimoji="1" lang="en-US" altLang="zh-CN" dirty="0"/>
              <a:t>101:Rd=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R0</a:t>
            </a:r>
          </a:p>
          <a:p>
            <a:r>
              <a:rPr kumimoji="1" lang="en-US" altLang="zh-CN" dirty="0"/>
              <a:t>110:Rd=R0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111:Rd=R0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F19CB2-2F3B-3592-CE32-2D8C601634CA}"/>
              </a:ext>
            </a:extLst>
          </p:cNvPr>
          <p:cNvSpPr txBox="1"/>
          <p:nvPr/>
        </p:nvSpPr>
        <p:spPr>
          <a:xfrm>
            <a:off x="7328993" y="2606040"/>
            <a:ext cx="338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01:Rd&gt;0</a:t>
            </a:r>
          </a:p>
          <a:p>
            <a:r>
              <a:rPr kumimoji="1" lang="en-US" altLang="zh-CN" dirty="0"/>
              <a:t>10:Rd=0</a:t>
            </a:r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无条件执行</a:t>
            </a:r>
          </a:p>
        </p:txBody>
      </p:sp>
    </p:spTree>
    <p:extLst>
      <p:ext uri="{BB962C8B-B14F-4D97-AF65-F5344CB8AC3E}">
        <p14:creationId xmlns:p14="http://schemas.microsoft.com/office/powerpoint/2010/main" val="1124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F416-E657-6D28-4636-27DAE56C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FB8707-3D10-C65F-8F23-96930342E3A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FF683A-764C-5C95-5D90-E7FAC05FC9E9}"/>
              </a:ext>
            </a:extLst>
          </p:cNvPr>
          <p:cNvSpPr txBox="1"/>
          <p:nvPr/>
        </p:nvSpPr>
        <p:spPr>
          <a:xfrm>
            <a:off x="2411073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B1AA4A-DD86-DE8A-9439-A181BE97869A}"/>
              </a:ext>
            </a:extLst>
          </p:cNvPr>
          <p:cNvSpPr txBox="1"/>
          <p:nvPr/>
        </p:nvSpPr>
        <p:spPr>
          <a:xfrm>
            <a:off x="3009733" y="350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480426-9370-E370-5D6F-8B6FC74CE832}"/>
              </a:ext>
            </a:extLst>
          </p:cNvPr>
          <p:cNvSpPr txBox="1"/>
          <p:nvPr/>
        </p:nvSpPr>
        <p:spPr>
          <a:xfrm>
            <a:off x="9911658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90CB59B-F98B-2B47-8944-B1BC356F0E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578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7970E5E-C39B-BAFD-72DD-96EEB9F5072F}"/>
              </a:ext>
            </a:extLst>
          </p:cNvPr>
          <p:cNvSpPr txBox="1"/>
          <p:nvPr/>
        </p:nvSpPr>
        <p:spPr>
          <a:xfrm>
            <a:off x="2411073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A9452-8D98-E1B0-2F4F-C33FE0AD5EF6}"/>
              </a:ext>
            </a:extLst>
          </p:cNvPr>
          <p:cNvSpPr txBox="1"/>
          <p:nvPr/>
        </p:nvSpPr>
        <p:spPr>
          <a:xfrm>
            <a:off x="3009733" y="118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0D35D9-71CB-8A8D-3157-CCDEB827F1F5}"/>
              </a:ext>
            </a:extLst>
          </p:cNvPr>
          <p:cNvSpPr txBox="1"/>
          <p:nvPr/>
        </p:nvSpPr>
        <p:spPr>
          <a:xfrm>
            <a:off x="4819749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31C7F-F475-10F5-4971-B767CAFAAEEE}"/>
              </a:ext>
            </a:extLst>
          </p:cNvPr>
          <p:cNvSpPr txBox="1"/>
          <p:nvPr/>
        </p:nvSpPr>
        <p:spPr>
          <a:xfrm>
            <a:off x="7854779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2  1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228796-4D6E-B2DE-D66F-EF52BE9E8855}"/>
              </a:ext>
            </a:extLst>
          </p:cNvPr>
          <p:cNvSpPr txBox="1"/>
          <p:nvPr/>
        </p:nvSpPr>
        <p:spPr>
          <a:xfrm>
            <a:off x="9911658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8A061-1EED-12A0-EDD1-D9915AF60379}"/>
              </a:ext>
            </a:extLst>
          </p:cNvPr>
          <p:cNvSpPr txBox="1"/>
          <p:nvPr/>
        </p:nvSpPr>
        <p:spPr>
          <a:xfrm>
            <a:off x="196586" y="350334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en-US" altLang="zh-CN" dirty="0"/>
              <a:t>2</a:t>
            </a:r>
            <a:r>
              <a:rPr kumimoji="1" lang="zh-CN" altLang="en-US" dirty="0"/>
              <a:t>进制数</a:t>
            </a:r>
            <a:endParaRPr kumimoji="1" lang="en-US" altLang="zh-CN" dirty="0"/>
          </a:p>
          <a:p>
            <a:r>
              <a:rPr kumimoji="1" lang="zh-CN" altLang="en-US" dirty="0"/>
              <a:t>存入寄存器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7F7BA0-9DC2-D05B-7067-DD54FAD90A5E}"/>
              </a:ext>
            </a:extLst>
          </p:cNvPr>
          <p:cNvSpPr txBox="1"/>
          <p:nvPr/>
        </p:nvSpPr>
        <p:spPr>
          <a:xfrm>
            <a:off x="585216" y="2606040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10:</a:t>
            </a:r>
            <a:r>
              <a:rPr kumimoji="1" lang="zh-CN" altLang="en-US" dirty="0"/>
              <a:t>内存地址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RAM[R1]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遗弃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64D06E-FB67-F7F3-BFC2-A0BBB8C437EF}"/>
              </a:ext>
            </a:extLst>
          </p:cNvPr>
          <p:cNvSpPr txBox="1"/>
          <p:nvPr/>
        </p:nvSpPr>
        <p:spPr>
          <a:xfrm>
            <a:off x="3965289" y="2606040"/>
            <a:ext cx="23615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000:Rd=R1</a:t>
            </a:r>
          </a:p>
          <a:p>
            <a:r>
              <a:rPr kumimoji="1" lang="en-US" altLang="zh-CN" dirty="0"/>
              <a:t>001:Rd=-R1</a:t>
            </a:r>
          </a:p>
          <a:p>
            <a:r>
              <a:rPr kumimoji="1" lang="en-US" altLang="zh-CN" dirty="0"/>
              <a:t>010:Rd=R0+R1</a:t>
            </a:r>
          </a:p>
          <a:p>
            <a:r>
              <a:rPr kumimoji="1" lang="en-US" altLang="zh-CN" dirty="0"/>
              <a:t>011:Rd=R0</a:t>
            </a:r>
          </a:p>
          <a:p>
            <a:r>
              <a:rPr kumimoji="1" lang="en-US" altLang="zh-CN" dirty="0"/>
              <a:t>100:Rd=RAM[R1]</a:t>
            </a:r>
          </a:p>
          <a:p>
            <a:r>
              <a:rPr kumimoji="1" lang="en-US" altLang="zh-CN" dirty="0"/>
              <a:t>101:Rd=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R0</a:t>
            </a:r>
          </a:p>
          <a:p>
            <a:r>
              <a:rPr kumimoji="1" lang="en-US" altLang="zh-CN" dirty="0"/>
              <a:t>110:Rd=R0</a:t>
            </a:r>
            <a:r>
              <a:rPr kumimoji="1" lang="en-US" altLang="zh-CN"/>
              <a:t>+R1+Carry</a:t>
            </a:r>
            <a:endParaRPr kumimoji="1" lang="en-US" altLang="zh-CN" dirty="0"/>
          </a:p>
          <a:p>
            <a:r>
              <a:rPr kumimoji="1" lang="en-US" altLang="zh-CN" dirty="0"/>
              <a:t>111:Rd=R0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X</a:t>
            </a:r>
            <a:r>
              <a:rPr kumimoji="1" lang="en-US" altLang="zh-CN" i="1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14E48C-BE5A-FE29-40FF-425267B8CD84}"/>
              </a:ext>
            </a:extLst>
          </p:cNvPr>
          <p:cNvSpPr txBox="1"/>
          <p:nvPr/>
        </p:nvSpPr>
        <p:spPr>
          <a:xfrm>
            <a:off x="7328993" y="2606040"/>
            <a:ext cx="338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01:Rd&gt;0</a:t>
            </a:r>
          </a:p>
          <a:p>
            <a:r>
              <a:rPr kumimoji="1" lang="en-US" altLang="zh-CN" dirty="0"/>
              <a:t>10:Rd=0</a:t>
            </a:r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无条件执行</a:t>
            </a:r>
          </a:p>
        </p:txBody>
      </p:sp>
    </p:spTree>
    <p:extLst>
      <p:ext uri="{BB962C8B-B14F-4D97-AF65-F5344CB8AC3E}">
        <p14:creationId xmlns:p14="http://schemas.microsoft.com/office/powerpoint/2010/main" val="5986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286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6</cp:revision>
  <dcterms:created xsi:type="dcterms:W3CDTF">2024-01-15T09:46:34Z</dcterms:created>
  <dcterms:modified xsi:type="dcterms:W3CDTF">2024-02-28T02:33:10Z</dcterms:modified>
</cp:coreProperties>
</file>