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057A1E-C914-46D5-92B7-52875E8569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0225E6-7BFB-47D3-895A-A595776D63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24984D-3881-465A-B0FE-D489C1CB4B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58A87D-C360-41DA-899E-5DB9E4BE1CA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B48EAD-2B39-4649-94FC-4DA7C9FBE1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648116-F8C3-4F96-8D50-48C1788758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A29942-B5F5-4D14-A212-FFDC3C555A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577F10-22EE-4257-A48E-F6791241C8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4B9C57-D3DC-4C9C-9BEC-F407496E85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72A420-BBA4-4340-A5A0-E971467B17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128763-0980-4F51-AB38-D1A5CC71C2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F45789-865E-44E4-B9B0-A63D882812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h-CN" sz="4400" spc="-1" strike="noStrike">
                <a:latin typeface="Arial"/>
              </a:rPr>
              <a:t>单击以编辑标题文本格式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点击以编辑提纲文本格式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第二提纲级别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第三提纲级别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第四提纲级别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第五提纲级别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第六提纲级别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第七提纲级别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632B4F1-42C5-4F98-A576-254E4249E276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288360" y="103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9600" spc="-1" strike="noStrike">
                <a:latin typeface="Arial"/>
              </a:rPr>
              <a:t>Turn on</a:t>
            </a:r>
            <a:endParaRPr b="0" lang="en-US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288360" y="103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9600" spc="-1" strike="noStrike">
                <a:latin typeface="Arial"/>
              </a:rPr>
              <a:t>Turn off</a:t>
            </a:r>
            <a:endParaRPr b="0" lang="en-US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2023-07-28T19:40:16Z</dcterms:created>
  <dc:creator/>
  <dc:description/>
  <dc:language>zh-CN</dc:language>
  <cp:lastModifiedBy/>
  <dcterms:modified xsi:type="dcterms:W3CDTF">2023-07-28T20:10:52Z</dcterms:modified>
  <cp:revision>2</cp:revision>
  <dc:subject/>
  <dc:title/>
</cp:coreProperties>
</file>