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2" r:id="rId14"/>
    <p:sldId id="270" r:id="rId15"/>
    <p:sldId id="273" r:id="rId16"/>
    <p:sldId id="271" r:id="rId17"/>
    <p:sldId id="274" r:id="rId18"/>
    <p:sldId id="275" r:id="rId19"/>
    <p:sldId id="269"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24"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55DE50C-6C88-40CB-8EFC-177C4FA86448}"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553685C-6DFC-43C3-BE8A-7FE997D05285}" type="datetimeFigureOut">
              <a:rPr lang="en-US" smtClean="0"/>
              <a:t>3/15/2023</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55DE50C-6C88-40CB-8EFC-177C4FA8644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
            <a:ext cx="8229600" cy="2209800"/>
          </a:xfrm>
        </p:spPr>
        <p:txBody>
          <a:bodyPr>
            <a:normAutofit/>
          </a:bodyPr>
          <a:lstStyle/>
          <a:p>
            <a:r>
              <a:rPr lang="en-US" sz="5400" dirty="0" smtClean="0">
                <a:latin typeface="Times New Roman" pitchFamily="18" charset="0"/>
                <a:cs typeface="Times New Roman" pitchFamily="18" charset="0"/>
              </a:rPr>
              <a:t>SIWES DEFENCE</a:t>
            </a:r>
            <a:endParaRPr lang="en-US" sz="5400"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2362200"/>
            <a:ext cx="7543800" cy="3352800"/>
          </a:xfrm>
        </p:spPr>
        <p:txBody>
          <a:bodyPr>
            <a:normAutofit/>
          </a:bodyPr>
          <a:lstStyle/>
          <a:p>
            <a:r>
              <a:rPr lang="en-US" sz="3600" dirty="0" smtClean="0">
                <a:latin typeface="Times New Roman" pitchFamily="18" charset="0"/>
                <a:cs typeface="Times New Roman" pitchFamily="18" charset="0"/>
              </a:rPr>
              <a:t>Undertaken at Mzienet Systems</a:t>
            </a:r>
          </a:p>
          <a:p>
            <a:r>
              <a:rPr lang="en-US" sz="3600" dirty="0" smtClean="0">
                <a:latin typeface="Times New Roman" pitchFamily="18" charset="0"/>
                <a:cs typeface="Times New Roman" pitchFamily="18" charset="0"/>
              </a:rPr>
              <a:t>By    </a:t>
            </a:r>
          </a:p>
          <a:p>
            <a:r>
              <a:rPr lang="en-US" sz="3600" b="1" dirty="0"/>
              <a:t>JOSEPH EBENEZER DANIEL</a:t>
            </a:r>
            <a:endParaRPr lang="en-US" sz="3600" dirty="0"/>
          </a:p>
          <a:p>
            <a:r>
              <a:rPr lang="en-US" sz="3600" dirty="0" smtClean="0">
                <a:latin typeface="Times New Roman" pitchFamily="18" charset="0"/>
                <a:cs typeface="Times New Roman" pitchFamily="18" charset="0"/>
              </a:rPr>
              <a:t>Department: Mathematics</a:t>
            </a:r>
          </a:p>
          <a:p>
            <a:r>
              <a:rPr lang="en-US" sz="3600" dirty="0" smtClean="0">
                <a:latin typeface="Times New Roman" pitchFamily="18" charset="0"/>
                <a:cs typeface="Times New Roman" pitchFamily="18" charset="0"/>
              </a:rPr>
              <a:t>Matric No: 20183036</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1207770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Web Development</a:t>
            </a:r>
            <a:endParaRPr lang="en-US" dirty="0"/>
          </a:p>
        </p:txBody>
      </p:sp>
      <p:sp>
        <p:nvSpPr>
          <p:cNvPr id="3" name="Content Placeholder 2"/>
          <p:cNvSpPr>
            <a:spLocks noGrp="1"/>
          </p:cNvSpPr>
          <p:nvPr>
            <p:ph idx="1"/>
          </p:nvPr>
        </p:nvSpPr>
        <p:spPr>
          <a:xfrm>
            <a:off x="502920" y="530352"/>
            <a:ext cx="8183880" cy="4879848"/>
          </a:xfrm>
        </p:spPr>
        <p:txBody>
          <a:bodyPr/>
          <a:lstStyle/>
          <a:p>
            <a:pPr marL="0" indent="0">
              <a:buNone/>
            </a:pPr>
            <a:r>
              <a:rPr lang="en-US" dirty="0" smtClean="0"/>
              <a:t>   Front-end web development is the development of the graphical user interface of a website, through the use of HTML, CSS, and JavaScript, so that users can view and interact with that website.</a:t>
            </a:r>
            <a:br>
              <a:rPr lang="en-US" dirty="0" smtClean="0"/>
            </a:br>
            <a:endParaRPr lang="en-US" dirty="0" smtClean="0"/>
          </a:p>
          <a:p>
            <a:pPr marL="0" indent="0">
              <a:buNone/>
            </a:pPr>
            <a:r>
              <a:rPr lang="en-US" dirty="0"/>
              <a:t> </a:t>
            </a:r>
            <a:r>
              <a:rPr lang="en-US" dirty="0" smtClean="0"/>
              <a:t>  Let`s quickly take a look on frontend development tools</a:t>
            </a:r>
            <a:endParaRPr lang="en-US" dirty="0"/>
          </a:p>
        </p:txBody>
      </p:sp>
    </p:spTree>
    <p:extLst>
      <p:ext uri="{BB962C8B-B14F-4D97-AF65-F5344CB8AC3E}">
        <p14:creationId xmlns:p14="http://schemas.microsoft.com/office/powerpoint/2010/main" val="904986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Development Tools</a:t>
            </a:r>
            <a:endParaRPr lang="en-US" dirty="0"/>
          </a:p>
        </p:txBody>
      </p:sp>
      <p:sp>
        <p:nvSpPr>
          <p:cNvPr id="3" name="Content Placeholder 2"/>
          <p:cNvSpPr>
            <a:spLocks noGrp="1"/>
          </p:cNvSpPr>
          <p:nvPr>
            <p:ph idx="1"/>
          </p:nvPr>
        </p:nvSpPr>
        <p:spPr/>
        <p:txBody>
          <a:bodyPr/>
          <a:lstStyle/>
          <a:p>
            <a:pPr marL="0" indent="0">
              <a:buNone/>
            </a:pPr>
            <a:r>
              <a:rPr lang="en-US" dirty="0" smtClean="0"/>
              <a:t>  Major Frontend development tools include:</a:t>
            </a:r>
            <a:br>
              <a:rPr lang="en-US" dirty="0" smtClean="0"/>
            </a:br>
            <a:endParaRPr lang="en-US" dirty="0" smtClean="0"/>
          </a:p>
          <a:p>
            <a:r>
              <a:rPr lang="en-US" dirty="0" smtClean="0"/>
              <a:t>HTML – HyperText Markup Language</a:t>
            </a:r>
          </a:p>
          <a:p>
            <a:endParaRPr lang="en-US" dirty="0" smtClean="0"/>
          </a:p>
          <a:p>
            <a:r>
              <a:rPr lang="en-US" dirty="0" smtClean="0"/>
              <a:t>CSS - Cascading Style Sheet	</a:t>
            </a:r>
          </a:p>
          <a:p>
            <a:endParaRPr lang="en-US" dirty="0" smtClean="0"/>
          </a:p>
          <a:p>
            <a:r>
              <a:rPr lang="en-US" dirty="0" smtClean="0"/>
              <a:t>JS -   JavaScript		   </a:t>
            </a:r>
            <a:endParaRPr lang="en-US" dirty="0"/>
          </a:p>
        </p:txBody>
      </p:sp>
    </p:spTree>
    <p:extLst>
      <p:ext uri="{BB962C8B-B14F-4D97-AF65-F5344CB8AC3E}">
        <p14:creationId xmlns:p14="http://schemas.microsoft.com/office/powerpoint/2010/main" val="1674311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a:t>
            </a:r>
            <a:br>
              <a:rPr lang="en-US" dirty="0" smtClean="0"/>
            </a:br>
            <a:r>
              <a:rPr lang="en-US" dirty="0" smtClean="0"/>
              <a:t>Frontend Development Tools</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a:t>HTML stands for Hypertext Markup Language and it is the standard markup language used to create web pages. </a:t>
            </a:r>
            <a:endParaRPr lang="en-US" dirty="0" smtClean="0"/>
          </a:p>
          <a:p>
            <a:pPr marL="0" indent="0">
              <a:buNone/>
            </a:pPr>
            <a:r>
              <a:rPr lang="en-US" dirty="0"/>
              <a:t> </a:t>
            </a:r>
            <a:r>
              <a:rPr lang="en-US" dirty="0" smtClean="0"/>
              <a:t> HTML </a:t>
            </a:r>
            <a:r>
              <a:rPr lang="en-US" dirty="0"/>
              <a:t>is used to structure the content of a web page, including text, images, and other multimedia elements, and to define how that content is displayed in a web browser.</a:t>
            </a:r>
          </a:p>
          <a:p>
            <a:pPr marL="0" indent="0">
              <a:buNone/>
            </a:pPr>
            <a:endParaRPr lang="en-US" dirty="0"/>
          </a:p>
        </p:txBody>
      </p:sp>
    </p:spTree>
    <p:extLst>
      <p:ext uri="{BB962C8B-B14F-4D97-AF65-F5344CB8AC3E}">
        <p14:creationId xmlns:p14="http://schemas.microsoft.com/office/powerpoint/2010/main" val="646188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(Typical HTML Page)</a:t>
            </a:r>
            <a:r>
              <a:rPr lang="en-US" dirty="0"/>
              <a:t/>
            </a:r>
            <a:br>
              <a:rPr lang="en-US" dirty="0"/>
            </a:br>
            <a:r>
              <a:rPr lang="en-US" dirty="0"/>
              <a:t>Frontend Development Tools</a:t>
            </a:r>
          </a:p>
        </p:txBody>
      </p:sp>
      <p:sp>
        <p:nvSpPr>
          <p:cNvPr id="9" name="Content Placeholder 8"/>
          <p:cNvSpPr>
            <a:spLocks noGrp="1"/>
          </p:cNvSpPr>
          <p:nvPr>
            <p:ph idx="1"/>
          </p:nvPr>
        </p:nvSpPr>
        <p:spPr/>
        <p:txBody>
          <a:bodyPr/>
          <a:lstStyle/>
          <a:p>
            <a:endParaRPr lang="en-US"/>
          </a:p>
        </p:txBody>
      </p:sp>
    </p:spTree>
    <p:extLst>
      <p:ext uri="{BB962C8B-B14F-4D97-AF65-F5344CB8AC3E}">
        <p14:creationId xmlns:p14="http://schemas.microsoft.com/office/powerpoint/2010/main" val="3474930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a:t>
            </a:r>
            <a:r>
              <a:rPr lang="en-US" dirty="0"/>
              <a:t/>
            </a:r>
            <a:br>
              <a:rPr lang="en-US" dirty="0"/>
            </a:br>
            <a:r>
              <a:rPr lang="en-US" dirty="0"/>
              <a:t>Frontend Development Tools</a:t>
            </a:r>
          </a:p>
        </p:txBody>
      </p:sp>
      <p:sp>
        <p:nvSpPr>
          <p:cNvPr id="3" name="Content Placeholder 2"/>
          <p:cNvSpPr>
            <a:spLocks noGrp="1"/>
          </p:cNvSpPr>
          <p:nvPr>
            <p:ph idx="1"/>
          </p:nvPr>
        </p:nvSpPr>
        <p:spPr/>
        <p:txBody>
          <a:bodyPr/>
          <a:lstStyle/>
          <a:p>
            <a:r>
              <a:rPr lang="en-US" dirty="0"/>
              <a:t>CSS stands for Cascading Style Sheets</a:t>
            </a:r>
            <a:r>
              <a:rPr lang="en-US" dirty="0" smtClean="0"/>
              <a:t>.</a:t>
            </a:r>
            <a:endParaRPr lang="en-US" dirty="0"/>
          </a:p>
          <a:p>
            <a:pPr lvl="0"/>
            <a:r>
              <a:rPr lang="en-US" dirty="0" smtClean="0"/>
              <a:t> </a:t>
            </a:r>
            <a:r>
              <a:rPr lang="en-US" dirty="0"/>
              <a:t>CSS is a language we use to style a web page.</a:t>
            </a:r>
          </a:p>
          <a:p>
            <a:pPr lvl="0"/>
            <a:r>
              <a:rPr lang="en-US" dirty="0" smtClean="0"/>
              <a:t>CSS </a:t>
            </a:r>
            <a:r>
              <a:rPr lang="en-US" dirty="0"/>
              <a:t>describes how HTML elements are to be displayed on screen, paper, or in other media.</a:t>
            </a:r>
          </a:p>
          <a:p>
            <a:pPr lvl="0"/>
            <a:r>
              <a:rPr lang="en-US" dirty="0"/>
              <a:t>CSS saves a lot of work. It can control the layout of multiple web pages all at once. </a:t>
            </a:r>
          </a:p>
        </p:txBody>
      </p:sp>
    </p:spTree>
    <p:extLst>
      <p:ext uri="{BB962C8B-B14F-4D97-AF65-F5344CB8AC3E}">
        <p14:creationId xmlns:p14="http://schemas.microsoft.com/office/powerpoint/2010/main" val="2470519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 Typical View of CSS</a:t>
            </a:r>
            <a:r>
              <a:rPr lang="en-US" dirty="0"/>
              <a:t/>
            </a:r>
            <a:br>
              <a:rPr lang="en-US" dirty="0"/>
            </a:br>
            <a:r>
              <a:rPr lang="en-US" dirty="0"/>
              <a:t>Frontend Development Tools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38209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a:t>
            </a:r>
            <a:r>
              <a:rPr lang="en-US" dirty="0"/>
              <a:t/>
            </a:r>
            <a:br>
              <a:rPr lang="en-US" dirty="0"/>
            </a:br>
            <a:r>
              <a:rPr lang="en-US" dirty="0"/>
              <a:t>Frontend Development Tools</a:t>
            </a:r>
          </a:p>
        </p:txBody>
      </p:sp>
      <p:sp>
        <p:nvSpPr>
          <p:cNvPr id="3" name="Content Placeholder 2"/>
          <p:cNvSpPr>
            <a:spLocks noGrp="1"/>
          </p:cNvSpPr>
          <p:nvPr>
            <p:ph idx="1"/>
          </p:nvPr>
        </p:nvSpPr>
        <p:spPr>
          <a:xfrm>
            <a:off x="502920" y="530352"/>
            <a:ext cx="8183880" cy="4498848"/>
          </a:xfrm>
        </p:spPr>
        <p:txBody>
          <a:bodyPr>
            <a:normAutofit/>
          </a:bodyPr>
          <a:lstStyle/>
          <a:p>
            <a:pPr marL="0" indent="0">
              <a:buNone/>
            </a:pPr>
            <a:r>
              <a:rPr lang="en-US" dirty="0" smtClean="0"/>
              <a:t>  </a:t>
            </a:r>
            <a:r>
              <a:rPr lang="en-US" dirty="0"/>
              <a:t>JavaScript is an essential component of modern web development, and it provides a powerful and flexible way to add dynamic behavior and interactivity to web pages.</a:t>
            </a:r>
            <a:r>
              <a:rPr lang="en-US" b="1" dirty="0"/>
              <a:t> </a:t>
            </a:r>
            <a:r>
              <a:rPr lang="en-US" b="1" dirty="0" smtClean="0"/>
              <a:t> </a:t>
            </a:r>
            <a:endParaRPr lang="en-US" dirty="0"/>
          </a:p>
          <a:p>
            <a:pPr marL="0" indent="0">
              <a:buNone/>
            </a:pPr>
            <a:r>
              <a:rPr lang="en-US" dirty="0" smtClean="0"/>
              <a:t>  JavaScript </a:t>
            </a:r>
            <a:r>
              <a:rPr lang="en-US" dirty="0"/>
              <a:t>is a dynamic computer programming language. It is lightweight and most commonly used as a part of the web pages, whose implementation allows a client-side script to interact with a user and to make dynamic pages</a:t>
            </a:r>
            <a:r>
              <a:rPr lang="en-US" dirty="0" smtClean="0"/>
              <a:t>.</a:t>
            </a:r>
            <a:endParaRPr lang="en-US" dirty="0"/>
          </a:p>
        </p:txBody>
      </p:sp>
    </p:spTree>
    <p:extLst>
      <p:ext uri="{BB962C8B-B14F-4D97-AF65-F5344CB8AC3E}">
        <p14:creationId xmlns:p14="http://schemas.microsoft.com/office/powerpoint/2010/main" val="2485216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 JS Code View</a:t>
            </a:r>
            <a:r>
              <a:rPr lang="en-US" dirty="0"/>
              <a:t/>
            </a:r>
            <a:br>
              <a:rPr lang="en-US" dirty="0"/>
            </a:br>
            <a:r>
              <a:rPr lang="en-US" dirty="0"/>
              <a:t>Frontend Development Tools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41675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Pictorial Evidence</a:t>
            </a:r>
            <a:br>
              <a:rPr lang="en-US" dirty="0" smtClean="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43696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   In </a:t>
            </a:r>
            <a:r>
              <a:rPr lang="en-US" dirty="0"/>
              <a:t>conclusion, web development is a vast and dynamic field that continues to evolve and grow, as new technologies and tools become available. It involves the creation and maintenance of websites and web applications, and requires a combination of technical skills and creative abilities.</a:t>
            </a:r>
          </a:p>
          <a:p>
            <a:pPr marL="0" indent="0">
              <a:buNone/>
            </a:pPr>
            <a:endParaRPr lang="en-US" dirty="0"/>
          </a:p>
        </p:txBody>
      </p:sp>
    </p:spTree>
    <p:extLst>
      <p:ext uri="{BB962C8B-B14F-4D97-AF65-F5344CB8AC3E}">
        <p14:creationId xmlns:p14="http://schemas.microsoft.com/office/powerpoint/2010/main" val="4062760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MZIENET SYSTEMS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4781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 (</a:t>
            </a:r>
            <a:r>
              <a:rPr lang="en-US" dirty="0" smtClean="0"/>
              <a:t>contd...)</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t>
            </a:r>
            <a:r>
              <a:rPr lang="en-US" dirty="0"/>
              <a:t>Overall, the knowledge and skills I have acquired in web development will be invaluable in my career, as the demand for web developers continues to grow, and as the internet continues to play an increasingly important role in our lives. </a:t>
            </a:r>
            <a:endParaRPr lang="en-US" dirty="0" smtClean="0"/>
          </a:p>
          <a:p>
            <a:pPr marL="0" indent="0">
              <a:buNone/>
            </a:pPr>
            <a:endParaRPr lang="en-US" dirty="0"/>
          </a:p>
          <a:p>
            <a:pPr marL="0" indent="0">
              <a:buNone/>
            </a:pPr>
            <a:endParaRPr lang="en-US" dirty="0" smtClean="0"/>
          </a:p>
          <a:p>
            <a:pPr marL="0" indent="0">
              <a:buNone/>
            </a:pPr>
            <a:r>
              <a:rPr lang="en-US" dirty="0" smtClean="0"/>
              <a:t>Thanks……….</a:t>
            </a:r>
            <a:endParaRPr lang="en-US" dirty="0"/>
          </a:p>
        </p:txBody>
      </p:sp>
    </p:spTree>
    <p:extLst>
      <p:ext uri="{BB962C8B-B14F-4D97-AF65-F5344CB8AC3E}">
        <p14:creationId xmlns:p14="http://schemas.microsoft.com/office/powerpoint/2010/main" val="2739420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MZIENET SYSTEMS</a:t>
            </a:r>
            <a:br>
              <a:rPr lang="en-US" dirty="0" smtClean="0"/>
            </a:br>
            <a:r>
              <a:rPr lang="en-US" sz="2700" dirty="0" smtClean="0">
                <a:latin typeface="Times New Roman" pitchFamily="18" charset="0"/>
                <a:cs typeface="Times New Roman" pitchFamily="18" charset="0"/>
              </a:rPr>
              <a:t>B22 opp. OVL Block Industry, FCE osiele, Abeokuta</a:t>
            </a:r>
            <a:endParaRPr lang="en-US" sz="2700" dirty="0">
              <a:latin typeface="Times New Roman" pitchFamily="18" charset="0"/>
              <a:cs typeface="Times New Roman" pitchFamily="18" charset="0"/>
            </a:endParaRPr>
          </a:p>
        </p:txBody>
      </p:sp>
      <p:sp>
        <p:nvSpPr>
          <p:cNvPr id="3" name="Content Placeholder 2"/>
          <p:cNvSpPr>
            <a:spLocks noGrp="1"/>
          </p:cNvSpPr>
          <p:nvPr>
            <p:ph idx="1"/>
          </p:nvPr>
        </p:nvSpPr>
        <p:spPr>
          <a:xfrm>
            <a:off x="502920" y="838200"/>
            <a:ext cx="8183880" cy="3880104"/>
          </a:xfrm>
        </p:spPr>
        <p:txBody>
          <a:bodyPr/>
          <a:lstStyle/>
          <a:p>
            <a:r>
              <a:rPr lang="en-US" dirty="0" smtClean="0"/>
              <a:t>Mzienet Systems has competencies </a:t>
            </a:r>
            <a:r>
              <a:rPr lang="en-US" dirty="0"/>
              <a:t>in Information Technology (IT) and related </a:t>
            </a:r>
            <a:r>
              <a:rPr lang="en-US" dirty="0" smtClean="0"/>
              <a:t>fields.</a:t>
            </a:r>
          </a:p>
          <a:p>
            <a:endParaRPr lang="en-US" dirty="0" smtClean="0"/>
          </a:p>
          <a:p>
            <a:pPr lvl="0"/>
            <a:r>
              <a:rPr lang="en-US" dirty="0" smtClean="0"/>
              <a:t>The company specializes in </a:t>
            </a:r>
            <a:r>
              <a:rPr lang="en-US" dirty="0"/>
              <a:t>Website Development and </a:t>
            </a:r>
            <a:r>
              <a:rPr lang="en-US" dirty="0" smtClean="0"/>
              <a:t>Design.</a:t>
            </a:r>
          </a:p>
          <a:p>
            <a:pPr lvl="0"/>
            <a:endParaRPr lang="en-US" dirty="0" smtClean="0"/>
          </a:p>
          <a:p>
            <a:r>
              <a:rPr lang="en-US" dirty="0" smtClean="0"/>
              <a:t>As well as </a:t>
            </a:r>
            <a:r>
              <a:rPr lang="en-US" dirty="0"/>
              <a:t>Mobile application </a:t>
            </a:r>
            <a:r>
              <a:rPr lang="en-US" dirty="0" smtClean="0"/>
              <a:t>development</a:t>
            </a:r>
          </a:p>
          <a:p>
            <a:endParaRPr lang="en-US" dirty="0"/>
          </a:p>
          <a:p>
            <a:endParaRPr lang="en-US" dirty="0"/>
          </a:p>
          <a:p>
            <a:pPr lvl="0"/>
            <a:endParaRPr lang="en-US" dirty="0"/>
          </a:p>
          <a:p>
            <a:endParaRPr lang="en-US" dirty="0"/>
          </a:p>
        </p:txBody>
      </p:sp>
    </p:spTree>
    <p:extLst>
      <p:ext uri="{BB962C8B-B14F-4D97-AF65-F5344CB8AC3E}">
        <p14:creationId xmlns:p14="http://schemas.microsoft.com/office/powerpoint/2010/main" val="147552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Mzienet Systems – Services and Operations</a:t>
            </a:r>
            <a:endParaRPr lang="en-US" dirty="0"/>
          </a:p>
        </p:txBody>
      </p:sp>
      <p:sp>
        <p:nvSpPr>
          <p:cNvPr id="3" name="Content Placeholder 2"/>
          <p:cNvSpPr>
            <a:spLocks noGrp="1"/>
          </p:cNvSpPr>
          <p:nvPr>
            <p:ph idx="1"/>
          </p:nvPr>
        </p:nvSpPr>
        <p:spPr/>
        <p:txBody>
          <a:bodyPr>
            <a:normAutofit/>
          </a:bodyPr>
          <a:lstStyle/>
          <a:p>
            <a:pPr lvl="0"/>
            <a:r>
              <a:rPr lang="en-US" dirty="0"/>
              <a:t>ICT training through its academy which gives opportunity to learn in-demand IT skills like:</a:t>
            </a:r>
          </a:p>
          <a:p>
            <a:pPr lvl="3"/>
            <a:r>
              <a:rPr lang="en-US" dirty="0"/>
              <a:t>Frontend and Backend Development</a:t>
            </a:r>
          </a:p>
          <a:p>
            <a:pPr lvl="3"/>
            <a:r>
              <a:rPr lang="en-US" dirty="0"/>
              <a:t>Graphics Design</a:t>
            </a:r>
          </a:p>
          <a:p>
            <a:pPr lvl="3"/>
            <a:r>
              <a:rPr lang="en-US" dirty="0"/>
              <a:t>Product design(UI/UX</a:t>
            </a:r>
            <a:r>
              <a:rPr lang="en-US" dirty="0" smtClean="0"/>
              <a:t>)</a:t>
            </a:r>
          </a:p>
          <a:p>
            <a:pPr lvl="3"/>
            <a:endParaRPr lang="en-US" dirty="0"/>
          </a:p>
          <a:p>
            <a:pPr lvl="0"/>
            <a:r>
              <a:rPr lang="en-US" dirty="0" smtClean="0"/>
              <a:t>And lots more…….. </a:t>
            </a:r>
            <a:endParaRPr lang="en-US" dirty="0"/>
          </a:p>
          <a:p>
            <a:pPr marL="841248" lvl="3" indent="0">
              <a:buNone/>
            </a:pPr>
            <a:endParaRPr lang="en-US" dirty="0"/>
          </a:p>
          <a:p>
            <a:pPr marL="841248" lvl="3" indent="0">
              <a:buNone/>
            </a:pPr>
            <a:endParaRPr lang="en-US" dirty="0"/>
          </a:p>
        </p:txBody>
      </p:sp>
    </p:spTree>
    <p:extLst>
      <p:ext uri="{BB962C8B-B14F-4D97-AF65-F5344CB8AC3E}">
        <p14:creationId xmlns:p14="http://schemas.microsoft.com/office/powerpoint/2010/main" val="348849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CONTENTS</a:t>
            </a:r>
            <a:endParaRPr lang="en-US" dirty="0"/>
          </a:p>
        </p:txBody>
      </p:sp>
      <p:sp>
        <p:nvSpPr>
          <p:cNvPr id="17" name="Content Placeholder 16"/>
          <p:cNvSpPr>
            <a:spLocks noGrp="1"/>
          </p:cNvSpPr>
          <p:nvPr>
            <p:ph idx="1"/>
          </p:nvPr>
        </p:nvSpPr>
        <p:spPr/>
        <p:txBody>
          <a:bodyPr>
            <a:normAutofit lnSpcReduction="10000"/>
          </a:bodyPr>
          <a:lstStyle/>
          <a:p>
            <a:r>
              <a:rPr lang="en-US" dirty="0" smtClean="0"/>
              <a:t>Introduction To Web Development</a:t>
            </a:r>
          </a:p>
          <a:p>
            <a:endParaRPr lang="en-US" dirty="0" smtClean="0"/>
          </a:p>
          <a:p>
            <a:r>
              <a:rPr lang="en-US" dirty="0" smtClean="0"/>
              <a:t>Categories Of Web Development</a:t>
            </a:r>
            <a:endParaRPr lang="en-US" dirty="0"/>
          </a:p>
          <a:p>
            <a:endParaRPr lang="en-US" dirty="0" smtClean="0"/>
          </a:p>
          <a:p>
            <a:r>
              <a:rPr lang="en-US" dirty="0" smtClean="0"/>
              <a:t>Frontend Development</a:t>
            </a:r>
          </a:p>
          <a:p>
            <a:endParaRPr lang="en-US" dirty="0"/>
          </a:p>
          <a:p>
            <a:r>
              <a:rPr lang="en-US" dirty="0" smtClean="0"/>
              <a:t>Frontend Development Tools</a:t>
            </a:r>
          </a:p>
          <a:p>
            <a:endParaRPr lang="en-US" dirty="0"/>
          </a:p>
          <a:p>
            <a:r>
              <a:rPr lang="en-US" dirty="0" smtClean="0"/>
              <a:t>Conclusion</a:t>
            </a:r>
            <a:endParaRPr lang="en-US" dirty="0"/>
          </a:p>
        </p:txBody>
      </p:sp>
    </p:spTree>
    <p:extLst>
      <p:ext uri="{BB962C8B-B14F-4D97-AF65-F5344CB8AC3E}">
        <p14:creationId xmlns:p14="http://schemas.microsoft.com/office/powerpoint/2010/main" val="427543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Web Development</a:t>
            </a:r>
            <a:endParaRPr lang="en-US" dirty="0"/>
          </a:p>
        </p:txBody>
      </p:sp>
      <p:sp>
        <p:nvSpPr>
          <p:cNvPr id="3" name="Content Placeholder 2"/>
          <p:cNvSpPr>
            <a:spLocks noGrp="1"/>
          </p:cNvSpPr>
          <p:nvPr>
            <p:ph idx="1"/>
          </p:nvPr>
        </p:nvSpPr>
        <p:spPr>
          <a:xfrm>
            <a:off x="502920" y="530352"/>
            <a:ext cx="8183880" cy="4803648"/>
          </a:xfrm>
        </p:spPr>
        <p:txBody>
          <a:bodyPr>
            <a:normAutofit/>
          </a:bodyPr>
          <a:lstStyle/>
          <a:p>
            <a:pPr marL="0" indent="0">
              <a:buNone/>
            </a:pPr>
            <a:r>
              <a:rPr lang="en-US" dirty="0" smtClean="0"/>
              <a:t>	</a:t>
            </a:r>
            <a:r>
              <a:rPr lang="en-US" dirty="0"/>
              <a:t>Web development is a dynamic and constantly evolving field that involves the creation and maintenance of websites and web applications using a variety of technologies and programming languages.</a:t>
            </a:r>
          </a:p>
          <a:p>
            <a:pPr marL="0" indent="0">
              <a:buNone/>
            </a:pPr>
            <a:endParaRPr lang="en-US" dirty="0" smtClean="0"/>
          </a:p>
          <a:p>
            <a:pPr marL="0" indent="0">
              <a:buNone/>
            </a:pPr>
            <a:r>
              <a:rPr lang="en-US" dirty="0" smtClean="0"/>
              <a:t>	The </a:t>
            </a:r>
            <a:r>
              <a:rPr lang="en-US" dirty="0"/>
              <a:t>goal of web development is to create websites and web applications that are fast, user-friendly, and accessible to a wide audience. </a:t>
            </a:r>
            <a:r>
              <a:rPr lang="en-US" dirty="0" smtClean="0"/>
              <a:t>	</a:t>
            </a:r>
            <a:r>
              <a:rPr lang="en-US" dirty="0"/>
              <a:t>	</a:t>
            </a:r>
            <a:endParaRPr lang="en-US" dirty="0" smtClean="0"/>
          </a:p>
          <a:p>
            <a:pPr marL="0" indent="0">
              <a:buNone/>
            </a:pPr>
            <a:endParaRPr lang="en-US" dirty="0"/>
          </a:p>
        </p:txBody>
      </p:sp>
    </p:spTree>
    <p:extLst>
      <p:ext uri="{BB962C8B-B14F-4D97-AF65-F5344CB8AC3E}">
        <p14:creationId xmlns:p14="http://schemas.microsoft.com/office/powerpoint/2010/main" val="117238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Of Web Development</a:t>
            </a:r>
            <a:endParaRPr lang="en-US" dirty="0"/>
          </a:p>
        </p:txBody>
      </p:sp>
      <p:sp>
        <p:nvSpPr>
          <p:cNvPr id="3" name="Content Placeholder 2"/>
          <p:cNvSpPr>
            <a:spLocks noGrp="1"/>
          </p:cNvSpPr>
          <p:nvPr>
            <p:ph idx="1"/>
          </p:nvPr>
        </p:nvSpPr>
        <p:spPr>
          <a:xfrm>
            <a:off x="502920" y="530352"/>
            <a:ext cx="8183880" cy="4879848"/>
          </a:xfrm>
        </p:spPr>
        <p:txBody>
          <a:bodyPr>
            <a:normAutofit fontScale="92500" lnSpcReduction="10000"/>
          </a:bodyPr>
          <a:lstStyle/>
          <a:p>
            <a:pPr marL="0" indent="0">
              <a:buNone/>
            </a:pPr>
            <a:r>
              <a:rPr lang="en-US" dirty="0" smtClean="0"/>
              <a:t>  Web development </a:t>
            </a:r>
            <a:r>
              <a:rPr lang="en-US" dirty="0"/>
              <a:t>work could be </a:t>
            </a:r>
            <a:r>
              <a:rPr lang="en-US" u="sng" dirty="0"/>
              <a:t>client-side </a:t>
            </a:r>
            <a:r>
              <a:rPr lang="en-US" dirty="0"/>
              <a:t>scripting, and </a:t>
            </a:r>
            <a:r>
              <a:rPr lang="en-US" u="sng" dirty="0"/>
              <a:t>server-side </a:t>
            </a:r>
            <a:r>
              <a:rPr lang="en-US" dirty="0"/>
              <a:t>scripting, or the </a:t>
            </a:r>
            <a:r>
              <a:rPr lang="en-US" u="sng" dirty="0"/>
              <a:t>full </a:t>
            </a:r>
            <a:r>
              <a:rPr lang="en-US" u="sng" dirty="0" smtClean="0"/>
              <a:t>stack</a:t>
            </a:r>
            <a:r>
              <a:rPr lang="en-US" dirty="0" smtClean="0"/>
              <a:t>. </a:t>
            </a:r>
          </a:p>
          <a:p>
            <a:pPr marL="0" indent="0">
              <a:buNone/>
            </a:pPr>
            <a:r>
              <a:rPr lang="en-US" dirty="0" smtClean="0"/>
              <a:t>Let me quickly explain what these terms means :</a:t>
            </a:r>
          </a:p>
          <a:p>
            <a:pPr marL="0" indent="0">
              <a:buNone/>
            </a:pPr>
            <a:endParaRPr lang="en-US" dirty="0"/>
          </a:p>
          <a:p>
            <a:r>
              <a:rPr lang="en-US" b="1" dirty="0" smtClean="0"/>
              <a:t>Client-side </a:t>
            </a:r>
            <a:r>
              <a:rPr lang="en-US" dirty="0" smtClean="0"/>
              <a:t>Scripting (front </a:t>
            </a:r>
            <a:r>
              <a:rPr lang="en-US" dirty="0"/>
              <a:t>end) involves the creation of the user interface of a website, including its layout, visual design, and interaction design. Front-end developers use languages such as HTML, CSS, and JavaScript to build the front-end of a website.</a:t>
            </a:r>
          </a:p>
          <a:p>
            <a:endParaRPr lang="en-US" dirty="0" smtClean="0"/>
          </a:p>
          <a:p>
            <a:endParaRPr lang="en-US" dirty="0"/>
          </a:p>
        </p:txBody>
      </p:sp>
    </p:spTree>
    <p:extLst>
      <p:ext uri="{BB962C8B-B14F-4D97-AF65-F5344CB8AC3E}">
        <p14:creationId xmlns:p14="http://schemas.microsoft.com/office/powerpoint/2010/main" val="2911483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Of Web Development (Contd..)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Server-side </a:t>
            </a:r>
            <a:r>
              <a:rPr lang="en-US" b="1" dirty="0"/>
              <a:t>scripting (</a:t>
            </a:r>
            <a:r>
              <a:rPr lang="en-US" dirty="0"/>
              <a:t>back end) involves the creation of the server-side components of a website, including its database and application logic</a:t>
            </a:r>
            <a:r>
              <a:rPr lang="en-US" dirty="0" smtClean="0"/>
              <a:t>.</a:t>
            </a:r>
            <a:r>
              <a:rPr lang="en-US" dirty="0"/>
              <a:t> The back end stores and serves program data to ensure that the front end has what it </a:t>
            </a:r>
            <a:r>
              <a:rPr lang="en-US" dirty="0" smtClean="0"/>
              <a:t>needs.</a:t>
            </a:r>
          </a:p>
          <a:p>
            <a:pPr marL="0" indent="0">
              <a:buNone/>
            </a:pPr>
            <a:r>
              <a:rPr lang="en-US" dirty="0" smtClean="0"/>
              <a:t> </a:t>
            </a:r>
            <a:r>
              <a:rPr lang="en-US" dirty="0"/>
              <a:t>Back-end developers use programming languages such as PHP, Ruby, Python, and Java to build the back-end of a website</a:t>
            </a:r>
            <a:r>
              <a:rPr lang="en-US" dirty="0" smtClean="0"/>
              <a:t>. </a:t>
            </a:r>
            <a:endParaRPr lang="en-US" dirty="0"/>
          </a:p>
        </p:txBody>
      </p:sp>
    </p:spTree>
    <p:extLst>
      <p:ext uri="{BB962C8B-B14F-4D97-AF65-F5344CB8AC3E}">
        <p14:creationId xmlns:p14="http://schemas.microsoft.com/office/powerpoint/2010/main" val="957381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Of Web Development (Contd..)</a:t>
            </a:r>
            <a:endParaRPr lang="en-US" dirty="0"/>
          </a:p>
        </p:txBody>
      </p:sp>
      <p:sp>
        <p:nvSpPr>
          <p:cNvPr id="3" name="Content Placeholder 2"/>
          <p:cNvSpPr>
            <a:spLocks noGrp="1"/>
          </p:cNvSpPr>
          <p:nvPr>
            <p:ph idx="1"/>
          </p:nvPr>
        </p:nvSpPr>
        <p:spPr/>
        <p:txBody>
          <a:bodyPr/>
          <a:lstStyle/>
          <a:p>
            <a:r>
              <a:rPr lang="en-US" b="1" dirty="0"/>
              <a:t>Full-stack</a:t>
            </a:r>
            <a:r>
              <a:rPr lang="en-US" dirty="0"/>
              <a:t> developers are comfortable working with both the </a:t>
            </a:r>
            <a:r>
              <a:rPr lang="en-US" b="1" dirty="0"/>
              <a:t>front</a:t>
            </a:r>
            <a:r>
              <a:rPr lang="en-US" dirty="0"/>
              <a:t> and </a:t>
            </a:r>
            <a:r>
              <a:rPr lang="en-US" b="1" dirty="0"/>
              <a:t>back</a:t>
            </a:r>
            <a:r>
              <a:rPr lang="en-US" dirty="0"/>
              <a:t> </a:t>
            </a:r>
            <a:r>
              <a:rPr lang="en-US" dirty="0" smtClean="0"/>
              <a:t>ends.</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12731571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554</TotalTime>
  <Words>520</Words>
  <Application>Microsoft Office PowerPoint</Application>
  <PresentationFormat>On-screen Show (4:3)</PresentationFormat>
  <Paragraphs>79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Aspect</vt:lpstr>
      <vt:lpstr>SIWES DEFENCE</vt:lpstr>
      <vt:lpstr>MZIENET SYSTEMS</vt:lpstr>
      <vt:lpstr>MZIENET SYSTEMS B22 opp. OVL Block Industry, FCE osiele, Abeokuta</vt:lpstr>
      <vt:lpstr>Mzienet Systems – Services and Operations</vt:lpstr>
      <vt:lpstr> CONTENTS</vt:lpstr>
      <vt:lpstr>Introduction To Web Development</vt:lpstr>
      <vt:lpstr>Categories Of Web Development</vt:lpstr>
      <vt:lpstr>Categories Of Web Development (Contd..)</vt:lpstr>
      <vt:lpstr>Categories Of Web Development (Contd..)</vt:lpstr>
      <vt:lpstr>Front-end Web Development</vt:lpstr>
      <vt:lpstr>Frontend Development Tools</vt:lpstr>
      <vt:lpstr>HTML Frontend Development Tools</vt:lpstr>
      <vt:lpstr>HTML (Typical HTML Page) Frontend Development Tools</vt:lpstr>
      <vt:lpstr>CSS Frontend Development Tools</vt:lpstr>
      <vt:lpstr>CSS – Typical View of CSS Frontend Development Tools</vt:lpstr>
      <vt:lpstr>JavaScript Frontend Development Tools</vt:lpstr>
      <vt:lpstr>JavaScript – JS Code View Frontend Development Tools</vt:lpstr>
      <vt:lpstr>Pictorial Evidence </vt:lpstr>
      <vt:lpstr>Conclusion</vt:lpstr>
      <vt:lpstr>Conclusion (contd...)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Babatunde Olalere</dc:creator>
  <cp:lastModifiedBy>Babatunde Olalere</cp:lastModifiedBy>
  <cp:revision>28</cp:revision>
  <dcterms:created xsi:type="dcterms:W3CDTF">2023-02-19T16:12:59Z</dcterms:created>
  <dcterms:modified xsi:type="dcterms:W3CDTF">2023-03-15T16:21:25Z</dcterms:modified>
</cp:coreProperties>
</file>