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72" r:id="rId14"/>
    <p:sldId id="270" r:id="rId15"/>
    <p:sldId id="273" r:id="rId16"/>
    <p:sldId id="271" r:id="rId17"/>
    <p:sldId id="274" r:id="rId18"/>
    <p:sldId id="275" r:id="rId19"/>
    <p:sldId id="269"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7" autoAdjust="0"/>
    <p:restoredTop sz="86477" autoAdjust="0"/>
  </p:normalViewPr>
  <p:slideViewPr>
    <p:cSldViewPr>
      <p:cViewPr>
        <p:scale>
          <a:sx n="75" d="100"/>
          <a:sy n="75" d="100"/>
        </p:scale>
        <p:origin x="-450" y="-72"/>
      </p:cViewPr>
      <p:guideLst>
        <p:guide orient="horz" pos="2160"/>
        <p:guide pos="2880"/>
      </p:guideLst>
    </p:cSldViewPr>
  </p:slideViewPr>
  <p:outlineViewPr>
    <p:cViewPr>
      <p:scale>
        <a:sx n="33" d="100"/>
        <a:sy n="33" d="100"/>
      </p:scale>
      <p:origin x="0" y="1123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8553685C-6DFC-43C3-BE8A-7FE997D05285}" type="datetimeFigureOut">
              <a:rPr lang="en-US" smtClean="0"/>
              <a:t>3/15/2023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B55DE50C-6C88-40CB-8EFC-177C4FA8644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553685C-6DFC-43C3-BE8A-7FE997D05285}" type="datetimeFigureOut">
              <a:rPr lang="en-US" smtClean="0"/>
              <a:t>3/15/2023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55DE50C-6C88-40CB-8EFC-177C4FA8644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553685C-6DFC-43C3-BE8A-7FE997D05285}" type="datetimeFigureOut">
              <a:rPr lang="en-US" smtClean="0"/>
              <a:t>3/15/2023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55DE50C-6C88-40CB-8EFC-177C4FA8644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553685C-6DFC-43C3-BE8A-7FE997D05285}" type="datetimeFigureOut">
              <a:rPr lang="en-US" smtClean="0"/>
              <a:t>3/15/2023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55DE50C-6C88-40CB-8EFC-177C4FA8644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553685C-6DFC-43C3-BE8A-7FE997D05285}" type="datetimeFigureOut">
              <a:rPr lang="en-US" smtClean="0"/>
              <a:t>3/15/2023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55DE50C-6C88-40CB-8EFC-177C4FA8644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553685C-6DFC-43C3-BE8A-7FE997D05285}" type="datetimeFigureOut">
              <a:rPr lang="en-US" smtClean="0"/>
              <a:t>3/15/2023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55DE50C-6C88-40CB-8EFC-177C4FA8644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553685C-6DFC-43C3-BE8A-7FE997D05285}" type="datetimeFigureOut">
              <a:rPr lang="en-US" smtClean="0"/>
              <a:t>3/15/2023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55DE50C-6C88-40CB-8EFC-177C4FA8644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553685C-6DFC-43C3-BE8A-7FE997D05285}" type="datetimeFigureOut">
              <a:rPr lang="en-US" smtClean="0"/>
              <a:t>3/15/2023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55DE50C-6C88-40CB-8EFC-177C4FA8644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8553685C-6DFC-43C3-BE8A-7FE997D05285}" type="datetimeFigureOut">
              <a:rPr lang="en-US" smtClean="0"/>
              <a:t>3/15/2023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55DE50C-6C88-40CB-8EFC-177C4FA8644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553685C-6DFC-43C3-BE8A-7FE997D05285}" type="datetimeFigureOut">
              <a:rPr lang="en-US" smtClean="0"/>
              <a:t>3/15/2023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55DE50C-6C88-40CB-8EFC-177C4FA8644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553685C-6DFC-43C3-BE8A-7FE997D05285}" type="datetimeFigureOut">
              <a:rPr lang="en-US" smtClean="0"/>
              <a:t>3/15/2023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55DE50C-6C88-40CB-8EFC-177C4FA86448}" type="slidenum">
              <a:rPr lang="en-US" smtClean="0"/>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8553685C-6DFC-43C3-BE8A-7FE997D05285}" type="datetimeFigureOut">
              <a:rPr lang="en-US" smtClean="0"/>
              <a:t>3/15/2023</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55DE50C-6C88-40CB-8EFC-177C4FA8644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76200"/>
            <a:ext cx="8229600" cy="2209800"/>
          </a:xfrm>
        </p:spPr>
        <p:txBody>
          <a:bodyPr>
            <a:normAutofit/>
          </a:bodyPr>
          <a:lstStyle/>
          <a:p>
            <a:r>
              <a:rPr lang="en-US" sz="5400" dirty="0" smtClean="0">
                <a:latin typeface="Times New Roman" pitchFamily="18" charset="0"/>
                <a:cs typeface="Times New Roman" pitchFamily="18" charset="0"/>
              </a:rPr>
              <a:t>SIWES DEFENCE</a:t>
            </a:r>
            <a:endParaRPr lang="en-US" sz="5400" dirty="0">
              <a:latin typeface="Times New Roman" pitchFamily="18" charset="0"/>
              <a:cs typeface="Times New Roman" pitchFamily="18" charset="0"/>
            </a:endParaRPr>
          </a:p>
        </p:txBody>
      </p:sp>
      <p:sp>
        <p:nvSpPr>
          <p:cNvPr id="3" name="Subtitle 2"/>
          <p:cNvSpPr>
            <a:spLocks noGrp="1"/>
          </p:cNvSpPr>
          <p:nvPr>
            <p:ph type="subTitle" idx="1"/>
          </p:nvPr>
        </p:nvSpPr>
        <p:spPr>
          <a:xfrm>
            <a:off x="685800" y="2362200"/>
            <a:ext cx="7848600" cy="3352800"/>
          </a:xfrm>
        </p:spPr>
        <p:txBody>
          <a:bodyPr>
            <a:normAutofit/>
          </a:bodyPr>
          <a:lstStyle/>
          <a:p>
            <a:r>
              <a:rPr lang="en-US" sz="3600" dirty="0" smtClean="0">
                <a:latin typeface="Times New Roman" pitchFamily="18" charset="0"/>
                <a:cs typeface="Times New Roman" pitchFamily="18" charset="0"/>
              </a:rPr>
              <a:t>Undertaken at Mzienet Systems</a:t>
            </a:r>
          </a:p>
          <a:p>
            <a:r>
              <a:rPr lang="en-US" sz="3600" dirty="0" smtClean="0">
                <a:latin typeface="Times New Roman" pitchFamily="18" charset="0"/>
                <a:cs typeface="Times New Roman" pitchFamily="18" charset="0"/>
              </a:rPr>
              <a:t>By</a:t>
            </a:r>
          </a:p>
          <a:p>
            <a:r>
              <a:rPr lang="en-US" sz="3600" b="1" dirty="0"/>
              <a:t>AYOOLA TIJESUNI SAMUEL</a:t>
            </a:r>
            <a:endParaRPr lang="en-US" sz="3600" dirty="0"/>
          </a:p>
          <a:p>
            <a:r>
              <a:rPr lang="en-US" sz="3600" dirty="0" smtClean="0">
                <a:latin typeface="Times New Roman" pitchFamily="18" charset="0"/>
                <a:cs typeface="Times New Roman" pitchFamily="18" charset="0"/>
              </a:rPr>
              <a:t>Department: Mathematics</a:t>
            </a:r>
          </a:p>
          <a:p>
            <a:r>
              <a:rPr lang="en-US" sz="3600" dirty="0" smtClean="0">
                <a:latin typeface="Times New Roman" pitchFamily="18" charset="0"/>
                <a:cs typeface="Times New Roman" pitchFamily="18" charset="0"/>
              </a:rPr>
              <a:t>Matric No: 20183008</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1207770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Front-end Web Development</a:t>
            </a:r>
            <a:endParaRPr lang="en-US" dirty="0"/>
          </a:p>
        </p:txBody>
      </p:sp>
      <p:sp>
        <p:nvSpPr>
          <p:cNvPr id="3" name="Content Placeholder 2"/>
          <p:cNvSpPr>
            <a:spLocks noGrp="1"/>
          </p:cNvSpPr>
          <p:nvPr>
            <p:ph idx="1"/>
          </p:nvPr>
        </p:nvSpPr>
        <p:spPr>
          <a:xfrm>
            <a:off x="502920" y="530352"/>
            <a:ext cx="8183880" cy="4879848"/>
          </a:xfrm>
        </p:spPr>
        <p:txBody>
          <a:bodyPr/>
          <a:lstStyle/>
          <a:p>
            <a:pPr marL="0" indent="0">
              <a:buNone/>
            </a:pPr>
            <a:r>
              <a:rPr lang="en-US" dirty="0" smtClean="0"/>
              <a:t>   Front-end web development is the development of the graphical user interface of a website, through the use of HTML, CSS, and JavaScript, so that users can view and interact with that website.</a:t>
            </a:r>
            <a:br>
              <a:rPr lang="en-US" dirty="0" smtClean="0"/>
            </a:br>
            <a:endParaRPr lang="en-US" dirty="0" smtClean="0"/>
          </a:p>
          <a:p>
            <a:pPr marL="0" indent="0">
              <a:buNone/>
            </a:pPr>
            <a:r>
              <a:rPr lang="en-US" dirty="0"/>
              <a:t> </a:t>
            </a:r>
            <a:r>
              <a:rPr lang="en-US" dirty="0" smtClean="0"/>
              <a:t>  Let`s quickly take a look on frontend development tools</a:t>
            </a:r>
            <a:endParaRPr lang="en-US" dirty="0"/>
          </a:p>
        </p:txBody>
      </p:sp>
    </p:spTree>
    <p:extLst>
      <p:ext uri="{BB962C8B-B14F-4D97-AF65-F5344CB8AC3E}">
        <p14:creationId xmlns:p14="http://schemas.microsoft.com/office/powerpoint/2010/main" val="904986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Frontend Development Tools</a:t>
            </a:r>
            <a:endParaRPr lang="en-US" dirty="0"/>
          </a:p>
        </p:txBody>
      </p:sp>
      <p:sp>
        <p:nvSpPr>
          <p:cNvPr id="3" name="Content Placeholder 2"/>
          <p:cNvSpPr>
            <a:spLocks noGrp="1"/>
          </p:cNvSpPr>
          <p:nvPr>
            <p:ph idx="1"/>
          </p:nvPr>
        </p:nvSpPr>
        <p:spPr/>
        <p:txBody>
          <a:bodyPr/>
          <a:lstStyle/>
          <a:p>
            <a:pPr marL="0" indent="0">
              <a:buNone/>
            </a:pPr>
            <a:r>
              <a:rPr lang="en-US" dirty="0" smtClean="0"/>
              <a:t>  Major Frontend development tools include:</a:t>
            </a:r>
            <a:br>
              <a:rPr lang="en-US" dirty="0" smtClean="0"/>
            </a:br>
            <a:endParaRPr lang="en-US" dirty="0" smtClean="0"/>
          </a:p>
          <a:p>
            <a:r>
              <a:rPr lang="en-US" dirty="0" smtClean="0"/>
              <a:t>HTML – HyperText Markup Language</a:t>
            </a:r>
          </a:p>
          <a:p>
            <a:endParaRPr lang="en-US" dirty="0" smtClean="0"/>
          </a:p>
          <a:p>
            <a:r>
              <a:rPr lang="en-US" dirty="0" smtClean="0"/>
              <a:t>CSS - Cascading Style Sheet	</a:t>
            </a:r>
          </a:p>
          <a:p>
            <a:endParaRPr lang="en-US" dirty="0" smtClean="0"/>
          </a:p>
          <a:p>
            <a:r>
              <a:rPr lang="en-US" dirty="0" smtClean="0"/>
              <a:t>JS -   JavaScript		   </a:t>
            </a:r>
            <a:endParaRPr lang="en-US" dirty="0"/>
          </a:p>
        </p:txBody>
      </p:sp>
    </p:spTree>
    <p:extLst>
      <p:ext uri="{BB962C8B-B14F-4D97-AF65-F5344CB8AC3E}">
        <p14:creationId xmlns:p14="http://schemas.microsoft.com/office/powerpoint/2010/main" val="1674311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a:t>
            </a:r>
            <a:br>
              <a:rPr lang="en-US" dirty="0" smtClean="0"/>
            </a:br>
            <a:r>
              <a:rPr lang="en-US" dirty="0" smtClean="0"/>
              <a:t>Frontend Development Tools</a:t>
            </a:r>
            <a:endParaRPr lang="en-US" dirty="0"/>
          </a:p>
        </p:txBody>
      </p:sp>
      <p:sp>
        <p:nvSpPr>
          <p:cNvPr id="3" name="Content Placeholder 2"/>
          <p:cNvSpPr>
            <a:spLocks noGrp="1"/>
          </p:cNvSpPr>
          <p:nvPr>
            <p:ph idx="1"/>
          </p:nvPr>
        </p:nvSpPr>
        <p:spPr>
          <a:xfrm>
            <a:off x="502920" y="530352"/>
            <a:ext cx="8183880" cy="4879848"/>
          </a:xfrm>
        </p:spPr>
        <p:txBody>
          <a:bodyPr>
            <a:normAutofit fontScale="92500" lnSpcReduction="10000"/>
          </a:bodyPr>
          <a:lstStyle/>
          <a:p>
            <a:pPr marL="0" indent="0">
              <a:buNone/>
            </a:pPr>
            <a:r>
              <a:rPr lang="en-US" dirty="0" smtClean="0"/>
              <a:t>   HTML </a:t>
            </a:r>
            <a:r>
              <a:rPr lang="en-US" dirty="0"/>
              <a:t>stands for Hypertext Markup Language. It's the standard markup language used to create web pages. Think of HTML like the blueprint for a building. Just like a blueprint shows the layout and design of a building, HTML shows the structure and content of a web page.</a:t>
            </a:r>
          </a:p>
          <a:p>
            <a:pPr marL="0" indent="0">
              <a:buNone/>
            </a:pPr>
            <a:r>
              <a:rPr lang="en-US" dirty="0" smtClean="0"/>
              <a:t>   When </a:t>
            </a:r>
            <a:r>
              <a:rPr lang="en-US" dirty="0"/>
              <a:t>a web browser (such as Google Chrome, Mozilla Firefox, etc.) loads a web page, it reads the HTML code and uses it to display the page's content and structure to the user.</a:t>
            </a:r>
          </a:p>
          <a:p>
            <a:pPr marL="0" indent="0">
              <a:buNone/>
            </a:pPr>
            <a:endParaRPr lang="en-US" dirty="0"/>
          </a:p>
        </p:txBody>
      </p:sp>
    </p:spTree>
    <p:extLst>
      <p:ext uri="{BB962C8B-B14F-4D97-AF65-F5344CB8AC3E}">
        <p14:creationId xmlns:p14="http://schemas.microsoft.com/office/powerpoint/2010/main" val="646188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(Typical HTML Page)</a:t>
            </a:r>
            <a:r>
              <a:rPr lang="en-US" dirty="0"/>
              <a:t/>
            </a:r>
            <a:br>
              <a:rPr lang="en-US" dirty="0"/>
            </a:br>
            <a:r>
              <a:rPr lang="en-US" dirty="0"/>
              <a:t>Frontend Development Tools</a:t>
            </a:r>
          </a:p>
        </p:txBody>
      </p:sp>
      <p:sp>
        <p:nvSpPr>
          <p:cNvPr id="9" name="Content Placeholder 8"/>
          <p:cNvSpPr>
            <a:spLocks noGrp="1"/>
          </p:cNvSpPr>
          <p:nvPr>
            <p:ph idx="1"/>
          </p:nvPr>
        </p:nvSpPr>
        <p:spPr/>
        <p:txBody>
          <a:bodyPr/>
          <a:lstStyle/>
          <a:p>
            <a:endParaRPr lang="en-US"/>
          </a:p>
        </p:txBody>
      </p:sp>
    </p:spTree>
    <p:extLst>
      <p:ext uri="{BB962C8B-B14F-4D97-AF65-F5344CB8AC3E}">
        <p14:creationId xmlns:p14="http://schemas.microsoft.com/office/powerpoint/2010/main" val="3474930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CSS</a:t>
            </a:r>
            <a:r>
              <a:rPr lang="en-US" dirty="0"/>
              <a:t/>
            </a:r>
            <a:br>
              <a:rPr lang="en-US" dirty="0"/>
            </a:br>
            <a:r>
              <a:rPr lang="en-US" dirty="0"/>
              <a:t>Frontend Development Tools</a:t>
            </a:r>
          </a:p>
        </p:txBody>
      </p:sp>
      <p:sp>
        <p:nvSpPr>
          <p:cNvPr id="3" name="Content Placeholder 2"/>
          <p:cNvSpPr>
            <a:spLocks noGrp="1"/>
          </p:cNvSpPr>
          <p:nvPr>
            <p:ph idx="1"/>
          </p:nvPr>
        </p:nvSpPr>
        <p:spPr>
          <a:xfrm>
            <a:off x="502920" y="530352"/>
            <a:ext cx="8183880" cy="4498848"/>
          </a:xfrm>
        </p:spPr>
        <p:txBody>
          <a:bodyPr>
            <a:normAutofit/>
          </a:bodyPr>
          <a:lstStyle/>
          <a:p>
            <a:pPr marL="0" indent="0">
              <a:buNone/>
            </a:pPr>
            <a:r>
              <a:rPr lang="en-US" dirty="0" smtClean="0"/>
              <a:t>   CSS </a:t>
            </a:r>
            <a:r>
              <a:rPr lang="en-US" dirty="0"/>
              <a:t>stands for Cascading Style Sheets. It is a stylesheet language used to describe the look and formatting of a web page written in HTML. Think of CSS like the paint and decorations for a building. Just like paint and decorations give a building its color, style, and personality, CSS gives a web page its visual appearance, layout, and design.</a:t>
            </a:r>
          </a:p>
        </p:txBody>
      </p:sp>
    </p:spTree>
    <p:extLst>
      <p:ext uri="{BB962C8B-B14F-4D97-AF65-F5344CB8AC3E}">
        <p14:creationId xmlns:p14="http://schemas.microsoft.com/office/powerpoint/2010/main" val="2470519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CSS – Typical View of CSS</a:t>
            </a:r>
            <a:r>
              <a:rPr lang="en-US" dirty="0"/>
              <a:t/>
            </a:r>
            <a:br>
              <a:rPr lang="en-US" dirty="0"/>
            </a:br>
            <a:r>
              <a:rPr lang="en-US" dirty="0"/>
              <a:t>Frontend Development Tools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38209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JavaScript</a:t>
            </a:r>
            <a:r>
              <a:rPr lang="en-US" dirty="0"/>
              <a:t/>
            </a:r>
            <a:br>
              <a:rPr lang="en-US" dirty="0"/>
            </a:br>
            <a:r>
              <a:rPr lang="en-US" dirty="0"/>
              <a:t>Frontend Development Tools</a:t>
            </a:r>
          </a:p>
        </p:txBody>
      </p:sp>
      <p:sp>
        <p:nvSpPr>
          <p:cNvPr id="3" name="Content Placeholder 2"/>
          <p:cNvSpPr>
            <a:spLocks noGrp="1"/>
          </p:cNvSpPr>
          <p:nvPr>
            <p:ph idx="1"/>
          </p:nvPr>
        </p:nvSpPr>
        <p:spPr/>
        <p:txBody>
          <a:bodyPr>
            <a:normAutofit/>
          </a:bodyPr>
          <a:lstStyle/>
          <a:p>
            <a:pPr marL="0" indent="0">
              <a:buNone/>
            </a:pPr>
            <a:r>
              <a:rPr lang="en-US" dirty="0" smtClean="0"/>
              <a:t>   JavaScript </a:t>
            </a:r>
            <a:r>
              <a:rPr lang="en-US" dirty="0"/>
              <a:t>is an essential component of modern web development, and it provides a powerful and flexible way to add dynamic behavior and interactivity to web pages.</a:t>
            </a:r>
            <a:r>
              <a:rPr lang="en-US" b="1" dirty="0"/>
              <a:t>   </a:t>
            </a:r>
            <a:endParaRPr lang="en-US" dirty="0"/>
          </a:p>
          <a:p>
            <a:pPr marL="0" indent="0">
              <a:buNone/>
            </a:pPr>
            <a:r>
              <a:rPr lang="en-US" dirty="0" smtClean="0"/>
              <a:t>  </a:t>
            </a:r>
            <a:r>
              <a:rPr lang="en-US" dirty="0"/>
              <a:t>JavaScript can be used to manipulate the content and layout of a web page in real-time, respond to user input, create animations, and perform many other types of tasks. </a:t>
            </a:r>
          </a:p>
        </p:txBody>
      </p:sp>
    </p:spTree>
    <p:extLst>
      <p:ext uri="{BB962C8B-B14F-4D97-AF65-F5344CB8AC3E}">
        <p14:creationId xmlns:p14="http://schemas.microsoft.com/office/powerpoint/2010/main" val="2485216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JavaScript – JS Code View</a:t>
            </a:r>
            <a:r>
              <a:rPr lang="en-US" dirty="0"/>
              <a:t/>
            </a:r>
            <a:br>
              <a:rPr lang="en-US" dirty="0"/>
            </a:br>
            <a:r>
              <a:rPr lang="en-US" dirty="0"/>
              <a:t>Frontend Development Tools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41675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Pictorial Evidence</a:t>
            </a:r>
            <a:br>
              <a:rPr lang="en-US" dirty="0" smtClean="0"/>
            </a:b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899458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0" indent="0">
              <a:buNone/>
            </a:pPr>
            <a:r>
              <a:rPr lang="en-US" dirty="0" smtClean="0"/>
              <a:t>  In conclusion, </a:t>
            </a:r>
            <a:r>
              <a:rPr lang="en-US" dirty="0"/>
              <a:t>HTML provides the structure and content of web pages, while CSS is used to style and visually enhance the content. JavaScript is a programming language that allows for dynamic and interactive user interfaces, and it is widely used in web development to create rich and engaging user experiences.</a:t>
            </a:r>
          </a:p>
          <a:p>
            <a:pPr marL="0" indent="0">
              <a:buNone/>
            </a:pPr>
            <a:endParaRPr lang="en-US" dirty="0"/>
          </a:p>
        </p:txBody>
      </p:sp>
    </p:spTree>
    <p:extLst>
      <p:ext uri="{BB962C8B-B14F-4D97-AF65-F5344CB8AC3E}">
        <p14:creationId xmlns:p14="http://schemas.microsoft.com/office/powerpoint/2010/main" val="4062760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MZIENET SYSTEMS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4781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r>
              <a:rPr lang="en-US" dirty="0" smtClean="0"/>
              <a:t>contd..)</a:t>
            </a:r>
            <a:endParaRPr lang="en-US" dirty="0"/>
          </a:p>
        </p:txBody>
      </p:sp>
      <p:sp>
        <p:nvSpPr>
          <p:cNvPr id="3" name="Content Placeholder 2"/>
          <p:cNvSpPr>
            <a:spLocks noGrp="1"/>
          </p:cNvSpPr>
          <p:nvPr>
            <p:ph idx="1"/>
          </p:nvPr>
        </p:nvSpPr>
        <p:spPr/>
        <p:txBody>
          <a:bodyPr/>
          <a:lstStyle/>
          <a:p>
            <a:pPr marL="0" indent="0">
              <a:buNone/>
            </a:pPr>
            <a:r>
              <a:rPr lang="en-US" dirty="0" smtClean="0"/>
              <a:t>  </a:t>
            </a:r>
            <a:r>
              <a:rPr lang="en-US" dirty="0"/>
              <a:t>Overall, the knowledge and skills I have acquired in web development will be invaluable in my career, as the demand for web developers continues to grow, and as the internet continues to play an increasingly important role in our lives. </a:t>
            </a:r>
          </a:p>
        </p:txBody>
      </p:sp>
    </p:spTree>
    <p:extLst>
      <p:ext uri="{BB962C8B-B14F-4D97-AF65-F5344CB8AC3E}">
        <p14:creationId xmlns:p14="http://schemas.microsoft.com/office/powerpoint/2010/main" val="564209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MZIENET SYSTEMS</a:t>
            </a:r>
            <a:br>
              <a:rPr lang="en-US" dirty="0" smtClean="0"/>
            </a:br>
            <a:r>
              <a:rPr lang="en-US" sz="2700" dirty="0" smtClean="0">
                <a:latin typeface="Times New Roman" pitchFamily="18" charset="0"/>
                <a:cs typeface="Times New Roman" pitchFamily="18" charset="0"/>
              </a:rPr>
              <a:t>B22 opp. OVL Block Industry, FCE osiele, Abeokuta</a:t>
            </a:r>
            <a:endParaRPr lang="en-US" sz="2700" dirty="0">
              <a:latin typeface="Times New Roman" pitchFamily="18" charset="0"/>
              <a:cs typeface="Times New Roman" pitchFamily="18" charset="0"/>
            </a:endParaRPr>
          </a:p>
        </p:txBody>
      </p:sp>
      <p:sp>
        <p:nvSpPr>
          <p:cNvPr id="3" name="Content Placeholder 2"/>
          <p:cNvSpPr>
            <a:spLocks noGrp="1"/>
          </p:cNvSpPr>
          <p:nvPr>
            <p:ph idx="1"/>
          </p:nvPr>
        </p:nvSpPr>
        <p:spPr>
          <a:xfrm>
            <a:off x="502920" y="838200"/>
            <a:ext cx="8183880" cy="3880104"/>
          </a:xfrm>
        </p:spPr>
        <p:txBody>
          <a:bodyPr/>
          <a:lstStyle/>
          <a:p>
            <a:r>
              <a:rPr lang="en-US" dirty="0" smtClean="0"/>
              <a:t>Mzienet Systems has competencies </a:t>
            </a:r>
            <a:r>
              <a:rPr lang="en-US" dirty="0"/>
              <a:t>in Information Technology (IT) and related </a:t>
            </a:r>
            <a:r>
              <a:rPr lang="en-US" dirty="0" smtClean="0"/>
              <a:t>fields.</a:t>
            </a:r>
          </a:p>
          <a:p>
            <a:endParaRPr lang="en-US" dirty="0" smtClean="0"/>
          </a:p>
          <a:p>
            <a:pPr lvl="0"/>
            <a:r>
              <a:rPr lang="en-US" dirty="0" smtClean="0"/>
              <a:t>The company specializes in </a:t>
            </a:r>
            <a:r>
              <a:rPr lang="en-US" dirty="0"/>
              <a:t>Website Development and </a:t>
            </a:r>
            <a:r>
              <a:rPr lang="en-US" dirty="0" smtClean="0"/>
              <a:t>Design.</a:t>
            </a:r>
          </a:p>
          <a:p>
            <a:pPr lvl="0"/>
            <a:endParaRPr lang="en-US" dirty="0" smtClean="0"/>
          </a:p>
          <a:p>
            <a:r>
              <a:rPr lang="en-US" dirty="0" smtClean="0"/>
              <a:t>As well as </a:t>
            </a:r>
            <a:r>
              <a:rPr lang="en-US" dirty="0"/>
              <a:t>Mobile application </a:t>
            </a:r>
            <a:r>
              <a:rPr lang="en-US" dirty="0" smtClean="0"/>
              <a:t>development</a:t>
            </a:r>
          </a:p>
          <a:p>
            <a:endParaRPr lang="en-US" dirty="0"/>
          </a:p>
          <a:p>
            <a:endParaRPr lang="en-US" dirty="0"/>
          </a:p>
          <a:p>
            <a:pPr lvl="0"/>
            <a:endParaRPr lang="en-US" dirty="0"/>
          </a:p>
          <a:p>
            <a:endParaRPr lang="en-US" dirty="0"/>
          </a:p>
        </p:txBody>
      </p:sp>
    </p:spTree>
    <p:extLst>
      <p:ext uri="{BB962C8B-B14F-4D97-AF65-F5344CB8AC3E}">
        <p14:creationId xmlns:p14="http://schemas.microsoft.com/office/powerpoint/2010/main" val="1475528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Mzienet Systems – Services and Operations</a:t>
            </a:r>
            <a:endParaRPr lang="en-US" dirty="0"/>
          </a:p>
        </p:txBody>
      </p:sp>
      <p:sp>
        <p:nvSpPr>
          <p:cNvPr id="3" name="Content Placeholder 2"/>
          <p:cNvSpPr>
            <a:spLocks noGrp="1"/>
          </p:cNvSpPr>
          <p:nvPr>
            <p:ph idx="1"/>
          </p:nvPr>
        </p:nvSpPr>
        <p:spPr/>
        <p:txBody>
          <a:bodyPr>
            <a:normAutofit/>
          </a:bodyPr>
          <a:lstStyle/>
          <a:p>
            <a:pPr lvl="0"/>
            <a:r>
              <a:rPr lang="en-US" dirty="0"/>
              <a:t>ICT training through its academy which gives opportunity to learn in-demand IT skills like:</a:t>
            </a:r>
          </a:p>
          <a:p>
            <a:pPr lvl="3"/>
            <a:r>
              <a:rPr lang="en-US" dirty="0"/>
              <a:t>Frontend and Backend Development</a:t>
            </a:r>
          </a:p>
          <a:p>
            <a:pPr lvl="3"/>
            <a:r>
              <a:rPr lang="en-US" dirty="0"/>
              <a:t>Graphics Design</a:t>
            </a:r>
          </a:p>
          <a:p>
            <a:pPr lvl="3"/>
            <a:r>
              <a:rPr lang="en-US" dirty="0"/>
              <a:t>Product design(UI/UX</a:t>
            </a:r>
            <a:r>
              <a:rPr lang="en-US" dirty="0" smtClean="0"/>
              <a:t>)</a:t>
            </a:r>
          </a:p>
          <a:p>
            <a:pPr lvl="3"/>
            <a:endParaRPr lang="en-US" dirty="0"/>
          </a:p>
          <a:p>
            <a:pPr lvl="0"/>
            <a:r>
              <a:rPr lang="en-US" dirty="0" smtClean="0"/>
              <a:t>And lots more…….. </a:t>
            </a:r>
            <a:endParaRPr lang="en-US" dirty="0"/>
          </a:p>
          <a:p>
            <a:pPr marL="841248" lvl="3" indent="0">
              <a:buNone/>
            </a:pPr>
            <a:endParaRPr lang="en-US" dirty="0"/>
          </a:p>
          <a:p>
            <a:pPr marL="841248" lvl="3" indent="0">
              <a:buNone/>
            </a:pPr>
            <a:endParaRPr lang="en-US" dirty="0"/>
          </a:p>
        </p:txBody>
      </p:sp>
    </p:spTree>
    <p:extLst>
      <p:ext uri="{BB962C8B-B14F-4D97-AF65-F5344CB8AC3E}">
        <p14:creationId xmlns:p14="http://schemas.microsoft.com/office/powerpoint/2010/main" val="3488494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CONTENTS</a:t>
            </a:r>
            <a:endParaRPr lang="en-US" dirty="0"/>
          </a:p>
        </p:txBody>
      </p:sp>
      <p:sp>
        <p:nvSpPr>
          <p:cNvPr id="17" name="Content Placeholder 16"/>
          <p:cNvSpPr>
            <a:spLocks noGrp="1"/>
          </p:cNvSpPr>
          <p:nvPr>
            <p:ph idx="1"/>
          </p:nvPr>
        </p:nvSpPr>
        <p:spPr/>
        <p:txBody>
          <a:bodyPr>
            <a:normAutofit lnSpcReduction="10000"/>
          </a:bodyPr>
          <a:lstStyle/>
          <a:p>
            <a:r>
              <a:rPr lang="en-US" dirty="0" smtClean="0"/>
              <a:t>Introduction To Web Development</a:t>
            </a:r>
          </a:p>
          <a:p>
            <a:endParaRPr lang="en-US" dirty="0" smtClean="0"/>
          </a:p>
          <a:p>
            <a:r>
              <a:rPr lang="en-US" dirty="0" smtClean="0"/>
              <a:t>Categories Of Web Development</a:t>
            </a:r>
            <a:endParaRPr lang="en-US" dirty="0"/>
          </a:p>
          <a:p>
            <a:endParaRPr lang="en-US" dirty="0" smtClean="0"/>
          </a:p>
          <a:p>
            <a:r>
              <a:rPr lang="en-US" dirty="0" smtClean="0"/>
              <a:t>Frontend Development</a:t>
            </a:r>
          </a:p>
          <a:p>
            <a:endParaRPr lang="en-US" dirty="0"/>
          </a:p>
          <a:p>
            <a:r>
              <a:rPr lang="en-US" dirty="0" smtClean="0"/>
              <a:t>Frontend Development Tools</a:t>
            </a:r>
          </a:p>
          <a:p>
            <a:endParaRPr lang="en-US" dirty="0"/>
          </a:p>
          <a:p>
            <a:r>
              <a:rPr lang="en-US" dirty="0" smtClean="0"/>
              <a:t>Conclusion</a:t>
            </a:r>
            <a:endParaRPr lang="en-US" dirty="0"/>
          </a:p>
        </p:txBody>
      </p:sp>
    </p:spTree>
    <p:extLst>
      <p:ext uri="{BB962C8B-B14F-4D97-AF65-F5344CB8AC3E}">
        <p14:creationId xmlns:p14="http://schemas.microsoft.com/office/powerpoint/2010/main" val="4275432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To Web Development</a:t>
            </a:r>
            <a:endParaRPr lang="en-US" dirty="0"/>
          </a:p>
        </p:txBody>
      </p:sp>
      <p:sp>
        <p:nvSpPr>
          <p:cNvPr id="3" name="Content Placeholder 2"/>
          <p:cNvSpPr>
            <a:spLocks noGrp="1"/>
          </p:cNvSpPr>
          <p:nvPr>
            <p:ph idx="1"/>
          </p:nvPr>
        </p:nvSpPr>
        <p:spPr>
          <a:xfrm>
            <a:off x="502920" y="530352"/>
            <a:ext cx="8183880" cy="5032248"/>
          </a:xfrm>
        </p:spPr>
        <p:txBody>
          <a:bodyPr>
            <a:normAutofit fontScale="92500" lnSpcReduction="10000"/>
          </a:bodyPr>
          <a:lstStyle/>
          <a:p>
            <a:pPr marL="0" indent="0">
              <a:buNone/>
            </a:pPr>
            <a:r>
              <a:rPr lang="en-US" dirty="0" smtClean="0"/>
              <a:t>	</a:t>
            </a:r>
            <a:r>
              <a:rPr lang="en-US" dirty="0"/>
              <a:t>Web development is the process of building and maintaining websites. It involves creating the design, layout, and features of a website, and making sure it functions properly and is easily accessible to users.</a:t>
            </a:r>
          </a:p>
          <a:p>
            <a:pPr marL="0" indent="0">
              <a:buNone/>
            </a:pPr>
            <a:r>
              <a:rPr lang="en-US" dirty="0" smtClean="0"/>
              <a:t>       In </a:t>
            </a:r>
            <a:r>
              <a:rPr lang="en-US" dirty="0"/>
              <a:t>simpler terms, think of it like building a house. Just like a house needs a foundation, walls, roof, windows, doors, and furniture to be considered a complete structure, a website needs a domain name, web hosting, HTML pages, CSS styles, JavaScript functionality, and content (text, images, videos, etc.) to be considered a complete website.</a:t>
            </a:r>
          </a:p>
          <a:p>
            <a:pPr marL="0" indent="0">
              <a:buNone/>
            </a:pPr>
            <a:endParaRPr lang="en-US" dirty="0"/>
          </a:p>
        </p:txBody>
      </p:sp>
    </p:spTree>
    <p:extLst>
      <p:ext uri="{BB962C8B-B14F-4D97-AF65-F5344CB8AC3E}">
        <p14:creationId xmlns:p14="http://schemas.microsoft.com/office/powerpoint/2010/main" val="117238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Categories Of Web Development</a:t>
            </a:r>
            <a:endParaRPr lang="en-US" dirty="0"/>
          </a:p>
        </p:txBody>
      </p:sp>
      <p:sp>
        <p:nvSpPr>
          <p:cNvPr id="3" name="Content Placeholder 2"/>
          <p:cNvSpPr>
            <a:spLocks noGrp="1"/>
          </p:cNvSpPr>
          <p:nvPr>
            <p:ph idx="1"/>
          </p:nvPr>
        </p:nvSpPr>
        <p:spPr>
          <a:xfrm>
            <a:off x="502920" y="530352"/>
            <a:ext cx="8183880" cy="4879848"/>
          </a:xfrm>
        </p:spPr>
        <p:txBody>
          <a:bodyPr>
            <a:normAutofit/>
          </a:bodyPr>
          <a:lstStyle/>
          <a:p>
            <a:pPr marL="0" indent="0">
              <a:buNone/>
            </a:pPr>
            <a:r>
              <a:rPr lang="en-US" dirty="0" smtClean="0"/>
              <a:t>  Categories of Web Development includes:</a:t>
            </a:r>
          </a:p>
          <a:p>
            <a:pPr marL="0" indent="0">
              <a:buNone/>
            </a:pPr>
            <a:endParaRPr lang="en-US" dirty="0"/>
          </a:p>
          <a:p>
            <a:pPr lvl="0"/>
            <a:r>
              <a:rPr lang="en-US" b="1" dirty="0"/>
              <a:t>Front-end </a:t>
            </a:r>
            <a:r>
              <a:rPr lang="en-US" dirty="0"/>
              <a:t>Development: This involves the development of the client-side of a website, including the design, layout, and user interface. Front-end developers use HTML, CSS, and JavaScript to create the look and feel of a website.</a:t>
            </a:r>
          </a:p>
          <a:p>
            <a:endParaRPr lang="en-US" dirty="0"/>
          </a:p>
        </p:txBody>
      </p:sp>
    </p:spTree>
    <p:extLst>
      <p:ext uri="{BB962C8B-B14F-4D97-AF65-F5344CB8AC3E}">
        <p14:creationId xmlns:p14="http://schemas.microsoft.com/office/powerpoint/2010/main" val="2911483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Categories Of Web Development (Contd..)</a:t>
            </a:r>
            <a:endParaRPr lang="en-US" dirty="0"/>
          </a:p>
        </p:txBody>
      </p:sp>
      <p:sp>
        <p:nvSpPr>
          <p:cNvPr id="3" name="Content Placeholder 2"/>
          <p:cNvSpPr>
            <a:spLocks noGrp="1"/>
          </p:cNvSpPr>
          <p:nvPr>
            <p:ph idx="1"/>
          </p:nvPr>
        </p:nvSpPr>
        <p:spPr/>
        <p:txBody>
          <a:bodyPr>
            <a:normAutofit/>
          </a:bodyPr>
          <a:lstStyle/>
          <a:p>
            <a:pPr lvl="0"/>
            <a:r>
              <a:rPr lang="en-US" b="1" dirty="0"/>
              <a:t>Back-end </a:t>
            </a:r>
            <a:r>
              <a:rPr lang="en-US" dirty="0"/>
              <a:t>Development: This involves the development of the server-side of a website, including the database, server-side scripts, and APIs (Application Programming Interfaces). Back-end developers use programming languages like PHP, Ruby, Python, and more to create the functionality of a website.</a:t>
            </a:r>
          </a:p>
        </p:txBody>
      </p:sp>
    </p:spTree>
    <p:extLst>
      <p:ext uri="{BB962C8B-B14F-4D97-AF65-F5344CB8AC3E}">
        <p14:creationId xmlns:p14="http://schemas.microsoft.com/office/powerpoint/2010/main" val="957381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Categories Of Web Development (Contd..)</a:t>
            </a:r>
            <a:endParaRPr lang="en-US" dirty="0"/>
          </a:p>
        </p:txBody>
      </p:sp>
      <p:sp>
        <p:nvSpPr>
          <p:cNvPr id="3" name="Content Placeholder 2"/>
          <p:cNvSpPr>
            <a:spLocks noGrp="1"/>
          </p:cNvSpPr>
          <p:nvPr>
            <p:ph idx="1"/>
          </p:nvPr>
        </p:nvSpPr>
        <p:spPr/>
        <p:txBody>
          <a:bodyPr/>
          <a:lstStyle/>
          <a:p>
            <a:pPr lvl="0"/>
            <a:r>
              <a:rPr lang="en-US" b="1" dirty="0"/>
              <a:t>Full-stack </a:t>
            </a:r>
            <a:r>
              <a:rPr lang="en-US" dirty="0"/>
              <a:t>Development: This involves both front-end and back-end development, where a full-stack developer has expertise in both areas and can build a complete website from scratch. </a:t>
            </a:r>
          </a:p>
          <a:p>
            <a:pPr marL="0" indent="0">
              <a:buNone/>
            </a:pPr>
            <a:r>
              <a:rPr lang="en-US" dirty="0" smtClean="0"/>
              <a:t>  </a:t>
            </a:r>
            <a:endParaRPr lang="en-US" dirty="0"/>
          </a:p>
        </p:txBody>
      </p:sp>
    </p:spTree>
    <p:extLst>
      <p:ext uri="{BB962C8B-B14F-4D97-AF65-F5344CB8AC3E}">
        <p14:creationId xmlns:p14="http://schemas.microsoft.com/office/powerpoint/2010/main" val="12731571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457</TotalTime>
  <Words>650</Words>
  <Application>Microsoft Office PowerPoint</Application>
  <PresentationFormat>On-screen Show (4:3)</PresentationFormat>
  <Paragraphs>70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Aspect</vt:lpstr>
      <vt:lpstr>SIWES DEFENCE</vt:lpstr>
      <vt:lpstr>MZIENET SYSTEMS</vt:lpstr>
      <vt:lpstr>MZIENET SYSTEMS B22 opp. OVL Block Industry, FCE osiele, Abeokuta</vt:lpstr>
      <vt:lpstr>Mzienet Systems – Services and Operations</vt:lpstr>
      <vt:lpstr> CONTENTS</vt:lpstr>
      <vt:lpstr>Introduction To Web Development</vt:lpstr>
      <vt:lpstr>Categories Of Web Development</vt:lpstr>
      <vt:lpstr>Categories Of Web Development (Contd..)</vt:lpstr>
      <vt:lpstr>Categories Of Web Development (Contd..)</vt:lpstr>
      <vt:lpstr>Front-end Web Development</vt:lpstr>
      <vt:lpstr>Frontend Development Tools</vt:lpstr>
      <vt:lpstr>HTML Frontend Development Tools</vt:lpstr>
      <vt:lpstr>HTML (Typical HTML Page) Frontend Development Tools</vt:lpstr>
      <vt:lpstr>CSS Frontend Development Tools</vt:lpstr>
      <vt:lpstr>CSS – Typical View of CSS Frontend Development Tools</vt:lpstr>
      <vt:lpstr>JavaScript Frontend Development Tools</vt:lpstr>
      <vt:lpstr>JavaScript – JS Code View Frontend Development Tools</vt:lpstr>
      <vt:lpstr>Pictorial Evidence </vt:lpstr>
      <vt:lpstr>Conclusion</vt:lpstr>
      <vt:lpstr>Conclusion (contd..)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Babatunde Olalere</dc:creator>
  <cp:lastModifiedBy>Babatunde Olalere</cp:lastModifiedBy>
  <cp:revision>26</cp:revision>
  <dcterms:created xsi:type="dcterms:W3CDTF">2023-02-19T16:12:59Z</dcterms:created>
  <dcterms:modified xsi:type="dcterms:W3CDTF">2023-03-15T16:22:27Z</dcterms:modified>
</cp:coreProperties>
</file>