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70" r:id="rId15"/>
    <p:sldId id="273" r:id="rId16"/>
    <p:sldId id="271" r:id="rId17"/>
    <p:sldId id="27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3685C-6DFC-43C3-BE8A-7FE997D05285}" type="datetimeFigureOut">
              <a:rPr lang="en-US" smtClean="0"/>
              <a:t>3/6/2023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55DE50C-6C88-40CB-8EFC-177C4FA86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229600" cy="2209800"/>
          </a:xfrm>
        </p:spPr>
        <p:txBody>
          <a:bodyPr>
            <a:normAutofit/>
          </a:bodyPr>
          <a:lstStyle/>
          <a:p>
            <a:r>
              <a:rPr lang="en-US" sz="5400" dirty="0" smtClean="0">
                <a:latin typeface="Times New Roman" pitchFamily="18" charset="0"/>
                <a:cs typeface="Times New Roman" pitchFamily="18" charset="0"/>
              </a:rPr>
              <a:t>SIWES DEFENCE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362200"/>
            <a:ext cx="7162800" cy="3352800"/>
          </a:xfrm>
        </p:spPr>
        <p:txBody>
          <a:bodyPr>
            <a:normAutofit/>
          </a:bodyPr>
          <a:lstStyle/>
          <a:p>
            <a:r>
              <a:rPr lang="en-US" sz="3600" dirty="0" smtClean="0">
                <a:latin typeface="Times New Roman" pitchFamily="18" charset="0"/>
                <a:cs typeface="Times New Roman" pitchFamily="18" charset="0"/>
              </a:rPr>
              <a:t>Undertaken at Mzienet Systems</a:t>
            </a:r>
          </a:p>
          <a:p>
            <a:r>
              <a:rPr lang="en-US" sz="3600" dirty="0" smtClean="0">
                <a:latin typeface="Times New Roman" pitchFamily="18" charset="0"/>
                <a:cs typeface="Times New Roman" pitchFamily="18" charset="0"/>
              </a:rPr>
              <a:t>By</a:t>
            </a:r>
          </a:p>
          <a:p>
            <a:r>
              <a:rPr lang="en-US" sz="3600" dirty="0" smtClean="0">
                <a:latin typeface="Times New Roman" pitchFamily="18" charset="0"/>
                <a:cs typeface="Times New Roman" pitchFamily="18" charset="0"/>
              </a:rPr>
              <a:t>NAME</a:t>
            </a:r>
          </a:p>
          <a:p>
            <a:r>
              <a:rPr lang="en-US" sz="3600" dirty="0" smtClean="0">
                <a:latin typeface="Times New Roman" pitchFamily="18" charset="0"/>
                <a:cs typeface="Times New Roman" pitchFamily="18" charset="0"/>
              </a:rPr>
              <a:t>Department: Mathematics</a:t>
            </a:r>
          </a:p>
          <a:p>
            <a:r>
              <a:rPr lang="en-US" sz="3600" dirty="0" smtClean="0">
                <a:latin typeface="Times New Roman" pitchFamily="18" charset="0"/>
                <a:cs typeface="Times New Roman" pitchFamily="18" charset="0"/>
              </a:rPr>
              <a:t>Matric No: 2018XXXX</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0777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Development</a:t>
            </a:r>
            <a:endParaRPr lang="en-US" dirty="0"/>
          </a:p>
        </p:txBody>
      </p:sp>
      <p:sp>
        <p:nvSpPr>
          <p:cNvPr id="3" name="Content Placeholder 2"/>
          <p:cNvSpPr>
            <a:spLocks noGrp="1"/>
          </p:cNvSpPr>
          <p:nvPr>
            <p:ph idx="1"/>
          </p:nvPr>
        </p:nvSpPr>
        <p:spPr>
          <a:xfrm>
            <a:off x="502920" y="530352"/>
            <a:ext cx="8183880" cy="4879848"/>
          </a:xfrm>
        </p:spPr>
        <p:txBody>
          <a:bodyPr/>
          <a:lstStyle/>
          <a:p>
            <a:pPr marL="0" indent="0">
              <a:buNone/>
            </a:pPr>
            <a:r>
              <a:rPr lang="en-US" dirty="0" smtClean="0"/>
              <a:t>   Front-end web development is the development of the graphical user interface of a website, through the use of HTML, CSS, and JavaScript, so that users can view and interact with that website.</a:t>
            </a:r>
            <a:br>
              <a:rPr lang="en-US" dirty="0" smtClean="0"/>
            </a:br>
            <a:endParaRPr lang="en-US" dirty="0" smtClean="0"/>
          </a:p>
          <a:p>
            <a:pPr marL="0" indent="0">
              <a:buNone/>
            </a:pPr>
            <a:r>
              <a:rPr lang="en-US" dirty="0"/>
              <a:t> </a:t>
            </a:r>
            <a:r>
              <a:rPr lang="en-US" dirty="0" smtClean="0"/>
              <a:t>  Let`s quickly take a look on frontend development tools</a:t>
            </a:r>
            <a:endParaRPr lang="en-US" dirty="0"/>
          </a:p>
        </p:txBody>
      </p:sp>
    </p:spTree>
    <p:extLst>
      <p:ext uri="{BB962C8B-B14F-4D97-AF65-F5344CB8AC3E}">
        <p14:creationId xmlns:p14="http://schemas.microsoft.com/office/powerpoint/2010/main" val="9049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Major Frontend development tools include:</a:t>
            </a:r>
            <a:br>
              <a:rPr lang="en-US" dirty="0" smtClean="0"/>
            </a:br>
            <a:endParaRPr lang="en-US" dirty="0" smtClean="0"/>
          </a:p>
          <a:p>
            <a:r>
              <a:rPr lang="en-US" dirty="0" smtClean="0"/>
              <a:t>HTML – HyperText Markup Language</a:t>
            </a:r>
          </a:p>
          <a:p>
            <a:endParaRPr lang="en-US" dirty="0" smtClean="0"/>
          </a:p>
          <a:p>
            <a:r>
              <a:rPr lang="en-US" dirty="0" smtClean="0"/>
              <a:t>CSS - Cascading Style Sheet	</a:t>
            </a:r>
          </a:p>
          <a:p>
            <a:endParaRPr lang="en-US" dirty="0" smtClean="0"/>
          </a:p>
          <a:p>
            <a:r>
              <a:rPr lang="en-US" dirty="0" smtClean="0"/>
              <a:t>JS -   JavaScript		   </a:t>
            </a:r>
            <a:endParaRPr lang="en-US" dirty="0"/>
          </a:p>
        </p:txBody>
      </p:sp>
    </p:spTree>
    <p:extLst>
      <p:ext uri="{BB962C8B-B14F-4D97-AF65-F5344CB8AC3E}">
        <p14:creationId xmlns:p14="http://schemas.microsoft.com/office/powerpoint/2010/main" val="16743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a:t>
            </a:r>
            <a:br>
              <a:rPr lang="en-US" dirty="0" smtClean="0"/>
            </a:br>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HTML stands for Hypertext Markup Language and it is the standard markup language used to create web pages. </a:t>
            </a:r>
            <a:endParaRPr lang="en-US" dirty="0" smtClean="0"/>
          </a:p>
          <a:p>
            <a:pPr marL="0" indent="0">
              <a:buNone/>
            </a:pPr>
            <a:r>
              <a:rPr lang="en-US" dirty="0"/>
              <a:t> </a:t>
            </a:r>
            <a:r>
              <a:rPr lang="en-US" dirty="0" smtClean="0"/>
              <a:t> HTML </a:t>
            </a:r>
            <a:r>
              <a:rPr lang="en-US" dirty="0"/>
              <a:t>is used to structure the content of a web page, including text, images, and other multimedia elements, and to define how that content is displayed in a web browser.</a:t>
            </a:r>
          </a:p>
          <a:p>
            <a:pPr marL="0" indent="0">
              <a:buNone/>
            </a:pPr>
            <a:endParaRPr lang="en-US" dirty="0"/>
          </a:p>
        </p:txBody>
      </p:sp>
    </p:spTree>
    <p:extLst>
      <p:ext uri="{BB962C8B-B14F-4D97-AF65-F5344CB8AC3E}">
        <p14:creationId xmlns:p14="http://schemas.microsoft.com/office/powerpoint/2010/main" val="6461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(Typical HTML Page)</a:t>
            </a:r>
            <a:r>
              <a:rPr lang="en-US" dirty="0"/>
              <a:t/>
            </a:r>
            <a:br>
              <a:rPr lang="en-US" dirty="0"/>
            </a:br>
            <a:r>
              <a:rPr lang="en-US" dirty="0"/>
              <a:t>Frontend Development Tools</a:t>
            </a:r>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34749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pPr marL="0" indent="0">
              <a:buNone/>
            </a:pPr>
            <a:r>
              <a:rPr lang="en-US" dirty="0" smtClean="0"/>
              <a:t>  CSS </a:t>
            </a:r>
            <a:r>
              <a:rPr lang="en-US" dirty="0"/>
              <a:t>(Cascading Style Sheets) is a style sheet language used for describing the presentation of a document written in HTML or XML</a:t>
            </a:r>
            <a:r>
              <a:rPr lang="en-US" dirty="0" smtClean="0"/>
              <a:t>.</a:t>
            </a:r>
          </a:p>
          <a:p>
            <a:pPr marL="0" indent="0">
              <a:buNone/>
            </a:pPr>
            <a:r>
              <a:rPr lang="en-US" dirty="0" smtClean="0"/>
              <a:t> </a:t>
            </a:r>
            <a:r>
              <a:rPr lang="en-US" dirty="0"/>
              <a:t>It provides a way to control the look and feel of a web page, separate from its content. With CSS, you can set properties such as the font, color, size, spacing, layout, and more for HTML elements.</a:t>
            </a:r>
          </a:p>
        </p:txBody>
      </p:sp>
    </p:spTree>
    <p:extLst>
      <p:ext uri="{BB962C8B-B14F-4D97-AF65-F5344CB8AC3E}">
        <p14:creationId xmlns:p14="http://schemas.microsoft.com/office/powerpoint/2010/main" val="247051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Typical View of 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820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a:t>
            </a:r>
            <a:r>
              <a:rPr lang="en-US" dirty="0"/>
              <a:t/>
            </a:r>
            <a:br>
              <a:rPr lang="en-US" dirty="0"/>
            </a:br>
            <a:r>
              <a:rPr lang="en-US" dirty="0"/>
              <a:t>Frontend Development Tools</a:t>
            </a:r>
          </a:p>
        </p:txBody>
      </p:sp>
      <p:sp>
        <p:nvSpPr>
          <p:cNvPr id="3" name="Content Placeholder 2"/>
          <p:cNvSpPr>
            <a:spLocks noGrp="1"/>
          </p:cNvSpPr>
          <p:nvPr>
            <p:ph idx="1"/>
          </p:nvPr>
        </p:nvSpPr>
        <p:spPr/>
        <p:txBody>
          <a:bodyPr>
            <a:normAutofit fontScale="92500" lnSpcReduction="10000"/>
          </a:bodyPr>
          <a:lstStyle/>
          <a:p>
            <a:r>
              <a:rPr lang="en-US" dirty="0"/>
              <a:t>JavaScript is a high-level, interpreted programming language that is commonly used to add interactivity and other dynamic features to web pages. It is often used in conjunction with HTML and CSS to build web applications and user interfaces.	    </a:t>
            </a:r>
          </a:p>
          <a:p>
            <a:r>
              <a:rPr lang="en-US" dirty="0"/>
              <a:t>  JavaScript can be used to manipulate the content and layout of a web page in real-time, respond to user input, create animations, and perform many other types of tasks. </a:t>
            </a:r>
          </a:p>
        </p:txBody>
      </p:sp>
    </p:spTree>
    <p:extLst>
      <p:ext uri="{BB962C8B-B14F-4D97-AF65-F5344CB8AC3E}">
        <p14:creationId xmlns:p14="http://schemas.microsoft.com/office/powerpoint/2010/main" val="24852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JS Code View</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6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Conclusion</a:t>
            </a:r>
            <a:endParaRPr lang="en-US" dirty="0"/>
          </a:p>
        </p:txBody>
      </p:sp>
    </p:spTree>
    <p:extLst>
      <p:ext uri="{BB962C8B-B14F-4D97-AF65-F5344CB8AC3E}">
        <p14:creationId xmlns:p14="http://schemas.microsoft.com/office/powerpoint/2010/main" val="40627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MZIENET SYSTEMS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7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MZIENET SYSTEMS</a:t>
            </a:r>
            <a:br>
              <a:rPr lang="en-US" dirty="0" smtClean="0"/>
            </a:br>
            <a:r>
              <a:rPr lang="en-US" sz="2700" dirty="0" smtClean="0">
                <a:latin typeface="Times New Roman" pitchFamily="18" charset="0"/>
                <a:cs typeface="Times New Roman" pitchFamily="18" charset="0"/>
              </a:rPr>
              <a:t>B22 opp. OVL Block Industry, FCE osiele, Abeokuta</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38200"/>
            <a:ext cx="8183880" cy="3880104"/>
          </a:xfrm>
        </p:spPr>
        <p:txBody>
          <a:bodyPr/>
          <a:lstStyle/>
          <a:p>
            <a:r>
              <a:rPr lang="en-US" dirty="0" smtClean="0"/>
              <a:t>Mzienet Systems has competencies </a:t>
            </a:r>
            <a:r>
              <a:rPr lang="en-US" dirty="0"/>
              <a:t>in Information Technology (IT) and related </a:t>
            </a:r>
            <a:r>
              <a:rPr lang="en-US" dirty="0" smtClean="0"/>
              <a:t>fields.</a:t>
            </a:r>
          </a:p>
          <a:p>
            <a:endParaRPr lang="en-US" dirty="0" smtClean="0"/>
          </a:p>
          <a:p>
            <a:pPr lvl="0"/>
            <a:r>
              <a:rPr lang="en-US" dirty="0" smtClean="0"/>
              <a:t>The company specializes in </a:t>
            </a:r>
            <a:r>
              <a:rPr lang="en-US" dirty="0"/>
              <a:t>Website Development and </a:t>
            </a:r>
            <a:r>
              <a:rPr lang="en-US" dirty="0" smtClean="0"/>
              <a:t>Design.</a:t>
            </a:r>
          </a:p>
          <a:p>
            <a:pPr lvl="0"/>
            <a:endParaRPr lang="en-US" dirty="0" smtClean="0"/>
          </a:p>
          <a:p>
            <a:r>
              <a:rPr lang="en-US" dirty="0" smtClean="0"/>
              <a:t>As well as </a:t>
            </a:r>
            <a:r>
              <a:rPr lang="en-US" dirty="0"/>
              <a:t>Mobile application </a:t>
            </a:r>
            <a:r>
              <a:rPr lang="en-US" dirty="0" smtClean="0"/>
              <a:t>development</a:t>
            </a:r>
          </a:p>
          <a:p>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4755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Mzienet Systems – Services and Operations</a:t>
            </a:r>
            <a:endParaRPr lang="en-US" dirty="0"/>
          </a:p>
        </p:txBody>
      </p:sp>
      <p:sp>
        <p:nvSpPr>
          <p:cNvPr id="3" name="Content Placeholder 2"/>
          <p:cNvSpPr>
            <a:spLocks noGrp="1"/>
          </p:cNvSpPr>
          <p:nvPr>
            <p:ph idx="1"/>
          </p:nvPr>
        </p:nvSpPr>
        <p:spPr/>
        <p:txBody>
          <a:bodyPr>
            <a:normAutofit/>
          </a:bodyPr>
          <a:lstStyle/>
          <a:p>
            <a:pPr lvl="0"/>
            <a:r>
              <a:rPr lang="en-US" dirty="0"/>
              <a:t>ICT training through its academy which gives opportunity to learn in-demand IT skills like:</a:t>
            </a:r>
          </a:p>
          <a:p>
            <a:pPr lvl="3"/>
            <a:r>
              <a:rPr lang="en-US" dirty="0"/>
              <a:t>Frontend and Backend Development</a:t>
            </a:r>
          </a:p>
          <a:p>
            <a:pPr lvl="3"/>
            <a:r>
              <a:rPr lang="en-US" dirty="0"/>
              <a:t>Graphics Design</a:t>
            </a:r>
          </a:p>
          <a:p>
            <a:pPr lvl="3"/>
            <a:r>
              <a:rPr lang="en-US" dirty="0"/>
              <a:t>Product design(UI/UX</a:t>
            </a:r>
            <a:r>
              <a:rPr lang="en-US" dirty="0" smtClean="0"/>
              <a:t>)</a:t>
            </a:r>
          </a:p>
          <a:p>
            <a:pPr lvl="3"/>
            <a:endParaRPr lang="en-US" dirty="0"/>
          </a:p>
          <a:p>
            <a:pPr lvl="0"/>
            <a:r>
              <a:rPr lang="en-US" dirty="0" smtClean="0"/>
              <a:t>And lots more…….. </a:t>
            </a:r>
            <a:endParaRPr lang="en-US" dirty="0"/>
          </a:p>
          <a:p>
            <a:pPr marL="841248" lvl="3" indent="0">
              <a:buNone/>
            </a:pPr>
            <a:endParaRPr lang="en-US" dirty="0"/>
          </a:p>
          <a:p>
            <a:pPr marL="841248" lvl="3" indent="0">
              <a:buNone/>
            </a:pPr>
            <a:endParaRPr lang="en-US" dirty="0"/>
          </a:p>
        </p:txBody>
      </p:sp>
    </p:spTree>
    <p:extLst>
      <p:ext uri="{BB962C8B-B14F-4D97-AF65-F5344CB8AC3E}">
        <p14:creationId xmlns:p14="http://schemas.microsoft.com/office/powerpoint/2010/main" val="34884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17" name="Content Placeholder 16"/>
          <p:cNvSpPr>
            <a:spLocks noGrp="1"/>
          </p:cNvSpPr>
          <p:nvPr>
            <p:ph idx="1"/>
          </p:nvPr>
        </p:nvSpPr>
        <p:spPr/>
        <p:txBody>
          <a:bodyPr>
            <a:normAutofit lnSpcReduction="10000"/>
          </a:bodyPr>
          <a:lstStyle/>
          <a:p>
            <a:r>
              <a:rPr lang="en-US" dirty="0" smtClean="0"/>
              <a:t>Introduction To Web Development</a:t>
            </a:r>
          </a:p>
          <a:p>
            <a:endParaRPr lang="en-US" dirty="0" smtClean="0"/>
          </a:p>
          <a:p>
            <a:r>
              <a:rPr lang="en-US" dirty="0" smtClean="0"/>
              <a:t>Categories Of Web Development</a:t>
            </a:r>
            <a:endParaRPr lang="en-US" dirty="0"/>
          </a:p>
          <a:p>
            <a:endParaRPr lang="en-US" dirty="0" smtClean="0"/>
          </a:p>
          <a:p>
            <a:r>
              <a:rPr lang="en-US" dirty="0" smtClean="0"/>
              <a:t>Frontend Development</a:t>
            </a:r>
          </a:p>
          <a:p>
            <a:endParaRPr lang="en-US" dirty="0"/>
          </a:p>
          <a:p>
            <a:r>
              <a:rPr lang="en-US" dirty="0" smtClean="0"/>
              <a:t>Frontend Development Tools</a:t>
            </a:r>
          </a:p>
          <a:p>
            <a:endParaRPr lang="en-US" dirty="0"/>
          </a:p>
          <a:p>
            <a:r>
              <a:rPr lang="en-US" dirty="0" smtClean="0"/>
              <a:t>Conclusion</a:t>
            </a:r>
            <a:endParaRPr lang="en-US" dirty="0"/>
          </a:p>
        </p:txBody>
      </p:sp>
    </p:spTree>
    <p:extLst>
      <p:ext uri="{BB962C8B-B14F-4D97-AF65-F5344CB8AC3E}">
        <p14:creationId xmlns:p14="http://schemas.microsoft.com/office/powerpoint/2010/main" val="427543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Web Development</a:t>
            </a:r>
            <a:endParaRPr lang="en-US" dirty="0"/>
          </a:p>
        </p:txBody>
      </p:sp>
      <p:sp>
        <p:nvSpPr>
          <p:cNvPr id="3" name="Content Placeholder 2"/>
          <p:cNvSpPr>
            <a:spLocks noGrp="1"/>
          </p:cNvSpPr>
          <p:nvPr>
            <p:ph idx="1"/>
          </p:nvPr>
        </p:nvSpPr>
        <p:spPr>
          <a:xfrm>
            <a:off x="502920" y="530352"/>
            <a:ext cx="8183880" cy="4803648"/>
          </a:xfrm>
        </p:spPr>
        <p:txBody>
          <a:bodyPr>
            <a:normAutofit/>
          </a:bodyPr>
          <a:lstStyle/>
          <a:p>
            <a:pPr marL="0" indent="0">
              <a:buNone/>
            </a:pPr>
            <a:r>
              <a:rPr lang="en-US" dirty="0" smtClean="0"/>
              <a:t>	Web </a:t>
            </a:r>
            <a:r>
              <a:rPr lang="en-US" dirty="0"/>
              <a:t>development refers to the process of creating, designing, and maintaining websites. It encompasses a range of activities, including web design, web content development, client-side scripting, and server-side </a:t>
            </a:r>
            <a:r>
              <a:rPr lang="en-US" dirty="0" smtClean="0"/>
              <a:t>scripting.</a:t>
            </a:r>
            <a:r>
              <a:rPr lang="en-US" dirty="0"/>
              <a:t>	</a:t>
            </a:r>
            <a:endParaRPr lang="en-US" dirty="0" smtClean="0"/>
          </a:p>
          <a:p>
            <a:pPr marL="0" indent="0">
              <a:buNone/>
            </a:pPr>
            <a:endParaRPr lang="en-US" dirty="0" smtClean="0"/>
          </a:p>
          <a:p>
            <a:pPr marL="0" indent="0">
              <a:buNone/>
            </a:pPr>
            <a:r>
              <a:rPr lang="en-US" smtClean="0"/>
              <a:t>	</a:t>
            </a:r>
            <a:r>
              <a:rPr lang="en-US" smtClean="0"/>
              <a:t>More Note……….</a:t>
            </a:r>
            <a:endParaRPr lang="en-US" dirty="0" smtClean="0"/>
          </a:p>
          <a:p>
            <a:pPr marL="0" indent="0">
              <a:buNone/>
            </a:pPr>
            <a:endParaRPr lang="en-US" dirty="0"/>
          </a:p>
        </p:txBody>
      </p:sp>
    </p:spTree>
    <p:extLst>
      <p:ext uri="{BB962C8B-B14F-4D97-AF65-F5344CB8AC3E}">
        <p14:creationId xmlns:p14="http://schemas.microsoft.com/office/powerpoint/2010/main" val="11723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pPr marL="0" indent="0">
              <a:buNone/>
            </a:pPr>
            <a:r>
              <a:rPr lang="en-US" dirty="0" smtClean="0"/>
              <a:t>  Web development </a:t>
            </a:r>
            <a:r>
              <a:rPr lang="en-US" dirty="0"/>
              <a:t>work could be </a:t>
            </a:r>
            <a:r>
              <a:rPr lang="en-US" u="sng" dirty="0"/>
              <a:t>client-side </a:t>
            </a:r>
            <a:r>
              <a:rPr lang="en-US" dirty="0"/>
              <a:t>scripting, and </a:t>
            </a:r>
            <a:r>
              <a:rPr lang="en-US" u="sng" dirty="0"/>
              <a:t>server-side </a:t>
            </a:r>
            <a:r>
              <a:rPr lang="en-US" dirty="0"/>
              <a:t>scripting, or the </a:t>
            </a:r>
            <a:r>
              <a:rPr lang="en-US" u="sng" dirty="0"/>
              <a:t>full </a:t>
            </a:r>
            <a:r>
              <a:rPr lang="en-US" u="sng" dirty="0" smtClean="0"/>
              <a:t>stack</a:t>
            </a:r>
            <a:r>
              <a:rPr lang="en-US" dirty="0" smtClean="0"/>
              <a:t>. </a:t>
            </a:r>
          </a:p>
          <a:p>
            <a:pPr marL="0" indent="0">
              <a:buNone/>
            </a:pPr>
            <a:r>
              <a:rPr lang="en-US" dirty="0" smtClean="0"/>
              <a:t>Let me quickly explain what these terms means :</a:t>
            </a:r>
          </a:p>
          <a:p>
            <a:pPr marL="0" indent="0">
              <a:buNone/>
            </a:pPr>
            <a:endParaRPr lang="en-US" dirty="0"/>
          </a:p>
          <a:p>
            <a:r>
              <a:rPr lang="en-US" b="1" dirty="0" smtClean="0"/>
              <a:t>Client-side </a:t>
            </a:r>
            <a:r>
              <a:rPr lang="en-US" dirty="0" smtClean="0"/>
              <a:t>Scripting (front </a:t>
            </a:r>
            <a:r>
              <a:rPr lang="en-US" dirty="0"/>
              <a:t>end) involves the creation of the user interface of a website, including its layout, visual design, and interaction design. Front-end developers use languages such as HTML, CSS, and JavaScript to build the front-end of a website.</a:t>
            </a:r>
          </a:p>
          <a:p>
            <a:endParaRPr lang="en-US" dirty="0" smtClean="0"/>
          </a:p>
          <a:p>
            <a:endParaRPr lang="en-US" dirty="0"/>
          </a:p>
        </p:txBody>
      </p:sp>
    </p:spTree>
    <p:extLst>
      <p:ext uri="{BB962C8B-B14F-4D97-AF65-F5344CB8AC3E}">
        <p14:creationId xmlns:p14="http://schemas.microsoft.com/office/powerpoint/2010/main" val="29114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Server-side </a:t>
            </a:r>
            <a:r>
              <a:rPr lang="en-US" b="1" dirty="0"/>
              <a:t>scripting (</a:t>
            </a:r>
            <a:r>
              <a:rPr lang="en-US" dirty="0"/>
              <a:t>back end) involves the creation of the server-side components of a website, including its database and application logic</a:t>
            </a:r>
            <a:r>
              <a:rPr lang="en-US" dirty="0" smtClean="0"/>
              <a:t>.</a:t>
            </a:r>
            <a:r>
              <a:rPr lang="en-US" dirty="0"/>
              <a:t> The back end stores and serves program data to ensure that the front end has what it </a:t>
            </a:r>
            <a:r>
              <a:rPr lang="en-US" dirty="0" smtClean="0"/>
              <a:t>needs.</a:t>
            </a:r>
          </a:p>
          <a:p>
            <a:pPr marL="0" indent="0">
              <a:buNone/>
            </a:pPr>
            <a:r>
              <a:rPr lang="en-US" dirty="0" smtClean="0"/>
              <a:t> </a:t>
            </a:r>
            <a:r>
              <a:rPr lang="en-US" dirty="0"/>
              <a:t>Back-end developers use programming languages such as PHP, Ruby, Python, and Java to build the back-end of a website</a:t>
            </a:r>
            <a:r>
              <a:rPr lang="en-US" dirty="0" smtClean="0"/>
              <a:t>. </a:t>
            </a:r>
            <a:endParaRPr lang="en-US" dirty="0"/>
          </a:p>
        </p:txBody>
      </p:sp>
    </p:spTree>
    <p:extLst>
      <p:ext uri="{BB962C8B-B14F-4D97-AF65-F5344CB8AC3E}">
        <p14:creationId xmlns:p14="http://schemas.microsoft.com/office/powerpoint/2010/main" val="95738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lstStyle/>
          <a:p>
            <a:r>
              <a:rPr lang="en-US" b="1" dirty="0"/>
              <a:t>Full-stack</a:t>
            </a:r>
            <a:r>
              <a:rPr lang="en-US" dirty="0"/>
              <a:t> developers are comfortable working with both the </a:t>
            </a:r>
            <a:r>
              <a:rPr lang="en-US" b="1" dirty="0"/>
              <a:t>front</a:t>
            </a:r>
            <a:r>
              <a:rPr lang="en-US" dirty="0"/>
              <a:t> and </a:t>
            </a:r>
            <a:r>
              <a:rPr lang="en-US" b="1" dirty="0"/>
              <a:t>back</a:t>
            </a:r>
            <a:r>
              <a:rPr lang="en-US" dirty="0"/>
              <a:t> </a:t>
            </a:r>
            <a:r>
              <a:rPr lang="en-US" dirty="0" smtClean="0"/>
              <a:t>ends.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27315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434</TotalTime>
  <Words>439</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SIWES DEFENCE</vt:lpstr>
      <vt:lpstr>MZIENET SYSTEMS</vt:lpstr>
      <vt:lpstr>MZIENET SYSTEMS B22 opp. OVL Block Industry, FCE osiele, Abeokuta</vt:lpstr>
      <vt:lpstr>Mzienet Systems – Services and Operations</vt:lpstr>
      <vt:lpstr> CONTENTS</vt:lpstr>
      <vt:lpstr>Introduction To Web Development</vt:lpstr>
      <vt:lpstr>Categories Of Web Development</vt:lpstr>
      <vt:lpstr>Categories Of Web Development (Contd..)</vt:lpstr>
      <vt:lpstr>Categories Of Web Development (Contd..)</vt:lpstr>
      <vt:lpstr>Front-end Web Development</vt:lpstr>
      <vt:lpstr>Frontend Development Tools</vt:lpstr>
      <vt:lpstr>HTML Frontend Development Tools</vt:lpstr>
      <vt:lpstr>HTML (Typical HTML Page) Frontend Development Tools</vt:lpstr>
      <vt:lpstr>CSS Frontend Development Tools</vt:lpstr>
      <vt:lpstr>CSS – Typical View of CSS Frontend Development Tools</vt:lpstr>
      <vt:lpstr>JavaScript Frontend Development Tools</vt:lpstr>
      <vt:lpstr>JavaScript – JS Code View Frontend Development Tools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Babatunde Olalere</dc:creator>
  <cp:lastModifiedBy>Babatunde Olalere</cp:lastModifiedBy>
  <cp:revision>22</cp:revision>
  <dcterms:created xsi:type="dcterms:W3CDTF">2023-02-19T16:12:59Z</dcterms:created>
  <dcterms:modified xsi:type="dcterms:W3CDTF">2023-03-06T12:19:34Z</dcterms:modified>
</cp:coreProperties>
</file>