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5B80C-7FD5-4E28-B2E7-DF9F5DF397E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E012-4CB2-4BC3-8FBB-3C1C333376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00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5B80C-7FD5-4E28-B2E7-DF9F5DF397E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E012-4CB2-4BC3-8FBB-3C1C333376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11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5B80C-7FD5-4E28-B2E7-DF9F5DF397E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E012-4CB2-4BC3-8FBB-3C1C333376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31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5B80C-7FD5-4E28-B2E7-DF9F5DF397E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E012-4CB2-4BC3-8FBB-3C1C333376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65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5B80C-7FD5-4E28-B2E7-DF9F5DF397E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E012-4CB2-4BC3-8FBB-3C1C333376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98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5B80C-7FD5-4E28-B2E7-DF9F5DF397E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E012-4CB2-4BC3-8FBB-3C1C333376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22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5B80C-7FD5-4E28-B2E7-DF9F5DF397E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E012-4CB2-4BC3-8FBB-3C1C333376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48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5B80C-7FD5-4E28-B2E7-DF9F5DF397E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E012-4CB2-4BC3-8FBB-3C1C333376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45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5B80C-7FD5-4E28-B2E7-DF9F5DF397E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E012-4CB2-4BC3-8FBB-3C1C333376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39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5B80C-7FD5-4E28-B2E7-DF9F5DF397E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E012-4CB2-4BC3-8FBB-3C1C333376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5B80C-7FD5-4E28-B2E7-DF9F5DF397E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E012-4CB2-4BC3-8FBB-3C1C333376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56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5B80C-7FD5-4E28-B2E7-DF9F5DF397E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3E012-4CB2-4BC3-8FBB-3C1C333376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84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578" y="1025544"/>
            <a:ext cx="3229066" cy="169933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 prst="divot"/>
            <a:contourClr>
              <a:srgbClr val="333333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837" y="767850"/>
            <a:ext cx="2703021" cy="2486890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375" y="3376139"/>
            <a:ext cx="2308596" cy="115429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8709927" y="2729808"/>
            <a:ext cx="1074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+</a:t>
            </a:r>
            <a:endParaRPr lang="ru-RU" sz="3600" b="1" dirty="0">
              <a:solidFill>
                <a:srgbClr val="FF0000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16" y="4791447"/>
            <a:ext cx="1082041" cy="108204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184" y="4919966"/>
            <a:ext cx="1215391" cy="121539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540" y="5093663"/>
            <a:ext cx="1182139" cy="118213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474" y="5071671"/>
            <a:ext cx="1363981" cy="136398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Стрелка вправо 18"/>
          <p:cNvSpPr/>
          <p:nvPr/>
        </p:nvSpPr>
        <p:spPr>
          <a:xfrm>
            <a:off x="4118090" y="1705070"/>
            <a:ext cx="3152256" cy="170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лево 19"/>
          <p:cNvSpPr/>
          <p:nvPr/>
        </p:nvSpPr>
        <p:spPr>
          <a:xfrm>
            <a:off x="4118090" y="2194560"/>
            <a:ext cx="3152256" cy="19950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</a:endParaRPr>
          </a:p>
        </p:txBody>
      </p:sp>
      <p:sp>
        <p:nvSpPr>
          <p:cNvPr id="21" name="Стрелка вправо 20"/>
          <p:cNvSpPr/>
          <p:nvPr/>
        </p:nvSpPr>
        <p:spPr>
          <a:xfrm rot="20900795">
            <a:off x="3070477" y="4383841"/>
            <a:ext cx="4815420" cy="92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 rot="20133594" flipV="1">
            <a:off x="6727803" y="4719603"/>
            <a:ext cx="1650880" cy="143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верх 23"/>
          <p:cNvSpPr/>
          <p:nvPr/>
        </p:nvSpPr>
        <p:spPr>
          <a:xfrm>
            <a:off x="8620298" y="4530436"/>
            <a:ext cx="89629" cy="4741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лево 24"/>
          <p:cNvSpPr/>
          <p:nvPr/>
        </p:nvSpPr>
        <p:spPr>
          <a:xfrm rot="1899740">
            <a:off x="9630521" y="4880026"/>
            <a:ext cx="1346662" cy="517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лево 25"/>
          <p:cNvSpPr/>
          <p:nvPr/>
        </p:nvSpPr>
        <p:spPr>
          <a:xfrm rot="20924593">
            <a:off x="3263880" y="4611619"/>
            <a:ext cx="4661841" cy="13511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723207" y="3376139"/>
            <a:ext cx="107234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DJANGO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CELERY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REDIS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37654" y="2489746"/>
            <a:ext cx="1722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Raspberry Pi OS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Zigbee2MQTT</a:t>
            </a:r>
            <a:endParaRPr lang="ru-RU" dirty="0" smtClean="0">
              <a:solidFill>
                <a:schemeClr val="accent1"/>
              </a:solidFill>
            </a:endParaRP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MOSQUITTO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44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68" y="2198109"/>
            <a:ext cx="11449879" cy="3978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3310" y="565265"/>
            <a:ext cx="3848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accent1"/>
                </a:solidFill>
              </a:rPr>
              <a:t>Диаграмма </a:t>
            </a:r>
            <a:r>
              <a:rPr lang="ru-RU" sz="2800" dirty="0" smtClean="0">
                <a:solidFill>
                  <a:schemeClr val="accent1"/>
                </a:solidFill>
              </a:rPr>
              <a:t>классов моделей </a:t>
            </a:r>
            <a:r>
              <a:rPr lang="ru-RU" sz="2800" dirty="0">
                <a:solidFill>
                  <a:schemeClr val="accent1"/>
                </a:solidFill>
              </a:rPr>
              <a:t>б</a:t>
            </a:r>
            <a:r>
              <a:rPr lang="ru-RU" sz="2800" dirty="0" smtClean="0">
                <a:solidFill>
                  <a:schemeClr val="accent1"/>
                </a:solidFill>
              </a:rPr>
              <a:t>азы </a:t>
            </a:r>
            <a:r>
              <a:rPr lang="ru-RU" sz="2800" dirty="0">
                <a:solidFill>
                  <a:schemeClr val="accent1"/>
                </a:solidFill>
              </a:rPr>
              <a:t>д</a:t>
            </a:r>
            <a:r>
              <a:rPr lang="ru-RU" sz="2800" dirty="0" smtClean="0">
                <a:solidFill>
                  <a:schemeClr val="accent1"/>
                </a:solidFill>
              </a:rPr>
              <a:t>анных</a:t>
            </a:r>
            <a:r>
              <a:rPr lang="ru-RU" sz="2800" dirty="0" smtClean="0">
                <a:solidFill>
                  <a:schemeClr val="accent1"/>
                </a:solidFill>
              </a:rPr>
              <a:t>.</a:t>
            </a:r>
            <a:endParaRPr lang="ru-RU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5357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15</Words>
  <Application>Microsoft Office PowerPoint</Application>
  <PresentationFormat>Широкоэкранный</PresentationFormat>
  <Paragraphs>8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ПК</dc:creator>
  <cp:lastModifiedBy>ПК</cp:lastModifiedBy>
  <cp:revision>10</cp:revision>
  <dcterms:created xsi:type="dcterms:W3CDTF">2024-01-26T18:28:43Z</dcterms:created>
  <dcterms:modified xsi:type="dcterms:W3CDTF">2024-01-28T06:47:31Z</dcterms:modified>
</cp:coreProperties>
</file>