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84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45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3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37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0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26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42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8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1171-5E45-4E30-AB4E-6D197D487D4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5FDBE-8CCA-4189-B6EF-AE4488B3B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38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ロジックレベル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3.3V</a:t>
            </a:r>
          </a:p>
          <a:p>
            <a:pPr lvl="1"/>
            <a:r>
              <a:rPr kumimoji="1" lang="en-US" altLang="ja-JP" dirty="0"/>
              <a:t>MPU-9250</a:t>
            </a:r>
          </a:p>
          <a:p>
            <a:r>
              <a:rPr lang="en-US" altLang="ja-JP" dirty="0"/>
              <a:t>5V</a:t>
            </a:r>
          </a:p>
          <a:p>
            <a:pPr lvl="1"/>
            <a:r>
              <a:rPr lang="en-US" altLang="ja-JP" dirty="0"/>
              <a:t>MB</a:t>
            </a:r>
          </a:p>
        </p:txBody>
      </p:sp>
    </p:spTree>
    <p:extLst>
      <p:ext uri="{BB962C8B-B14F-4D97-AF65-F5344CB8AC3E}">
        <p14:creationId xmlns:p14="http://schemas.microsoft.com/office/powerpoint/2010/main" val="61537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通信方式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半二重通信</a:t>
            </a:r>
            <a:endParaRPr kumimoji="1" lang="en-US" altLang="ja-JP" dirty="0"/>
          </a:p>
          <a:p>
            <a:pPr lvl="1"/>
            <a:r>
              <a:rPr lang="ja-JP" altLang="en-US" dirty="0"/>
              <a:t>サーボ</a:t>
            </a:r>
            <a:r>
              <a:rPr lang="en-US" altLang="ja-JP" dirty="0"/>
              <a:t>x2</a:t>
            </a:r>
            <a:endParaRPr kumimoji="1" lang="en-US" altLang="ja-JP" dirty="0"/>
          </a:p>
          <a:p>
            <a:r>
              <a:rPr kumimoji="1" lang="en-US" altLang="ja-JP" dirty="0"/>
              <a:t>UART</a:t>
            </a:r>
          </a:p>
          <a:p>
            <a:pPr lvl="1"/>
            <a:r>
              <a:rPr lang="ja-JP" altLang="en-US" dirty="0"/>
              <a:t>ピトー管基板</a:t>
            </a:r>
            <a:endParaRPr lang="en-US" altLang="ja-JP" dirty="0"/>
          </a:p>
          <a:p>
            <a:pPr lvl="1"/>
            <a:r>
              <a:rPr kumimoji="1" lang="ja-JP" altLang="en-US" dirty="0"/>
              <a:t>迎角計基板</a:t>
            </a:r>
            <a:endParaRPr kumimoji="1" lang="en-US" altLang="ja-JP" dirty="0"/>
          </a:p>
          <a:p>
            <a:r>
              <a:rPr lang="en-US" altLang="ja-JP" dirty="0"/>
              <a:t>PWM</a:t>
            </a:r>
          </a:p>
          <a:p>
            <a:pPr lvl="1"/>
            <a:r>
              <a:rPr lang="en-US" altLang="ja-JP" dirty="0"/>
              <a:t>MB</a:t>
            </a:r>
          </a:p>
          <a:p>
            <a:r>
              <a:rPr lang="en-US" altLang="ja-JP" dirty="0"/>
              <a:t>SPI</a:t>
            </a:r>
          </a:p>
          <a:p>
            <a:pPr lvl="1"/>
            <a:r>
              <a:rPr lang="en-US" altLang="ja-JP" dirty="0"/>
              <a:t>SDC</a:t>
            </a:r>
          </a:p>
          <a:p>
            <a:r>
              <a:rPr kumimoji="1" lang="ja-JP" altLang="en-US" dirty="0"/>
              <a:t>アナログ</a:t>
            </a:r>
            <a:endParaRPr kumimoji="1" lang="en-US" altLang="ja-JP" dirty="0"/>
          </a:p>
          <a:p>
            <a:pPr lvl="1"/>
            <a:r>
              <a:rPr lang="en-US" altLang="ja-JP" dirty="0"/>
              <a:t>JSx2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91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7025" y="15156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JS_H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37023" y="29969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JS_V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409350" y="15352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</a:t>
            </a:r>
            <a:r>
              <a:rPr kumimoji="1" lang="en-US" altLang="ja-JP" dirty="0"/>
              <a:t>_H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409350" y="29156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</a:t>
            </a:r>
            <a:r>
              <a:rPr kumimoji="1" lang="en-US" altLang="ja-JP" dirty="0"/>
              <a:t>_V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301702" y="1261241"/>
            <a:ext cx="1568324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μ</a:t>
            </a:r>
            <a:r>
              <a:rPr kumimoji="1" lang="en-US" altLang="ja-JP" dirty="0" err="1"/>
              <a:t>C</a:t>
            </a:r>
            <a:endParaRPr kumimoji="1" lang="ja-JP" altLang="en-US" dirty="0"/>
          </a:p>
        </p:txBody>
      </p:sp>
      <p:sp>
        <p:nvSpPr>
          <p:cNvPr id="10" name="矢印: 右 9"/>
          <p:cNvSpPr/>
          <p:nvPr/>
        </p:nvSpPr>
        <p:spPr>
          <a:xfrm>
            <a:off x="2767191" y="1652970"/>
            <a:ext cx="151874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アナログ</a:t>
            </a:r>
          </a:p>
        </p:txBody>
      </p:sp>
      <p:sp>
        <p:nvSpPr>
          <p:cNvPr id="11" name="矢印: 右 10"/>
          <p:cNvSpPr/>
          <p:nvPr/>
        </p:nvSpPr>
        <p:spPr>
          <a:xfrm>
            <a:off x="2782957" y="3170400"/>
            <a:ext cx="151874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アナログ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602089" y="4777427"/>
            <a:ext cx="914400" cy="123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SDC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4637013" y="787397"/>
            <a:ext cx="961700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μC_BATT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0091412" y="1127314"/>
            <a:ext cx="1613339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SV_H(Li-Po 11.1V)</a:t>
            </a:r>
            <a:endParaRPr kumimoji="1"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0059880" y="2511473"/>
            <a:ext cx="1613339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SV_V</a:t>
            </a:r>
            <a:r>
              <a:rPr lang="en-US" altLang="ja-JP" sz="1200" dirty="0"/>
              <a:t>(Li-Po 11.1V)</a:t>
            </a:r>
            <a:endParaRPr kumimoji="1" lang="ja-JP" altLang="en-US" sz="1200" dirty="0"/>
          </a:p>
        </p:txBody>
      </p:sp>
      <p:sp>
        <p:nvSpPr>
          <p:cNvPr id="41" name="矢印: 左 40"/>
          <p:cNvSpPr/>
          <p:nvPr/>
        </p:nvSpPr>
        <p:spPr>
          <a:xfrm>
            <a:off x="2782957" y="2996980"/>
            <a:ext cx="1502978" cy="13138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/>
          <p:cNvSpPr/>
          <p:nvPr/>
        </p:nvSpPr>
        <p:spPr>
          <a:xfrm>
            <a:off x="2767190" y="1497946"/>
            <a:ext cx="1502978" cy="13138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/>
          <p:cNvSpPr/>
          <p:nvPr/>
        </p:nvSpPr>
        <p:spPr>
          <a:xfrm rot="10800000">
            <a:off x="5901557" y="4797973"/>
            <a:ext cx="1700532" cy="120869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-1" y="0"/>
            <a:ext cx="1797269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操舵系</a:t>
            </a:r>
            <a:endParaRPr kumimoji="1" lang="ja-JP" altLang="en-US" sz="2800" dirty="0"/>
          </a:p>
        </p:txBody>
      </p:sp>
      <p:sp>
        <p:nvSpPr>
          <p:cNvPr id="46" name="矢印: 左右 45"/>
          <p:cNvSpPr/>
          <p:nvPr/>
        </p:nvSpPr>
        <p:spPr>
          <a:xfrm>
            <a:off x="8795029" y="1710856"/>
            <a:ext cx="1599854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半二重シリアル</a:t>
            </a:r>
          </a:p>
        </p:txBody>
      </p:sp>
      <p:sp>
        <p:nvSpPr>
          <p:cNvPr id="47" name="矢印: 左右 46"/>
          <p:cNvSpPr/>
          <p:nvPr/>
        </p:nvSpPr>
        <p:spPr>
          <a:xfrm>
            <a:off x="8795028" y="3136481"/>
            <a:ext cx="1599854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半二重シリアル</a:t>
            </a:r>
          </a:p>
        </p:txBody>
      </p:sp>
      <p:sp>
        <p:nvSpPr>
          <p:cNvPr id="48" name="矢印: 左右 47"/>
          <p:cNvSpPr/>
          <p:nvPr/>
        </p:nvSpPr>
        <p:spPr>
          <a:xfrm>
            <a:off x="5885793" y="5082844"/>
            <a:ext cx="1700532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SPI</a:t>
            </a:r>
            <a:endParaRPr lang="ja-JP" altLang="en-US" sz="1200" dirty="0"/>
          </a:p>
        </p:txBody>
      </p:sp>
      <p:sp>
        <p:nvSpPr>
          <p:cNvPr id="49" name="正方形/長方形 48"/>
          <p:cNvSpPr/>
          <p:nvPr/>
        </p:nvSpPr>
        <p:spPr>
          <a:xfrm>
            <a:off x="5356333" y="1781095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RX1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5349100" y="2038649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TX1</a:t>
            </a:r>
            <a:endParaRPr kumimoji="1" lang="ja-JP" altLang="en-US" sz="1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5349100" y="3170074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RX2</a:t>
            </a:r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5341867" y="3427628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TX2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7571856" y="1544723"/>
            <a:ext cx="12231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全二重</a:t>
            </a:r>
            <a:r>
              <a:rPr lang="en-US" altLang="ja-JP" sz="1200" dirty="0"/>
              <a:t>/</a:t>
            </a:r>
            <a:r>
              <a:rPr lang="ja-JP" altLang="en-US" sz="1200" dirty="0"/>
              <a:t>半二重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変換基板</a:t>
            </a:r>
          </a:p>
        </p:txBody>
      </p:sp>
      <p:sp>
        <p:nvSpPr>
          <p:cNvPr id="54" name="矢印: 左右 53"/>
          <p:cNvSpPr/>
          <p:nvPr/>
        </p:nvSpPr>
        <p:spPr>
          <a:xfrm>
            <a:off x="5884492" y="1758283"/>
            <a:ext cx="1701832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全二重シリアル</a:t>
            </a:r>
          </a:p>
        </p:txBody>
      </p:sp>
      <p:sp>
        <p:nvSpPr>
          <p:cNvPr id="55" name="矢印: 左右 54"/>
          <p:cNvSpPr/>
          <p:nvPr/>
        </p:nvSpPr>
        <p:spPr>
          <a:xfrm>
            <a:off x="5870025" y="3138971"/>
            <a:ext cx="1701832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全二重シリアル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7571856" y="2933940"/>
            <a:ext cx="12231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全二重</a:t>
            </a:r>
            <a:r>
              <a:rPr lang="en-US" altLang="ja-JP" sz="1200" dirty="0"/>
              <a:t>/</a:t>
            </a:r>
            <a:r>
              <a:rPr lang="ja-JP" altLang="en-US" sz="1200" dirty="0"/>
              <a:t>半二重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変換基板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5256820" y="5006900"/>
            <a:ext cx="597440" cy="1738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MISO</a:t>
            </a:r>
            <a:endParaRPr kumimoji="1" lang="ja-JP" altLang="en-US" sz="1200" dirty="0"/>
          </a:p>
        </p:txBody>
      </p:sp>
      <p:sp>
        <p:nvSpPr>
          <p:cNvPr id="58" name="正方形/長方形 57"/>
          <p:cNvSpPr/>
          <p:nvPr/>
        </p:nvSpPr>
        <p:spPr>
          <a:xfrm>
            <a:off x="5256820" y="5233268"/>
            <a:ext cx="597440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MOSI</a:t>
            </a:r>
            <a:endParaRPr kumimoji="1" lang="ja-JP" altLang="en-US" sz="1200" dirty="0"/>
          </a:p>
        </p:txBody>
      </p:sp>
      <p:sp>
        <p:nvSpPr>
          <p:cNvPr id="59" name="正方形/長方形 58"/>
          <p:cNvSpPr/>
          <p:nvPr/>
        </p:nvSpPr>
        <p:spPr>
          <a:xfrm>
            <a:off x="5256820" y="5501889"/>
            <a:ext cx="597440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SCLK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4325011" y="186763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</a:t>
            </a:r>
            <a:endParaRPr kumimoji="1" lang="ja-JP" altLang="en-US" sz="12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333235" y="3371800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</a:t>
            </a:r>
            <a:endParaRPr kumimoji="1" lang="ja-JP" altLang="en-US" sz="1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4317469" y="145919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63" name="正方形/長方形 62"/>
          <p:cNvSpPr/>
          <p:nvPr/>
        </p:nvSpPr>
        <p:spPr>
          <a:xfrm>
            <a:off x="4331089" y="298175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64" name="正方形/長方形 63"/>
          <p:cNvSpPr/>
          <p:nvPr/>
        </p:nvSpPr>
        <p:spPr>
          <a:xfrm>
            <a:off x="5363567" y="4729604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2676525" y="2343915"/>
            <a:ext cx="165671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2676525" y="3830027"/>
            <a:ext cx="165671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5817216" y="2347707"/>
            <a:ext cx="1807451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5817215" y="3784702"/>
            <a:ext cx="1807451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5848097" y="5847929"/>
            <a:ext cx="1807451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8689408" y="2337874"/>
            <a:ext cx="1807451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 flipV="1">
            <a:off x="8689408" y="3775841"/>
            <a:ext cx="1807451" cy="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3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223187" y="1254462"/>
            <a:ext cx="1134454" cy="165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ピトー管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基板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222526" y="3752276"/>
            <a:ext cx="11824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迎角計</a:t>
            </a:r>
            <a:endParaRPr lang="en-US" altLang="ja-JP" dirty="0"/>
          </a:p>
          <a:p>
            <a:pPr algn="ctr"/>
            <a:r>
              <a:rPr lang="ja-JP" altLang="en-US" dirty="0"/>
              <a:t>基板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168759" y="2709283"/>
            <a:ext cx="977461" cy="98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SDC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927625" y="1255330"/>
            <a:ext cx="1317742" cy="517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μ</a:t>
            </a:r>
            <a:r>
              <a:rPr kumimoji="1" lang="en-US" altLang="ja-JP" dirty="0" err="1"/>
              <a:t>C</a:t>
            </a:r>
            <a:endParaRPr kumimoji="1" lang="ja-JP" altLang="en-US" dirty="0"/>
          </a:p>
        </p:txBody>
      </p:sp>
      <p:sp>
        <p:nvSpPr>
          <p:cNvPr id="7" name="矢印: 右 6"/>
          <p:cNvSpPr/>
          <p:nvPr/>
        </p:nvSpPr>
        <p:spPr>
          <a:xfrm>
            <a:off x="5404939" y="1813153"/>
            <a:ext cx="151940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UART</a:t>
            </a:r>
            <a:endParaRPr kumimoji="1" lang="ja-JP" altLang="en-US" sz="1400" dirty="0"/>
          </a:p>
        </p:txBody>
      </p:sp>
      <p:sp>
        <p:nvSpPr>
          <p:cNvPr id="8" name="矢印: 右 7"/>
          <p:cNvSpPr/>
          <p:nvPr/>
        </p:nvSpPr>
        <p:spPr>
          <a:xfrm>
            <a:off x="5389173" y="3888910"/>
            <a:ext cx="151874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UART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168759" y="1264856"/>
            <a:ext cx="9774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表示器</a:t>
            </a:r>
          </a:p>
        </p:txBody>
      </p:sp>
      <p:sp>
        <p:nvSpPr>
          <p:cNvPr id="12" name="矢印: 右 11"/>
          <p:cNvSpPr/>
          <p:nvPr/>
        </p:nvSpPr>
        <p:spPr>
          <a:xfrm>
            <a:off x="8229599" y="1550537"/>
            <a:ext cx="193916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デジタル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258002" y="4934442"/>
            <a:ext cx="11824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MB1260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高度計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矢印: 右 13"/>
          <p:cNvSpPr/>
          <p:nvPr/>
        </p:nvSpPr>
        <p:spPr>
          <a:xfrm>
            <a:off x="5440415" y="5251559"/>
            <a:ext cx="151874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PWM</a:t>
            </a:r>
            <a:endParaRPr kumimoji="1" lang="ja-JP" alt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7034044" y="795668"/>
            <a:ext cx="961700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μC_BATT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221173" y="1222274"/>
            <a:ext cx="1471445" cy="41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差圧センサ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>
            <a:off x="2716266" y="1877529"/>
            <a:ext cx="1518744" cy="46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差動アナログ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213289" y="1888040"/>
            <a:ext cx="14714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差圧センサ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213289" y="2474972"/>
            <a:ext cx="1471445" cy="4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差圧センサ</a:t>
            </a:r>
            <a:endParaRPr kumimoji="1" lang="ja-JP" altLang="en-US" dirty="0"/>
          </a:p>
        </p:txBody>
      </p:sp>
      <p:sp>
        <p:nvSpPr>
          <p:cNvPr id="20" name="矢印: 右 19"/>
          <p:cNvSpPr/>
          <p:nvPr/>
        </p:nvSpPr>
        <p:spPr>
          <a:xfrm>
            <a:off x="2700500" y="2589939"/>
            <a:ext cx="1518744" cy="401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差動アナログ</a:t>
            </a:r>
          </a:p>
        </p:txBody>
      </p:sp>
      <p:sp>
        <p:nvSpPr>
          <p:cNvPr id="21" name="矢印: 右 20"/>
          <p:cNvSpPr/>
          <p:nvPr/>
        </p:nvSpPr>
        <p:spPr>
          <a:xfrm>
            <a:off x="2712326" y="1254462"/>
            <a:ext cx="1518744" cy="46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差動アナログ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219244" y="762612"/>
            <a:ext cx="1103590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μC_BATT</a:t>
            </a:r>
            <a:endParaRPr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4365065" y="3279643"/>
            <a:ext cx="961700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μC_BATT</a:t>
            </a:r>
            <a:endParaRPr kumimoji="1" lang="ja-JP" altLang="en-US" sz="1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848702" y="3808769"/>
            <a:ext cx="1855081" cy="74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MPU9250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慣性計測装置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5" name="矢印: 右 24"/>
          <p:cNvSpPr/>
          <p:nvPr/>
        </p:nvSpPr>
        <p:spPr>
          <a:xfrm>
            <a:off x="2703782" y="3903363"/>
            <a:ext cx="150297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I2C</a:t>
            </a:r>
            <a:endParaRPr kumimoji="1" lang="ja-JP" altLang="en-US" sz="1400" dirty="0"/>
          </a:p>
        </p:txBody>
      </p:sp>
      <p:sp>
        <p:nvSpPr>
          <p:cNvPr id="26" name="矢印: 左 25"/>
          <p:cNvSpPr/>
          <p:nvPr/>
        </p:nvSpPr>
        <p:spPr>
          <a:xfrm rot="10800000">
            <a:off x="8229599" y="1398911"/>
            <a:ext cx="1939157" cy="13250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左 26"/>
          <p:cNvSpPr/>
          <p:nvPr/>
        </p:nvSpPr>
        <p:spPr>
          <a:xfrm rot="10800000" flipV="1">
            <a:off x="8229598" y="2863798"/>
            <a:ext cx="1939158" cy="16056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 28"/>
          <p:cNvSpPr/>
          <p:nvPr/>
        </p:nvSpPr>
        <p:spPr>
          <a:xfrm>
            <a:off x="2703781" y="3793006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左 29"/>
          <p:cNvSpPr/>
          <p:nvPr/>
        </p:nvSpPr>
        <p:spPr>
          <a:xfrm>
            <a:off x="5448298" y="4975829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左 30"/>
          <p:cNvSpPr/>
          <p:nvPr/>
        </p:nvSpPr>
        <p:spPr>
          <a:xfrm>
            <a:off x="2732034" y="1249373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左 31"/>
          <p:cNvSpPr/>
          <p:nvPr/>
        </p:nvSpPr>
        <p:spPr>
          <a:xfrm>
            <a:off x="2716267" y="1844683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 32"/>
          <p:cNvSpPr/>
          <p:nvPr/>
        </p:nvSpPr>
        <p:spPr>
          <a:xfrm>
            <a:off x="2712327" y="2500596"/>
            <a:ext cx="1518744" cy="9524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-1" y="0"/>
            <a:ext cx="1797269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計測系</a:t>
            </a:r>
            <a:endParaRPr kumimoji="1" lang="ja-JP" altLang="en-US" sz="2800" dirty="0"/>
          </a:p>
        </p:txBody>
      </p:sp>
      <p:sp>
        <p:nvSpPr>
          <p:cNvPr id="35" name="矢印: 左右 34"/>
          <p:cNvSpPr/>
          <p:nvPr/>
        </p:nvSpPr>
        <p:spPr>
          <a:xfrm>
            <a:off x="8229598" y="3128811"/>
            <a:ext cx="1939160" cy="5043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SPI</a:t>
            </a:r>
            <a:endParaRPr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797268" y="-5526"/>
            <a:ext cx="1033957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案①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060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02877" y="1254462"/>
            <a:ext cx="2054764" cy="201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ピトー管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基板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243551" y="3724127"/>
            <a:ext cx="1182413" cy="167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I2C</a:t>
            </a:r>
          </a:p>
          <a:p>
            <a:pPr algn="ctr"/>
            <a:r>
              <a:rPr kumimoji="1" lang="ja-JP" altLang="en-US" sz="1600" dirty="0"/>
              <a:t>ロジックレベル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変換基板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0826309" y="2709400"/>
            <a:ext cx="977461" cy="138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SDC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927625" y="1255330"/>
            <a:ext cx="1959520" cy="529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μ</a:t>
            </a:r>
            <a:r>
              <a:rPr kumimoji="1" lang="en-US" altLang="ja-JP" dirty="0" err="1"/>
              <a:t>C</a:t>
            </a:r>
            <a:endParaRPr kumimoji="1" lang="ja-JP" altLang="en-US" dirty="0"/>
          </a:p>
        </p:txBody>
      </p:sp>
      <p:sp>
        <p:nvSpPr>
          <p:cNvPr id="7" name="矢印: 右 6"/>
          <p:cNvSpPr/>
          <p:nvPr/>
        </p:nvSpPr>
        <p:spPr>
          <a:xfrm>
            <a:off x="5404939" y="1813153"/>
            <a:ext cx="151940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UART</a:t>
            </a:r>
            <a:endParaRPr kumimoji="1" lang="ja-JP" altLang="en-US" sz="1400" dirty="0"/>
          </a:p>
        </p:txBody>
      </p:sp>
      <p:sp>
        <p:nvSpPr>
          <p:cNvPr id="8" name="矢印: 右 7"/>
          <p:cNvSpPr/>
          <p:nvPr/>
        </p:nvSpPr>
        <p:spPr>
          <a:xfrm>
            <a:off x="5424652" y="4484860"/>
            <a:ext cx="151874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I2C(5V)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826309" y="1264972"/>
            <a:ext cx="977461" cy="1063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表示器</a:t>
            </a:r>
          </a:p>
        </p:txBody>
      </p:sp>
      <p:sp>
        <p:nvSpPr>
          <p:cNvPr id="12" name="矢印: 右 11"/>
          <p:cNvSpPr/>
          <p:nvPr/>
        </p:nvSpPr>
        <p:spPr>
          <a:xfrm>
            <a:off x="8887149" y="1550654"/>
            <a:ext cx="193916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デジタル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260630" y="5496170"/>
            <a:ext cx="1182413" cy="105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MB1260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高度計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矢印: 右 13"/>
          <p:cNvSpPr/>
          <p:nvPr/>
        </p:nvSpPr>
        <p:spPr>
          <a:xfrm>
            <a:off x="5443043" y="5813287"/>
            <a:ext cx="148786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PWM</a:t>
            </a:r>
            <a:endParaRPr kumimoji="1" lang="ja-JP" alt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7408798" y="140551"/>
            <a:ext cx="961700" cy="470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μC_BATT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17289" y="1260666"/>
            <a:ext cx="1471445" cy="133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差圧センサ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>
            <a:off x="1787927" y="1804544"/>
            <a:ext cx="1518744" cy="321888"/>
          </a:xfrm>
          <a:prstGeom prst="rightArrow">
            <a:avLst>
              <a:gd name="adj1" fmla="val 46197"/>
              <a:gd name="adj2" fmla="val 44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差動アナログ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869727" y="4189995"/>
            <a:ext cx="1855081" cy="9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MPU9250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慣性計測装置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5" name="矢印: 右 24"/>
          <p:cNvSpPr/>
          <p:nvPr/>
        </p:nvSpPr>
        <p:spPr>
          <a:xfrm>
            <a:off x="2709039" y="4474201"/>
            <a:ext cx="150297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I2C(3.3V)</a:t>
            </a:r>
            <a:endParaRPr kumimoji="1" lang="ja-JP" altLang="en-US" sz="1400" dirty="0"/>
          </a:p>
        </p:txBody>
      </p:sp>
      <p:sp>
        <p:nvSpPr>
          <p:cNvPr id="26" name="矢印: 左 25"/>
          <p:cNvSpPr/>
          <p:nvPr/>
        </p:nvSpPr>
        <p:spPr>
          <a:xfrm rot="10800000">
            <a:off x="8887149" y="1399028"/>
            <a:ext cx="1939157" cy="13250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左 26"/>
          <p:cNvSpPr/>
          <p:nvPr/>
        </p:nvSpPr>
        <p:spPr>
          <a:xfrm rot="10800000" flipV="1">
            <a:off x="8887148" y="2863915"/>
            <a:ext cx="1939158" cy="16056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左 29"/>
          <p:cNvSpPr/>
          <p:nvPr/>
        </p:nvSpPr>
        <p:spPr>
          <a:xfrm>
            <a:off x="5450926" y="5537557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左 30"/>
          <p:cNvSpPr/>
          <p:nvPr/>
        </p:nvSpPr>
        <p:spPr>
          <a:xfrm>
            <a:off x="1795298" y="1324133"/>
            <a:ext cx="1476380" cy="13025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-1" y="0"/>
            <a:ext cx="1797269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計測系</a:t>
            </a:r>
            <a:endParaRPr kumimoji="1" lang="ja-JP" altLang="en-US" sz="2800" dirty="0"/>
          </a:p>
        </p:txBody>
      </p:sp>
      <p:sp>
        <p:nvSpPr>
          <p:cNvPr id="35" name="矢印: 左右 34"/>
          <p:cNvSpPr/>
          <p:nvPr/>
        </p:nvSpPr>
        <p:spPr>
          <a:xfrm>
            <a:off x="8887148" y="3128928"/>
            <a:ext cx="1939160" cy="719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SPI</a:t>
            </a:r>
            <a:endParaRPr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797268" y="-5526"/>
            <a:ext cx="1033957" cy="56755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案②</a:t>
            </a:r>
            <a:endParaRPr kumimoji="1" lang="ja-JP" altLang="en-US" sz="2800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2218999" y="4899304"/>
            <a:ext cx="513692" cy="2104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</a:t>
            </a:r>
            <a:endParaRPr kumimoji="1"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569371" y="5195946"/>
            <a:ext cx="840827" cy="193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3.3V/5V</a:t>
            </a:r>
            <a:endParaRPr kumimoji="1" lang="ja-JP" altLang="en-US" sz="1200" dirty="0"/>
          </a:p>
        </p:txBody>
      </p:sp>
      <p:sp>
        <p:nvSpPr>
          <p:cNvPr id="40" name="矢印: 左 39"/>
          <p:cNvSpPr/>
          <p:nvPr/>
        </p:nvSpPr>
        <p:spPr>
          <a:xfrm>
            <a:off x="5467351" y="4149269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/>
          <p:cNvSpPr/>
          <p:nvPr/>
        </p:nvSpPr>
        <p:spPr>
          <a:xfrm>
            <a:off x="5445996" y="3860950"/>
            <a:ext cx="1471445" cy="1208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上向き折線 3"/>
          <p:cNvSpPr/>
          <p:nvPr/>
        </p:nvSpPr>
        <p:spPr>
          <a:xfrm rot="10800000">
            <a:off x="1177156" y="3440562"/>
            <a:ext cx="5750138" cy="725567"/>
          </a:xfrm>
          <a:prstGeom prst="bentUpArrow">
            <a:avLst>
              <a:gd name="adj1" fmla="val 7154"/>
              <a:gd name="adj2" fmla="val 30099"/>
              <a:gd name="adj3" fmla="val 3264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44041" y="334211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</a:t>
            </a:r>
            <a:endParaRPr kumimoji="1"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6950622" y="3803892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3.3V</a:t>
            </a:r>
            <a:endParaRPr kumimoji="1" lang="ja-JP" altLang="en-US" sz="1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6950622" y="4124825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8373453" y="1360037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8370498" y="2838951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299590" y="1279455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6935178" y="5492748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6930249" y="1902700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RX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3016" y="2160254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TX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930914" y="6012844"/>
            <a:ext cx="513692" cy="2104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6939445" y="4536500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SDA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6939445" y="4751796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SCL</a:t>
            </a:r>
            <a:endParaRPr kumimoji="1" lang="ja-JP" altLang="en-US" sz="1200" dirty="0"/>
          </a:p>
        </p:txBody>
      </p:sp>
      <p:sp>
        <p:nvSpPr>
          <p:cNvPr id="58" name="正方形/長方形 57"/>
          <p:cNvSpPr/>
          <p:nvPr/>
        </p:nvSpPr>
        <p:spPr>
          <a:xfrm>
            <a:off x="8286750" y="3163738"/>
            <a:ext cx="597440" cy="1738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MISO</a:t>
            </a:r>
            <a:endParaRPr kumimoji="1" lang="ja-JP" altLang="en-US" sz="1200" dirty="0"/>
          </a:p>
        </p:txBody>
      </p:sp>
      <p:sp>
        <p:nvSpPr>
          <p:cNvPr id="59" name="正方形/長方形 58"/>
          <p:cNvSpPr/>
          <p:nvPr/>
        </p:nvSpPr>
        <p:spPr>
          <a:xfrm>
            <a:off x="8286750" y="3390106"/>
            <a:ext cx="597440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MOSI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8286750" y="3658727"/>
            <a:ext cx="597440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SCLK</a:t>
            </a:r>
            <a:endParaRPr kumimoji="1" lang="ja-JP" altLang="en-US" sz="1200" dirty="0"/>
          </a:p>
        </p:txBody>
      </p:sp>
      <p:sp>
        <p:nvSpPr>
          <p:cNvPr id="61" name="正方形/長方形 60"/>
          <p:cNvSpPr/>
          <p:nvPr/>
        </p:nvSpPr>
        <p:spPr>
          <a:xfrm>
            <a:off x="4832793" y="1860881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RX</a:t>
            </a:r>
            <a:endParaRPr kumimoji="1" lang="ja-JP" altLang="en-US" sz="1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4825560" y="2118435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TX</a:t>
            </a:r>
            <a:endParaRPr kumimoji="1" lang="ja-JP" altLang="en-US" sz="1200" dirty="0"/>
          </a:p>
        </p:txBody>
      </p:sp>
      <p:sp>
        <p:nvSpPr>
          <p:cNvPr id="63" name="矢印: 左 62"/>
          <p:cNvSpPr/>
          <p:nvPr/>
        </p:nvSpPr>
        <p:spPr>
          <a:xfrm rot="16200000">
            <a:off x="7594082" y="847541"/>
            <a:ext cx="643573" cy="17026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上向き折線 63"/>
          <p:cNvSpPr/>
          <p:nvPr/>
        </p:nvSpPr>
        <p:spPr>
          <a:xfrm rot="10800000">
            <a:off x="4222526" y="309052"/>
            <a:ext cx="3186272" cy="939505"/>
          </a:xfrm>
          <a:prstGeom prst="bentUpArrow">
            <a:avLst>
              <a:gd name="adj1" fmla="val 7154"/>
              <a:gd name="adj2" fmla="val 14385"/>
              <a:gd name="adj3" fmla="val 1946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6965729" y="6082732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sp>
        <p:nvSpPr>
          <p:cNvPr id="67" name="正方形/長方形 66"/>
          <p:cNvSpPr/>
          <p:nvPr/>
        </p:nvSpPr>
        <p:spPr>
          <a:xfrm>
            <a:off x="8378707" y="1724526"/>
            <a:ext cx="513692" cy="2104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8286750" y="1797866"/>
            <a:ext cx="513692" cy="2104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cxnSp>
        <p:nvCxnSpPr>
          <p:cNvPr id="68" name="直線コネクタ 67"/>
          <p:cNvCxnSpPr/>
          <p:nvPr/>
        </p:nvCxnSpPr>
        <p:spPr>
          <a:xfrm flipH="1" flipV="1">
            <a:off x="8775311" y="2216637"/>
            <a:ext cx="2162832" cy="289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8800442" y="3987958"/>
            <a:ext cx="2162832" cy="289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628495" y="559955"/>
            <a:ext cx="2924830" cy="20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4628494" y="560994"/>
            <a:ext cx="1" cy="7839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7552339" y="570011"/>
            <a:ext cx="1" cy="7839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5378666" y="5094246"/>
            <a:ext cx="1674101" cy="100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5357641" y="6462862"/>
            <a:ext cx="1674101" cy="100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1797267" y="3626887"/>
            <a:ext cx="5242857" cy="441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 flipV="1">
            <a:off x="1796282" y="3639260"/>
            <a:ext cx="985" cy="67504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flipH="1">
            <a:off x="1734808" y="2470068"/>
            <a:ext cx="1658491" cy="472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3314856" y="2048577"/>
            <a:ext cx="427692" cy="1770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-IN</a:t>
            </a:r>
            <a:endParaRPr kumimoji="1" lang="ja-JP" altLang="en-US" sz="1000" dirty="0"/>
          </a:p>
        </p:txBody>
      </p:sp>
      <p:sp>
        <p:nvSpPr>
          <p:cNvPr id="94" name="正方形/長方形 93"/>
          <p:cNvSpPr/>
          <p:nvPr/>
        </p:nvSpPr>
        <p:spPr>
          <a:xfrm>
            <a:off x="3306671" y="1828172"/>
            <a:ext cx="427692" cy="1770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+IN</a:t>
            </a:r>
            <a:endParaRPr kumimoji="1" lang="ja-JP" altLang="en-US" sz="1000" dirty="0"/>
          </a:p>
        </p:txBody>
      </p:sp>
      <p:sp>
        <p:nvSpPr>
          <p:cNvPr id="95" name="四角形: 角を丸くする 94"/>
          <p:cNvSpPr/>
          <p:nvPr/>
        </p:nvSpPr>
        <p:spPr>
          <a:xfrm>
            <a:off x="209550" y="1162050"/>
            <a:ext cx="3686175" cy="154735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406109" y="2702456"/>
            <a:ext cx="4251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x3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3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182</Words>
  <Application>Microsoft Office PowerPoint</Application>
  <PresentationFormat>ワイド画面</PresentationFormat>
  <Paragraphs>126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ロジックレベル</vt:lpstr>
      <vt:lpstr>通信方式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torica</dc:creator>
  <cp:lastModifiedBy>torica</cp:lastModifiedBy>
  <cp:revision>75</cp:revision>
  <dcterms:created xsi:type="dcterms:W3CDTF">2017-04-09T05:34:44Z</dcterms:created>
  <dcterms:modified xsi:type="dcterms:W3CDTF">2017-04-09T11:58:25Z</dcterms:modified>
</cp:coreProperties>
</file>