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6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 Cerritos Mendoza" initials="FCM" lastIdx="1" clrIdx="0">
    <p:extLst>
      <p:ext uri="{19B8F6BF-5375-455C-9EA6-DF929625EA0E}">
        <p15:presenceInfo xmlns:p15="http://schemas.microsoft.com/office/powerpoint/2012/main" userId="Fati Cerritos Mendo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6707E-4AA1-49B5-9A0E-9E919927DD47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5832-9141-4B50-8ED5-81385EC0993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261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123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89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90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34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604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143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466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064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771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67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5937-DD25-46D4-A22B-A48D3A7B9A19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73EF-15AA-41DF-BDA5-F18B1839A2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422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7.png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11" Type="http://schemas.openxmlformats.org/officeDocument/2006/relationships/slide" Target="slide19.xml"/><Relationship Id="rId5" Type="http://schemas.openxmlformats.org/officeDocument/2006/relationships/slide" Target="slide11.xml"/><Relationship Id="rId10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6.gif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3AA1-7F60-436C-9EE0-C2CC2D86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6" y="365125"/>
            <a:ext cx="54565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Politécnica de Guanajuato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BD891-E020-4896-8C16-4E282608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Integrantes:</a:t>
            </a:r>
          </a:p>
          <a:p>
            <a:r>
              <a:rPr lang="es-MX" dirty="0"/>
              <a:t>Cecilia Anda Trejo.</a:t>
            </a:r>
          </a:p>
          <a:p>
            <a:r>
              <a:rPr lang="es-MX" dirty="0"/>
              <a:t>Fatima Cerritos Mendoza.</a:t>
            </a:r>
          </a:p>
          <a:p>
            <a:r>
              <a:rPr lang="es-MX" dirty="0"/>
              <a:t>Dayana Mariela Preciado Prieto. </a:t>
            </a:r>
          </a:p>
          <a:p>
            <a:r>
              <a:rPr lang="es-MX" dirty="0"/>
              <a:t>Rosa Angelica Serrano González.</a:t>
            </a:r>
          </a:p>
          <a:p>
            <a:r>
              <a:rPr lang="es-MX" dirty="0"/>
              <a:t>Karina Solorio Mozqueda.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Emprendedor</a:t>
            </a:r>
          </a:p>
          <a:p>
            <a:endParaRPr lang="es-MX" dirty="0"/>
          </a:p>
        </p:txBody>
      </p:sp>
      <p:pic>
        <p:nvPicPr>
          <p:cNvPr id="4" name="Picture 2" descr="Resultado de imagen para logo upg">
            <a:extLst>
              <a:ext uri="{FF2B5EF4-FFF2-40B4-BE49-F238E27FC236}">
                <a16:creationId xmlns:a16="http://schemas.microsoft.com/office/drawing/2014/main" id="{9E2F9DCA-3DB4-435F-9184-1EFDE1A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745"/>
            <a:ext cx="4363915" cy="1392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CD31CE-5EF9-43BC-A694-FCA860DC56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99" y="2383448"/>
            <a:ext cx="4366260" cy="180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4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9E38B5C-6F63-4CCF-A208-E518EC3C3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72429"/>
              </p:ext>
            </p:extLst>
          </p:nvPr>
        </p:nvGraphicFramePr>
        <p:xfrm>
          <a:off x="4484981" y="357779"/>
          <a:ext cx="3218146" cy="59537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 action="ppaction://hlinksldjump"/>
                        </a:rPr>
                        <a:t>Inicio</a:t>
                      </a:r>
                      <a:endParaRPr lang="es-MX" sz="4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0632842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 action="ppaction://hlinksldjump"/>
                        </a:rPr>
                        <a:t>Pago/Recargas</a:t>
                      </a:r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1872605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6" action="ppaction://hlinksldjump"/>
                        </a:rPr>
                        <a:t>Historial de Lugares</a:t>
                      </a:r>
                      <a:endParaRPr lang="es-MX" sz="27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15377008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7" action="ppaction://hlinksldjump"/>
                        </a:rPr>
                        <a:t>Lista de Precios de boletos</a:t>
                      </a:r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3206265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8" action="ppaction://hlinksldjump"/>
                        </a:rPr>
                        <a:t>Comentarios</a:t>
                      </a:r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16762999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9" action="ppaction://hlinksldjump"/>
                        </a:rPr>
                        <a:t>Mi cuenta</a:t>
                      </a:r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85458649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0" action="ppaction://hlinksldjump"/>
                        </a:rPr>
                        <a:t>Ayuda</a:t>
                      </a:r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65171541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11" action="ppaction://hlinksldjump"/>
                        </a:rPr>
                        <a:t>Configuración</a:t>
                      </a:r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2120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2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4EF743A-6E85-4F27-9B84-0E6827D75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30327"/>
              </p:ext>
            </p:extLst>
          </p:nvPr>
        </p:nvGraphicFramePr>
        <p:xfrm>
          <a:off x="4484981" y="357779"/>
          <a:ext cx="3218146" cy="36713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Pago/Recargas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0632842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Agregar método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1872605"/>
                  </a:ext>
                </a:extLst>
              </a:tr>
              <a:tr h="942262">
                <a:tc>
                  <a:txBody>
                    <a:bodyPr/>
                    <a:lstStyle/>
                    <a:p>
                      <a:pPr algn="ctr"/>
                      <a:r>
                        <a:rPr lang="es-MX" sz="2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Recarga por:</a:t>
                      </a:r>
                    </a:p>
                    <a:p>
                      <a:pPr algn="ctr"/>
                      <a:endParaRPr lang="es-MX" sz="27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0" indent="-457200" algn="ctr">
                        <a:buFont typeface="Courier New" panose="02070309020205020404" pitchFamily="49" charset="0"/>
                        <a:buChar char="o"/>
                      </a:pPr>
                      <a:r>
                        <a:rPr lang="es-MX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Tarjeta de debito/ Crédito</a:t>
                      </a:r>
                    </a:p>
                    <a:p>
                      <a:pPr marL="457200" indent="-457200" algn="ctr">
                        <a:buFont typeface="Courier New" panose="02070309020205020404" pitchFamily="49" charset="0"/>
                        <a:buChar char="o"/>
                      </a:pPr>
                      <a:r>
                        <a:rPr lang="es-MX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PayPal</a:t>
                      </a:r>
                    </a:p>
                    <a:p>
                      <a:pPr algn="ctr"/>
                      <a:endParaRPr lang="es-MX" sz="27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15377008"/>
                  </a:ext>
                </a:extLst>
              </a:tr>
            </a:tbl>
          </a:graphicData>
        </a:graphic>
      </p:graphicFrame>
      <p:sp>
        <p:nvSpPr>
          <p:cNvPr id="6" name="Flecha: a la derecha 5">
            <a:hlinkClick r:id="rId4" action="ppaction://hlinksldjump"/>
            <a:extLst>
              <a:ext uri="{FF2B5EF4-FFF2-40B4-BE49-F238E27FC236}">
                <a16:creationId xmlns:a16="http://schemas.microsoft.com/office/drawing/2014/main" id="{2A0913B6-7B91-43B7-8F70-CFBD10301B28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39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016EF03-EDDF-4B94-A30F-A19C4FE9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02401"/>
              </p:ext>
            </p:extLst>
          </p:nvPr>
        </p:nvGraphicFramePr>
        <p:xfrm>
          <a:off x="4484981" y="357779"/>
          <a:ext cx="3412110" cy="1066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2110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660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Historial de Lugares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0632842"/>
                  </a:ext>
                </a:extLst>
              </a:tr>
            </a:tbl>
          </a:graphicData>
        </a:graphic>
      </p:graphicFrame>
      <p:sp>
        <p:nvSpPr>
          <p:cNvPr id="7" name="Flecha: a la derecha 6">
            <a:hlinkClick r:id="rId4" action="ppaction://hlinksldjump"/>
            <a:extLst>
              <a:ext uri="{FF2B5EF4-FFF2-40B4-BE49-F238E27FC236}">
                <a16:creationId xmlns:a16="http://schemas.microsoft.com/office/drawing/2014/main" id="{D1C8C181-97DD-454D-A488-2B6693C1F9FE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A15E32-45CC-49A9-9638-6834D2A8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61582"/>
              </p:ext>
            </p:extLst>
          </p:nvPr>
        </p:nvGraphicFramePr>
        <p:xfrm>
          <a:off x="4484982" y="1424579"/>
          <a:ext cx="3412109" cy="301910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1775">
                  <a:extLst>
                    <a:ext uri="{9D8B030D-6E8A-4147-A177-3AD203B41FA5}">
                      <a16:colId xmlns:a16="http://schemas.microsoft.com/office/drawing/2014/main" val="543411447"/>
                    </a:ext>
                  </a:extLst>
                </a:gridCol>
                <a:gridCol w="1212964">
                  <a:extLst>
                    <a:ext uri="{9D8B030D-6E8A-4147-A177-3AD203B41FA5}">
                      <a16:colId xmlns:a16="http://schemas.microsoft.com/office/drawing/2014/main" val="220485101"/>
                    </a:ext>
                  </a:extLst>
                </a:gridCol>
                <a:gridCol w="1137370">
                  <a:extLst>
                    <a:ext uri="{9D8B030D-6E8A-4147-A177-3AD203B41FA5}">
                      <a16:colId xmlns:a16="http://schemas.microsoft.com/office/drawing/2014/main" val="4031637222"/>
                    </a:ext>
                  </a:extLst>
                </a:gridCol>
              </a:tblGrid>
              <a:tr h="64745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Hora/Fecha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Lugar de Salida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Lugar de Llegada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93114659"/>
                  </a:ext>
                </a:extLst>
              </a:tr>
              <a:tr h="370698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/>
                        <a:t>7:31 am, 22/01/2018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/>
                        <a:t>Cortázar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/>
                        <a:t>Celaya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94624183"/>
                  </a:ext>
                </a:extLst>
              </a:tr>
              <a:tr h="3706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52932154"/>
                  </a:ext>
                </a:extLst>
              </a:tr>
              <a:tr h="3706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35528200"/>
                  </a:ext>
                </a:extLst>
              </a:tr>
              <a:tr h="3706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0899674"/>
                  </a:ext>
                </a:extLst>
              </a:tr>
              <a:tr h="3706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50278928"/>
                  </a:ext>
                </a:extLst>
              </a:tr>
              <a:tr h="3706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8579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97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3651ED7-6E80-4632-A98B-476065CE7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22891"/>
              </p:ext>
            </p:extLst>
          </p:nvPr>
        </p:nvGraphicFramePr>
        <p:xfrm>
          <a:off x="4484981" y="357779"/>
          <a:ext cx="3218146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Lista de Precios de boletos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063284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B016B7F-1BB6-4851-9585-0AD573A01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45208"/>
              </p:ext>
            </p:extLst>
          </p:nvPr>
        </p:nvGraphicFramePr>
        <p:xfrm>
          <a:off x="4484981" y="1574196"/>
          <a:ext cx="3261656" cy="2763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0828">
                  <a:extLst>
                    <a:ext uri="{9D8B030D-6E8A-4147-A177-3AD203B41FA5}">
                      <a16:colId xmlns:a16="http://schemas.microsoft.com/office/drawing/2014/main" val="1280451489"/>
                    </a:ext>
                  </a:extLst>
                </a:gridCol>
                <a:gridCol w="1630828">
                  <a:extLst>
                    <a:ext uri="{9D8B030D-6E8A-4147-A177-3AD203B41FA5}">
                      <a16:colId xmlns:a16="http://schemas.microsoft.com/office/drawing/2014/main" val="382653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Lugar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221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$10.00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Villagrán a Cortázar.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7059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$23.00 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Villagrán a Celaya.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9891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4024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4581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41627088"/>
                  </a:ext>
                </a:extLst>
              </a:tr>
            </a:tbl>
          </a:graphicData>
        </a:graphic>
      </p:graphicFrame>
      <p:sp>
        <p:nvSpPr>
          <p:cNvPr id="6" name="Flecha: a la derecha 5">
            <a:hlinkClick r:id="rId4" action="ppaction://hlinksldjump"/>
            <a:extLst>
              <a:ext uri="{FF2B5EF4-FFF2-40B4-BE49-F238E27FC236}">
                <a16:creationId xmlns:a16="http://schemas.microsoft.com/office/drawing/2014/main" id="{4033AABE-35CF-4385-9F96-1C08FB9D12DC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360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DCB870F-80B6-4277-A756-3C638967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05679"/>
              </p:ext>
            </p:extLst>
          </p:nvPr>
        </p:nvGraphicFramePr>
        <p:xfrm>
          <a:off x="4484981" y="357779"/>
          <a:ext cx="3218146" cy="23759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Comentarios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0632842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 action="ppaction://hlinksldjump"/>
                        </a:rPr>
                        <a:t>Enviar una sugerencia</a:t>
                      </a:r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1872605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 action="ppaction://hlinksldjump"/>
                        </a:rPr>
                        <a:t>Enviar una queja</a:t>
                      </a:r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59913812"/>
                  </a:ext>
                </a:extLst>
              </a:tr>
            </a:tbl>
          </a:graphicData>
        </a:graphic>
      </p:graphicFrame>
      <p:sp>
        <p:nvSpPr>
          <p:cNvPr id="5" name="Flecha: a la derecha 4">
            <a:hlinkClick r:id="rId6" action="ppaction://hlinksldjump"/>
            <a:extLst>
              <a:ext uri="{FF2B5EF4-FFF2-40B4-BE49-F238E27FC236}">
                <a16:creationId xmlns:a16="http://schemas.microsoft.com/office/drawing/2014/main" id="{EDCD43C9-E20D-47DF-803D-43AC56A3AA86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85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0A2F1A-73DE-47EC-98B9-65BCB77B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E7463A9-3C12-4558-A776-FC64DDF4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B6C7AF0-C7B9-4FBF-B4EC-D01935816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2124"/>
              </p:ext>
            </p:extLst>
          </p:nvPr>
        </p:nvGraphicFramePr>
        <p:xfrm>
          <a:off x="4484981" y="357779"/>
          <a:ext cx="3218146" cy="457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Enviar una sugerencia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1872605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Agradecemos sus comentarios, ¿En que podemos mejorar?</a:t>
                      </a: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0000"/>
                          </a:highlight>
                        </a:rPr>
                        <a:t>Enviar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68213269"/>
                  </a:ext>
                </a:extLst>
              </a:tr>
            </a:tbl>
          </a:graphicData>
        </a:graphic>
      </p:graphicFrame>
      <p:sp>
        <p:nvSpPr>
          <p:cNvPr id="6" name="Flecha: a la derecha 5">
            <a:hlinkClick r:id="rId4" action="ppaction://hlinksldjump"/>
            <a:extLst>
              <a:ext uri="{FF2B5EF4-FFF2-40B4-BE49-F238E27FC236}">
                <a16:creationId xmlns:a16="http://schemas.microsoft.com/office/drawing/2014/main" id="{CC934EC5-3E29-4F67-927D-FA556001C739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513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4858424-08BA-4243-A9EA-096AA398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329917A-1D79-4D7A-A422-795BAE9D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3B54E3B-4791-406B-B4F0-3E74127C0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79911"/>
              </p:ext>
            </p:extLst>
          </p:nvPr>
        </p:nvGraphicFramePr>
        <p:xfrm>
          <a:off x="4484981" y="357779"/>
          <a:ext cx="3218146" cy="434266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258728803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Enviar una queja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55231914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Agradecemos sus comentarios, ¿En le podemos ayudar?</a:t>
                      </a: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MX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0000"/>
                          </a:highlight>
                        </a:rPr>
                        <a:t>Enviar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9469412"/>
                  </a:ext>
                </a:extLst>
              </a:tr>
            </a:tbl>
          </a:graphicData>
        </a:graphic>
      </p:graphicFrame>
      <p:sp>
        <p:nvSpPr>
          <p:cNvPr id="5" name="Flecha: a la derecha 4">
            <a:hlinkClick r:id="rId4" action="ppaction://hlinksldjump"/>
            <a:extLst>
              <a:ext uri="{FF2B5EF4-FFF2-40B4-BE49-F238E27FC236}">
                <a16:creationId xmlns:a16="http://schemas.microsoft.com/office/drawing/2014/main" id="{4D0E9C05-1AD7-4F1A-9889-A9CB8E05F64D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677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D978CF-22B1-4851-AE3D-5D4849F2A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2546"/>
              </p:ext>
            </p:extLst>
          </p:nvPr>
        </p:nvGraphicFramePr>
        <p:xfrm>
          <a:off x="4484981" y="357779"/>
          <a:ext cx="3218146" cy="28621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 cuenta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0632842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Administrar cuenta 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1872605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Actualizaciones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4062112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Acerca de ReBusApp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68020120"/>
                  </a:ext>
                </a:extLst>
              </a:tr>
            </a:tbl>
          </a:graphicData>
        </a:graphic>
      </p:graphicFrame>
      <p:sp>
        <p:nvSpPr>
          <p:cNvPr id="5" name="Flecha: a la derecha 4">
            <a:hlinkClick r:id="rId4" action="ppaction://hlinksldjump"/>
            <a:extLst>
              <a:ext uri="{FF2B5EF4-FFF2-40B4-BE49-F238E27FC236}">
                <a16:creationId xmlns:a16="http://schemas.microsoft.com/office/drawing/2014/main" id="{D957A583-C889-4706-8645-108B765F7CE9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003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11C12DE-F313-471D-A615-DF1AA950D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29006"/>
              </p:ext>
            </p:extLst>
          </p:nvPr>
        </p:nvGraphicFramePr>
        <p:xfrm>
          <a:off x="4484981" y="357779"/>
          <a:ext cx="3218146" cy="21466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Ayuda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0632842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Borrar datos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1872605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Ajustes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5554299"/>
                  </a:ext>
                </a:extLst>
              </a:tr>
            </a:tbl>
          </a:graphicData>
        </a:graphic>
      </p:graphicFrame>
      <p:sp>
        <p:nvSpPr>
          <p:cNvPr id="6" name="Flecha: a la derecha 5">
            <a:hlinkClick r:id="rId4" action="ppaction://hlinksldjump"/>
            <a:extLst>
              <a:ext uri="{FF2B5EF4-FFF2-40B4-BE49-F238E27FC236}">
                <a16:creationId xmlns:a16="http://schemas.microsoft.com/office/drawing/2014/main" id="{031B04ED-0681-4FC8-8A2E-A19BE5D661BD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99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DCE466-5C1D-4DFC-9C08-2E3C751A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1299E4-8AC9-488B-8345-AEC38D65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4597E13-2207-4AEB-844E-54A96E25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00885"/>
              </p:ext>
            </p:extLst>
          </p:nvPr>
        </p:nvGraphicFramePr>
        <p:xfrm>
          <a:off x="4484981" y="357779"/>
          <a:ext cx="3218146" cy="28621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18146">
                  <a:extLst>
                    <a:ext uri="{9D8B030D-6E8A-4147-A177-3AD203B41FA5}">
                      <a16:colId xmlns:a16="http://schemas.microsoft.com/office/drawing/2014/main" val="3357553201"/>
                    </a:ext>
                  </a:extLst>
                </a:gridCol>
              </a:tblGrid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Configuración 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00632842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País e Idioma 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1872605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Notificaciones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08910761"/>
                  </a:ext>
                </a:extLst>
              </a:tr>
              <a:tr h="71554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Información Legal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02040445"/>
                  </a:ext>
                </a:extLst>
              </a:tr>
            </a:tbl>
          </a:graphicData>
        </a:graphic>
      </p:graphicFrame>
      <p:sp>
        <p:nvSpPr>
          <p:cNvPr id="6" name="Flecha: a la derecha 5">
            <a:hlinkClick r:id="rId4" action="ppaction://hlinksldjump"/>
            <a:extLst>
              <a:ext uri="{FF2B5EF4-FFF2-40B4-BE49-F238E27FC236}">
                <a16:creationId xmlns:a16="http://schemas.microsoft.com/office/drawing/2014/main" id="{3CB906D6-195E-4018-83E1-59B2D5E02E65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adroTexto 6">
            <a:hlinkClick r:id="rId5" action="ppaction://hlinksldjump"/>
            <a:extLst>
              <a:ext uri="{FF2B5EF4-FFF2-40B4-BE49-F238E27FC236}">
                <a16:creationId xmlns:a16="http://schemas.microsoft.com/office/drawing/2014/main" id="{B31CFE7E-73C2-4444-8855-9AAA2531FFE3}"/>
              </a:ext>
            </a:extLst>
          </p:cNvPr>
          <p:cNvSpPr txBox="1"/>
          <p:nvPr/>
        </p:nvSpPr>
        <p:spPr>
          <a:xfrm>
            <a:off x="5352472" y="5685182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Cerrar Sesión </a:t>
            </a:r>
          </a:p>
        </p:txBody>
      </p:sp>
    </p:spTree>
    <p:extLst>
      <p:ext uri="{BB962C8B-B14F-4D97-AF65-F5344CB8AC3E}">
        <p14:creationId xmlns:p14="http://schemas.microsoft.com/office/powerpoint/2010/main" val="292113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E8B8201-A08E-4B95-9FDD-2ED35D8B7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6A972DC-F226-4F17-B20C-261A92512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3851" y="5568538"/>
            <a:ext cx="1014671" cy="295550"/>
          </a:xfrm>
        </p:spPr>
        <p:txBody>
          <a:bodyPr>
            <a:normAutofit fontScale="62500" lnSpcReduction="20000"/>
          </a:bodyPr>
          <a:lstStyle/>
          <a:p>
            <a:r>
              <a:rPr lang="es-MX" dirty="0">
                <a:solidFill>
                  <a:schemeClr val="bg1"/>
                </a:solidFill>
              </a:rPr>
              <a:t>ReBusApp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AE6E20-18FC-4A2C-936A-F06469F62855}"/>
              </a:ext>
            </a:extLst>
          </p:cNvPr>
          <p:cNvSpPr txBox="1"/>
          <p:nvPr/>
        </p:nvSpPr>
        <p:spPr>
          <a:xfrm>
            <a:off x="354132" y="4855742"/>
            <a:ext cx="185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Icono de la aplicación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37B991-9948-4576-B3F3-EDDF7803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78" y="5059628"/>
            <a:ext cx="570815" cy="50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F9A1D55-0E48-4052-932D-DC1C9D00B4AD}"/>
              </a:ext>
            </a:extLst>
          </p:cNvPr>
          <p:cNvSpPr/>
          <p:nvPr/>
        </p:nvSpPr>
        <p:spPr>
          <a:xfrm>
            <a:off x="1651480" y="5211681"/>
            <a:ext cx="3784298" cy="19989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28" name="Picture 4" descr="Resultado de imagen para icono de manita">
            <a:hlinkClick r:id="rId4" action="ppaction://hlinksldjump"/>
            <a:extLst>
              <a:ext uri="{FF2B5EF4-FFF2-40B4-BE49-F238E27FC236}">
                <a16:creationId xmlns:a16="http://schemas.microsoft.com/office/drawing/2014/main" id="{97405896-8C90-4662-A503-FF30E0C5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7922">
            <a:off x="5872574" y="5210138"/>
            <a:ext cx="711890" cy="7118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45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DF4E950-50D0-4A30-8D8B-9FA8D1EE0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0B5E45-66F8-4C98-8D7E-A76AF7127C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75" y="436335"/>
            <a:ext cx="3830310" cy="6435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9CDE37-4992-4449-962F-666CA5DA633B}"/>
              </a:ext>
            </a:extLst>
          </p:cNvPr>
          <p:cNvSpPr txBox="1"/>
          <p:nvPr/>
        </p:nvSpPr>
        <p:spPr>
          <a:xfrm>
            <a:off x="5675088" y="718041"/>
            <a:ext cx="166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Cargando…</a:t>
            </a:r>
          </a:p>
        </p:txBody>
      </p:sp>
      <p:sp>
        <p:nvSpPr>
          <p:cNvPr id="8" name="Flecha: a la derecha 7">
            <a:hlinkClick r:id="rId4" action="ppaction://hlinksldjump"/>
            <a:extLst>
              <a:ext uri="{FF2B5EF4-FFF2-40B4-BE49-F238E27FC236}">
                <a16:creationId xmlns:a16="http://schemas.microsoft.com/office/drawing/2014/main" id="{CFEBF429-2942-43B8-AE38-D9BD86937C46}"/>
              </a:ext>
            </a:extLst>
          </p:cNvPr>
          <p:cNvSpPr/>
          <p:nvPr/>
        </p:nvSpPr>
        <p:spPr>
          <a:xfrm>
            <a:off x="4716246" y="6599582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08D7A1-7905-4778-AD4C-B3398873B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37" y="1179706"/>
            <a:ext cx="2037419" cy="1344419"/>
          </a:xfrm>
          <a:prstGeom prst="rect">
            <a:avLst/>
          </a:prstGeom>
        </p:spPr>
      </p:pic>
      <p:sp>
        <p:nvSpPr>
          <p:cNvPr id="9" name="Flecha: a la derecha 8">
            <a:hlinkClick r:id="rId6" action="ppaction://hlinksldjump"/>
            <a:extLst>
              <a:ext uri="{FF2B5EF4-FFF2-40B4-BE49-F238E27FC236}">
                <a16:creationId xmlns:a16="http://schemas.microsoft.com/office/drawing/2014/main" id="{4DA70A8B-51E4-4B0F-A8DE-8B96AFD4DF94}"/>
              </a:ext>
            </a:extLst>
          </p:cNvPr>
          <p:cNvSpPr/>
          <p:nvPr/>
        </p:nvSpPr>
        <p:spPr>
          <a:xfrm rot="10800000">
            <a:off x="7976203" y="6621037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070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4E5BF2-E35D-4E3E-9D95-CD243884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34" y="65179"/>
            <a:ext cx="3784298" cy="67276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170D188-34F4-404B-891E-F2B5EE7C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234" y="278296"/>
            <a:ext cx="3784298" cy="65145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F332216-24AC-4013-8E5A-BB9B7578DE87}"/>
              </a:ext>
            </a:extLst>
          </p:cNvPr>
          <p:cNvSpPr txBox="1"/>
          <p:nvPr/>
        </p:nvSpPr>
        <p:spPr>
          <a:xfrm>
            <a:off x="4454956" y="629918"/>
            <a:ext cx="298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Ingresa tu número celular: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3707B9-5D5B-4049-8F55-51D90FD77B54}"/>
              </a:ext>
            </a:extLst>
          </p:cNvPr>
          <p:cNvSpPr/>
          <p:nvPr/>
        </p:nvSpPr>
        <p:spPr>
          <a:xfrm>
            <a:off x="4498234" y="3397099"/>
            <a:ext cx="3519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Código de verificación (mínimo 4 caracteres):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8C5238-2101-40B7-8A4A-CD802C29A459}"/>
              </a:ext>
            </a:extLst>
          </p:cNvPr>
          <p:cNvCxnSpPr/>
          <p:nvPr/>
        </p:nvCxnSpPr>
        <p:spPr>
          <a:xfrm>
            <a:off x="4532244" y="1974575"/>
            <a:ext cx="26371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01C30B3-BCB6-4456-B128-54476E172F48}"/>
              </a:ext>
            </a:extLst>
          </p:cNvPr>
          <p:cNvCxnSpPr/>
          <p:nvPr/>
        </p:nvCxnSpPr>
        <p:spPr>
          <a:xfrm>
            <a:off x="4630717" y="4591880"/>
            <a:ext cx="26371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echa: a la derecha 12">
            <a:hlinkClick r:id="rId4" action="ppaction://hlinksldjump"/>
            <a:extLst>
              <a:ext uri="{FF2B5EF4-FFF2-40B4-BE49-F238E27FC236}">
                <a16:creationId xmlns:a16="http://schemas.microsoft.com/office/drawing/2014/main" id="{E22124BB-F9EA-4069-A7F7-2A49BAA16B80}"/>
              </a:ext>
            </a:extLst>
          </p:cNvPr>
          <p:cNvSpPr/>
          <p:nvPr/>
        </p:nvSpPr>
        <p:spPr>
          <a:xfrm>
            <a:off x="4716246" y="6599582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Flecha: a la derecha 13">
            <a:hlinkClick r:id="rId5" action="ppaction://hlinksldjump"/>
            <a:extLst>
              <a:ext uri="{FF2B5EF4-FFF2-40B4-BE49-F238E27FC236}">
                <a16:creationId xmlns:a16="http://schemas.microsoft.com/office/drawing/2014/main" id="{6B4856CF-B24B-417B-AF64-DE2411E32165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6F7B49-B649-4BAA-9CB8-0F736BA8D320}"/>
              </a:ext>
            </a:extLst>
          </p:cNvPr>
          <p:cNvSpPr txBox="1"/>
          <p:nvPr/>
        </p:nvSpPr>
        <p:spPr>
          <a:xfrm>
            <a:off x="5009322" y="4151430"/>
            <a:ext cx="156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2"/>
                </a:solidFill>
              </a:rPr>
              <a:t>- - - -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789809-9D90-4EF6-821E-0243192B1A89}"/>
              </a:ext>
            </a:extLst>
          </p:cNvPr>
          <p:cNvSpPr txBox="1"/>
          <p:nvPr/>
        </p:nvSpPr>
        <p:spPr>
          <a:xfrm>
            <a:off x="5200559" y="1511411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2"/>
                </a:solidFill>
              </a:rPr>
              <a:t>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40247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E83BB2-19A0-46D0-9FD5-125C5C94C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79E244-A155-44DB-98D6-B2F68C436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89" y="412871"/>
            <a:ext cx="3869014" cy="64451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DF9E16A-59DE-4082-80DC-54320DDDD69B}"/>
              </a:ext>
            </a:extLst>
          </p:cNvPr>
          <p:cNvSpPr txBox="1"/>
          <p:nvPr/>
        </p:nvSpPr>
        <p:spPr>
          <a:xfrm>
            <a:off x="4388059" y="940572"/>
            <a:ext cx="298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Ingresa tu correo electrónico: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B4E119-672D-4663-9705-4127D630C92D}"/>
              </a:ext>
            </a:extLst>
          </p:cNvPr>
          <p:cNvSpPr txBox="1"/>
          <p:nvPr/>
        </p:nvSpPr>
        <p:spPr>
          <a:xfrm>
            <a:off x="4377703" y="205165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Ejemplo: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FD4CFD-A53D-4FB5-9934-93E9E470541E}"/>
              </a:ext>
            </a:extLst>
          </p:cNvPr>
          <p:cNvSpPr txBox="1"/>
          <p:nvPr/>
        </p:nvSpPr>
        <p:spPr>
          <a:xfrm>
            <a:off x="5403946" y="204083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solidFill>
                  <a:schemeClr val="bg2"/>
                </a:solidFill>
              </a:rPr>
              <a:t>fabi21@gmail.com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FAA69B-4DA8-4735-BD5B-BBD59C4CFF2A}"/>
              </a:ext>
            </a:extLst>
          </p:cNvPr>
          <p:cNvSpPr txBox="1"/>
          <p:nvPr/>
        </p:nvSpPr>
        <p:spPr>
          <a:xfrm>
            <a:off x="4414289" y="4319357"/>
            <a:ext cx="21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¿Cuál es su nombre?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975EB7-424E-4E2E-AECB-B5C0B6EA5218}"/>
              </a:ext>
            </a:extLst>
          </p:cNvPr>
          <p:cNvSpPr txBox="1"/>
          <p:nvPr/>
        </p:nvSpPr>
        <p:spPr>
          <a:xfrm>
            <a:off x="5403946" y="4876390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solidFill>
                  <a:schemeClr val="bg2"/>
                </a:solidFill>
              </a:rPr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5F4AEC-11BF-4812-B91A-E417A8ACD4DE}"/>
              </a:ext>
            </a:extLst>
          </p:cNvPr>
          <p:cNvSpPr txBox="1"/>
          <p:nvPr/>
        </p:nvSpPr>
        <p:spPr>
          <a:xfrm>
            <a:off x="5403946" y="562587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solidFill>
                  <a:schemeClr val="bg2"/>
                </a:solidFill>
              </a:rPr>
              <a:t>Apellidos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F726BA8-B3CE-4849-B593-0FB9CEC42FCD}"/>
              </a:ext>
            </a:extLst>
          </p:cNvPr>
          <p:cNvCxnSpPr/>
          <p:nvPr/>
        </p:nvCxnSpPr>
        <p:spPr>
          <a:xfrm>
            <a:off x="4890824" y="5995210"/>
            <a:ext cx="26371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DBF06FA-EF68-4C53-99FA-3851F626D5FB}"/>
              </a:ext>
            </a:extLst>
          </p:cNvPr>
          <p:cNvCxnSpPr>
            <a:cxnSpLocks/>
          </p:cNvCxnSpPr>
          <p:nvPr/>
        </p:nvCxnSpPr>
        <p:spPr>
          <a:xfrm>
            <a:off x="4569019" y="1586903"/>
            <a:ext cx="32807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F6749BB-E1CD-4A75-8E3A-8E81E56A7340}"/>
              </a:ext>
            </a:extLst>
          </p:cNvPr>
          <p:cNvCxnSpPr>
            <a:cxnSpLocks/>
          </p:cNvCxnSpPr>
          <p:nvPr/>
        </p:nvCxnSpPr>
        <p:spPr>
          <a:xfrm>
            <a:off x="5280991" y="2357159"/>
            <a:ext cx="24847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E69D606-E5E7-413D-B8C7-6BFBE0BD360A}"/>
              </a:ext>
            </a:extLst>
          </p:cNvPr>
          <p:cNvCxnSpPr/>
          <p:nvPr/>
        </p:nvCxnSpPr>
        <p:spPr>
          <a:xfrm>
            <a:off x="4833873" y="5280991"/>
            <a:ext cx="26371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A02F4F-8059-4A11-9EF0-CF370140185B}"/>
              </a:ext>
            </a:extLst>
          </p:cNvPr>
          <p:cNvSpPr txBox="1"/>
          <p:nvPr/>
        </p:nvSpPr>
        <p:spPr>
          <a:xfrm>
            <a:off x="4414289" y="3047420"/>
            <a:ext cx="13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Contraseña: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94AE74-58F3-4FB0-BD0B-9309D2207AC1}"/>
              </a:ext>
            </a:extLst>
          </p:cNvPr>
          <p:cNvSpPr txBox="1"/>
          <p:nvPr/>
        </p:nvSpPr>
        <p:spPr>
          <a:xfrm>
            <a:off x="4991659" y="3572905"/>
            <a:ext cx="220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solidFill>
                  <a:schemeClr val="bg2"/>
                </a:solidFill>
              </a:rPr>
              <a:t>Ingresa tu contraseña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75DD9FE-8D56-4F8E-8680-66F78CACC15B}"/>
              </a:ext>
            </a:extLst>
          </p:cNvPr>
          <p:cNvCxnSpPr>
            <a:cxnSpLocks/>
          </p:cNvCxnSpPr>
          <p:nvPr/>
        </p:nvCxnSpPr>
        <p:spPr>
          <a:xfrm>
            <a:off x="4853609" y="3960387"/>
            <a:ext cx="24847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echa: a la derecha 18">
            <a:hlinkClick r:id="rId4" action="ppaction://hlinksldjump"/>
            <a:extLst>
              <a:ext uri="{FF2B5EF4-FFF2-40B4-BE49-F238E27FC236}">
                <a16:creationId xmlns:a16="http://schemas.microsoft.com/office/drawing/2014/main" id="{451E8E04-DBAD-44B6-9B4D-58F6EC1BC7D0}"/>
              </a:ext>
            </a:extLst>
          </p:cNvPr>
          <p:cNvSpPr/>
          <p:nvPr/>
        </p:nvSpPr>
        <p:spPr>
          <a:xfrm>
            <a:off x="4716246" y="6599582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Flecha: a la derecha 19">
            <a:hlinkClick r:id="rId5" action="ppaction://hlinksldjump"/>
            <a:extLst>
              <a:ext uri="{FF2B5EF4-FFF2-40B4-BE49-F238E27FC236}">
                <a16:creationId xmlns:a16="http://schemas.microsoft.com/office/drawing/2014/main" id="{508FB80C-81D6-45FB-B12B-E4289DC79201}"/>
              </a:ext>
            </a:extLst>
          </p:cNvPr>
          <p:cNvSpPr/>
          <p:nvPr/>
        </p:nvSpPr>
        <p:spPr>
          <a:xfrm rot="10800000">
            <a:off x="7976203" y="6603235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371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ECFAB8-B847-4CD7-AB97-17DF4B16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A21166-D239-4724-8A6C-A5C4306B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pic>
        <p:nvPicPr>
          <p:cNvPr id="4" name="Imagen 3">
            <a:hlinkClick r:id="rId4" action="ppaction://hlinksldjump"/>
            <a:extLst>
              <a:ext uri="{FF2B5EF4-FFF2-40B4-BE49-F238E27FC236}">
                <a16:creationId xmlns:a16="http://schemas.microsoft.com/office/drawing/2014/main" id="{1C63C007-9BCA-467B-97E6-7553C3662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25" y="838200"/>
            <a:ext cx="1276350" cy="2590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23641C-A1BE-4185-B274-4B198A99F9F1}"/>
              </a:ext>
            </a:extLst>
          </p:cNvPr>
          <p:cNvSpPr txBox="1"/>
          <p:nvPr/>
        </p:nvSpPr>
        <p:spPr>
          <a:xfrm>
            <a:off x="4618382" y="4359966"/>
            <a:ext cx="32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Al tocar la flecha de abajo, acepta los términos de uso y la política de privacidad de ReBusApp</a:t>
            </a:r>
          </a:p>
        </p:txBody>
      </p:sp>
      <p:sp>
        <p:nvSpPr>
          <p:cNvPr id="7" name="Flecha: a la derecha 6">
            <a:hlinkClick r:id="rId6" action="ppaction://hlinksldjump"/>
            <a:extLst>
              <a:ext uri="{FF2B5EF4-FFF2-40B4-BE49-F238E27FC236}">
                <a16:creationId xmlns:a16="http://schemas.microsoft.com/office/drawing/2014/main" id="{37368A66-47DB-4AE9-87CA-19084778493F}"/>
              </a:ext>
            </a:extLst>
          </p:cNvPr>
          <p:cNvSpPr/>
          <p:nvPr/>
        </p:nvSpPr>
        <p:spPr>
          <a:xfrm>
            <a:off x="4716246" y="6599582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Flecha: a la derecha 7">
            <a:hlinkClick r:id="rId7" action="ppaction://hlinksldjump"/>
            <a:extLst>
              <a:ext uri="{FF2B5EF4-FFF2-40B4-BE49-F238E27FC236}">
                <a16:creationId xmlns:a16="http://schemas.microsoft.com/office/drawing/2014/main" id="{05F8D754-4991-4704-A41D-A6139BCC9704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518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689D592-2DE0-48D6-9D26-3A17AC302B96}"/>
              </a:ext>
            </a:extLst>
          </p:cNvPr>
          <p:cNvSpPr txBox="1"/>
          <p:nvPr/>
        </p:nvSpPr>
        <p:spPr>
          <a:xfrm>
            <a:off x="4484981" y="609600"/>
            <a:ext cx="392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Selecciona tu método de pago/recarga: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C72F3E-B9E1-42E5-8412-8198BF194C0A}"/>
              </a:ext>
            </a:extLst>
          </p:cNvPr>
          <p:cNvSpPr txBox="1"/>
          <p:nvPr/>
        </p:nvSpPr>
        <p:spPr>
          <a:xfrm>
            <a:off x="4939749" y="2054088"/>
            <a:ext cx="316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/>
              <a:t>Por tarjeta de crédito/debito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CF76A5-A7CB-4B54-942D-5DB376AAF6D7}"/>
              </a:ext>
            </a:extLst>
          </p:cNvPr>
          <p:cNvSpPr txBox="1"/>
          <p:nvPr/>
        </p:nvSpPr>
        <p:spPr>
          <a:xfrm>
            <a:off x="4939749" y="2834041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/>
              <a:t>Por PayPal</a:t>
            </a:r>
          </a:p>
        </p:txBody>
      </p:sp>
      <p:sp>
        <p:nvSpPr>
          <p:cNvPr id="8" name="Flecha: a la derecha 7">
            <a:hlinkClick r:id="rId4" action="ppaction://hlinksldjump"/>
            <a:extLst>
              <a:ext uri="{FF2B5EF4-FFF2-40B4-BE49-F238E27FC236}">
                <a16:creationId xmlns:a16="http://schemas.microsoft.com/office/drawing/2014/main" id="{813F3F46-34A6-4A26-B183-B1FC9BCEC1F1}"/>
              </a:ext>
            </a:extLst>
          </p:cNvPr>
          <p:cNvSpPr/>
          <p:nvPr/>
        </p:nvSpPr>
        <p:spPr>
          <a:xfrm>
            <a:off x="4716246" y="6599582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Flecha: a la derecha 8">
            <a:hlinkClick r:id="rId5" action="ppaction://hlinksldjump"/>
            <a:extLst>
              <a:ext uri="{FF2B5EF4-FFF2-40B4-BE49-F238E27FC236}">
                <a16:creationId xmlns:a16="http://schemas.microsoft.com/office/drawing/2014/main" id="{9DC88CD5-2B4F-4663-AE76-278ACE967D7E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611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DBAFE6-735D-41D0-AAAB-D48852AD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F185C-0254-4186-B58A-B2C77E44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24138"/>
            <a:ext cx="3784298" cy="6514524"/>
          </a:xfrm>
          <a:prstGeom prst="rect">
            <a:avLst/>
          </a:prstGeom>
        </p:spPr>
      </p:pic>
      <p:sp>
        <p:nvSpPr>
          <p:cNvPr id="4" name="AutoShape 2" descr="Resultado de imagen para mapas de ubicacion">
            <a:extLst>
              <a:ext uri="{FF2B5EF4-FFF2-40B4-BE49-F238E27FC236}">
                <a16:creationId xmlns:a16="http://schemas.microsoft.com/office/drawing/2014/main" id="{0812B194-C1AF-487D-9973-13D5614EA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B2D272-A3D5-4A8F-A32C-B5CFF64E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901" y="955207"/>
            <a:ext cx="3784298" cy="5917096"/>
          </a:xfrm>
          <a:prstGeom prst="rect">
            <a:avLst/>
          </a:prstGeom>
        </p:spPr>
      </p:pic>
      <p:pic>
        <p:nvPicPr>
          <p:cNvPr id="6" name="Imagen 5">
            <a:hlinkClick r:id="rId5" action="ppaction://hlinksldjump"/>
            <a:extLst>
              <a:ext uri="{FF2B5EF4-FFF2-40B4-BE49-F238E27FC236}">
                <a16:creationId xmlns:a16="http://schemas.microsoft.com/office/drawing/2014/main" id="{95EE363A-1B79-48CA-B709-D4CD92BC0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980" y="357780"/>
            <a:ext cx="550846" cy="58312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C56E326-9A87-429C-ADC6-93640AFB661B}"/>
              </a:ext>
            </a:extLst>
          </p:cNvPr>
          <p:cNvSpPr txBox="1"/>
          <p:nvPr/>
        </p:nvSpPr>
        <p:spPr>
          <a:xfrm>
            <a:off x="5580256" y="464677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</a:rPr>
              <a:t>Paradas/Rutas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C07AC2B-20B0-4E95-9BAB-491F3833BC2D}"/>
              </a:ext>
            </a:extLst>
          </p:cNvPr>
          <p:cNvSpPr/>
          <p:nvPr/>
        </p:nvSpPr>
        <p:spPr>
          <a:xfrm>
            <a:off x="7699513" y="464676"/>
            <a:ext cx="278296" cy="224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1A9489C-C6A0-4748-9073-DC2F6F1F5A15}"/>
              </a:ext>
            </a:extLst>
          </p:cNvPr>
          <p:cNvCxnSpPr>
            <a:cxnSpLocks/>
          </p:cNvCxnSpPr>
          <p:nvPr/>
        </p:nvCxnSpPr>
        <p:spPr>
          <a:xfrm>
            <a:off x="7925235" y="623483"/>
            <a:ext cx="149876" cy="132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2BCBA531-FF05-4E8C-BB8E-D9F3B7A28652}"/>
              </a:ext>
            </a:extLst>
          </p:cNvPr>
          <p:cNvSpPr txBox="1"/>
          <p:nvPr/>
        </p:nvSpPr>
        <p:spPr>
          <a:xfrm>
            <a:off x="8459116" y="43881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/>
                </a:solidFill>
              </a:rPr>
              <a:t>Búsqueda</a:t>
            </a:r>
            <a:r>
              <a:rPr lang="es-MX" dirty="0"/>
              <a:t> </a:t>
            </a:r>
          </a:p>
        </p:txBody>
      </p:sp>
      <p:pic>
        <p:nvPicPr>
          <p:cNvPr id="11" name="Imagen 10">
            <a:hlinkClick r:id="rId7" action="ppaction://hlinksldjump"/>
            <a:extLst>
              <a:ext uri="{FF2B5EF4-FFF2-40B4-BE49-F238E27FC236}">
                <a16:creationId xmlns:a16="http://schemas.microsoft.com/office/drawing/2014/main" id="{B8081D1C-C5F0-4A48-822E-6A15A470E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901" y="6165809"/>
            <a:ext cx="668821" cy="668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69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AA4F5AE-6282-4185-9DDB-87FF0904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81" y="144662"/>
            <a:ext cx="3784298" cy="67276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B3CDCAF-9A63-428C-A4C7-D7E82DCF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81" y="357779"/>
            <a:ext cx="3784298" cy="65145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9F9230-5CF4-4CF7-92CA-98BFAA2C205D}"/>
              </a:ext>
            </a:extLst>
          </p:cNvPr>
          <p:cNvSpPr txBox="1"/>
          <p:nvPr/>
        </p:nvSpPr>
        <p:spPr>
          <a:xfrm>
            <a:off x="5237871" y="1090232"/>
            <a:ext cx="171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</a:t>
            </a:r>
            <a:r>
              <a:rPr lang="es-MX" dirty="0"/>
              <a:t> </a:t>
            </a:r>
          </a:p>
        </p:txBody>
      </p:sp>
      <p:pic>
        <p:nvPicPr>
          <p:cNvPr id="6" name="Imagen 5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72501A31-5DA9-4141-A79A-7C5AA8055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22" y="2223053"/>
            <a:ext cx="2286000" cy="3048000"/>
          </a:xfrm>
          <a:prstGeom prst="rect">
            <a:avLst/>
          </a:prstGeom>
        </p:spPr>
      </p:pic>
      <p:sp>
        <p:nvSpPr>
          <p:cNvPr id="7" name="Flecha: a la derecha 6">
            <a:hlinkClick r:id="rId5" action="ppaction://hlinksldjump"/>
            <a:extLst>
              <a:ext uri="{FF2B5EF4-FFF2-40B4-BE49-F238E27FC236}">
                <a16:creationId xmlns:a16="http://schemas.microsoft.com/office/drawing/2014/main" id="{C1F6FDD3-63D1-4708-AB7B-794B88F9875E}"/>
              </a:ext>
            </a:extLst>
          </p:cNvPr>
          <p:cNvSpPr/>
          <p:nvPr/>
        </p:nvSpPr>
        <p:spPr>
          <a:xfrm rot="10800000">
            <a:off x="8135994" y="6579704"/>
            <a:ext cx="293076" cy="25841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945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252</Words>
  <Application>Microsoft Office PowerPoint</Application>
  <PresentationFormat>Panorámica</PresentationFormat>
  <Paragraphs>92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Universidad Politécnica de Guanajuato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Fati Cerritos Mendoza</dc:creator>
  <cp:lastModifiedBy>Fati Cerritos Mendoza</cp:lastModifiedBy>
  <cp:revision>23</cp:revision>
  <dcterms:created xsi:type="dcterms:W3CDTF">2018-01-29T17:30:52Z</dcterms:created>
  <dcterms:modified xsi:type="dcterms:W3CDTF">2018-03-02T03:45:56Z</dcterms:modified>
</cp:coreProperties>
</file>