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50" d="100"/>
          <a:sy n="50" d="100"/>
        </p:scale>
        <p:origin x="141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B5F6AD-AB25-4602-AD13-2D259A665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113853-7241-4A67-8F56-83F9926B8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E1063B-1D0E-4E6A-9B1D-7BA18DB2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EB3-BF08-48CC-BF62-D236A9908F8C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50C111-303D-4462-A516-6C3BA99B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086675-6399-4C27-9A5A-CFBD64C8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FD00-1FF9-4AE6-904A-7AFA8AED1D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40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ECE0E-D7BA-4191-92BF-74193B06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A5883A-A7EB-4CAB-85F9-9D4DB1D20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A6DAA3-CCC5-480C-9AA1-396A3651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EB3-BF08-48CC-BF62-D236A9908F8C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898013-8E6E-434E-9EEE-41BB48A7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193F64-04BA-4BF5-961E-B87E9BFB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FD00-1FF9-4AE6-904A-7AFA8AED1D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11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7FDE34-D64D-4175-8234-428903020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7B6D02-7501-48F4-8DC6-AC1A32D4F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C21113-854F-4DC8-8AB0-7E738D35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EB3-BF08-48CC-BF62-D236A9908F8C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50CDC-86FE-4C44-AE47-C47C4EB6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F00809-38F9-4546-AB9C-147F9B24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FD00-1FF9-4AE6-904A-7AFA8AED1D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83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85458-B037-4FF7-95E5-79D9E4CA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4C0DD2-F69B-4CCA-821E-665183F38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672D1-2730-40FE-AB98-7B32B2E6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EB3-BF08-48CC-BF62-D236A9908F8C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EE08EA-F341-421E-8F50-12D15333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9F7C99-22E8-4419-89C9-6E381160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FD00-1FF9-4AE6-904A-7AFA8AED1D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48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0C2F6-BD7C-48BA-B9C4-E1FE4C7E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28FB33-4786-4ECD-A5EC-20F0EF42C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001A44-30EA-446C-AC4F-FB3D5877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EB3-BF08-48CC-BF62-D236A9908F8C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BBBEC3-2000-46E8-B1E4-F7E4D117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22B4C7-33ED-4761-9B7D-95EF9D0F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FD00-1FF9-4AE6-904A-7AFA8AED1D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25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7DDE0-83F3-419A-B1F2-34A14AAA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8EB7C0-B4A1-404E-891A-6932F2586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CD7E77-1839-45F6-95A6-1F42745F4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3C288D-7FAF-4B1F-96E7-45F43F1A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EB3-BF08-48CC-BF62-D236A9908F8C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1DCE21-8A69-4CEA-8EFD-82501F6C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50C541-6ABB-4947-ABFF-7E30EEEE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FD00-1FF9-4AE6-904A-7AFA8AED1D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38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DE872-B304-4447-A88E-FB52238F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672D7A-E1A4-4041-897E-637F42EFB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CF4EBE-8D18-48AA-AAFF-6DDDFF2B9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8C3433-E6B7-405F-8775-7EA06DB55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86DEA2-0BD4-4303-8EED-8AE162B0C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2CD42D-0E79-41BC-A229-68909DDE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EB3-BF08-48CC-BF62-D236A9908F8C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4E5482-F1CC-4915-B85F-CDF6F83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FB8F01-C9E6-413D-AA6E-D9739114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FD00-1FF9-4AE6-904A-7AFA8AED1D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567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4BDD0-B7A6-41B7-8B98-C5320AB1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5C90AA-652D-4EFA-949D-8A8161E3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EB3-BF08-48CC-BF62-D236A9908F8C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190F0B6-B90B-4BAE-9B4C-F68F29B3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1E7042-D55A-4071-A349-4759E7E8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FD00-1FF9-4AE6-904A-7AFA8AED1D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7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DA8CDC-024E-428B-B4A6-9DC6D2B9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EB3-BF08-48CC-BF62-D236A9908F8C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A4AA01-E262-484C-B134-1510A878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6ECED4-D7E0-41F2-AC71-12785D25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FD00-1FF9-4AE6-904A-7AFA8AED1D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66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FED71-C77D-496D-8747-0F982D32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EE792-C9AE-42E1-9F3E-A3D6579C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D7D4A4-31FF-49C6-94F5-7BB0DBBEB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34C5BE-852C-4FD9-AA2A-8B9C0698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EB3-BF08-48CC-BF62-D236A9908F8C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8EDE48-373F-48D5-91EB-AE9F63B7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A76F97-A250-480F-BB52-A9C0DB0E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FD00-1FF9-4AE6-904A-7AFA8AED1D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37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F71DB-ED0D-4688-A500-EA416366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B264EA-A7E5-4161-A15C-7E439C160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66E0A5-2D15-4BD4-B7D1-97E8929B6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48695E-BA13-4941-B0AB-BBC3A263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1EB3-BF08-48CC-BF62-D236A9908F8C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1F5CE7-3438-4D9D-8BBD-FA4DB126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C14E8D-448B-48B6-8EC4-FA2EA0CF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FD00-1FF9-4AE6-904A-7AFA8AED1D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2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468935-F2A3-4FD2-8716-72554272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967970-B343-4A5B-B3F3-5451BE57E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4C0583-F9A3-4496-9816-4DD231CF5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1EB3-BF08-48CC-BF62-D236A9908F8C}" type="datetimeFigureOut">
              <a:rPr kumimoji="1" lang="ja-JP" altLang="en-US" smtClean="0"/>
              <a:t>2018/5/10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56A9B7-3512-4C64-92DA-7AEA385FA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35FFE9-063B-4EFD-81B5-553658266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FD00-1FF9-4AE6-904A-7AFA8AED1D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96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2ADFF8A-9D67-4C41-B695-F0DD03044E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6" r="204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BB23842-1C3F-4A28-9996-F6FB6667B6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7"/>
          <a:stretch/>
        </p:blipFill>
        <p:spPr>
          <a:xfrm>
            <a:off x="0" y="-7054"/>
            <a:ext cx="1639307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7DC6830-3455-4A91-9175-C022C5266F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7"/>
          <a:stretch/>
        </p:blipFill>
        <p:spPr>
          <a:xfrm>
            <a:off x="152400" y="145347"/>
            <a:ext cx="6476999" cy="147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5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toshiya osikawa</dc:creator>
  <cp:lastModifiedBy>toshiya osikawa</cp:lastModifiedBy>
  <cp:revision>5</cp:revision>
  <dcterms:created xsi:type="dcterms:W3CDTF">2018-05-09T19:02:02Z</dcterms:created>
  <dcterms:modified xsi:type="dcterms:W3CDTF">2018-05-09T21:22:30Z</dcterms:modified>
</cp:coreProperties>
</file>