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5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30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97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78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6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2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B326-716C-410E-A5F8-FC6EA62F0094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DEEE-79BA-480A-8592-F07F6DA92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7D7426-6651-4712-A4A2-ABE0D7FEA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" y="1282068"/>
            <a:ext cx="7188292" cy="46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9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toshiya osikawa</dc:creator>
  <cp:lastModifiedBy>toshiya osikawa</cp:lastModifiedBy>
  <cp:revision>2</cp:revision>
  <dcterms:created xsi:type="dcterms:W3CDTF">2018-05-10T02:28:26Z</dcterms:created>
  <dcterms:modified xsi:type="dcterms:W3CDTF">2018-05-10T02:42:48Z</dcterms:modified>
</cp:coreProperties>
</file>