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5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70C0"/>
    <a:srgbClr val="FFC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1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2472962" y="3516231"/>
            <a:ext cx="773542" cy="30255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sp>
        <p:nvSpPr>
          <p:cNvPr id="18" name="横巻き 17"/>
          <p:cNvSpPr/>
          <p:nvPr/>
        </p:nvSpPr>
        <p:spPr>
          <a:xfrm>
            <a:off x="273259" y="247140"/>
            <a:ext cx="4171261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式を文字におきかえる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10819" y="432430"/>
            <a:ext cx="539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しき</a:t>
            </a:r>
            <a:endParaRPr lang="en-US" altLang="ja-JP" sz="9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03463" y="1882372"/>
            <a:ext cx="86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（例）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203934" y="3924777"/>
                <a:ext cx="1784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−36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34" y="3924777"/>
                <a:ext cx="17841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1482935" y="422143"/>
            <a:ext cx="539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もじ</a:t>
            </a:r>
            <a:endParaRPr lang="en-US" altLang="ja-JP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598875" y="1874992"/>
                <a:ext cx="5373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を展開しなさい。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75" y="1874992"/>
                <a:ext cx="5373371" cy="461665"/>
              </a:xfrm>
              <a:prstGeom prst="rect">
                <a:avLst/>
              </a:prstGeom>
              <a:blipFill>
                <a:blip r:embed="rId4"/>
                <a:stretch>
                  <a:fillRect t="-16000" r="-102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369090" y="2834181"/>
                <a:ext cx="2590102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  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とおこ</m:t>
                      </m:r>
                      <m:r>
                        <a:rPr lang="ja-JP" altLang="en-US" sz="2000" b="0" i="1">
                          <a:latin typeface="Cambria Math" panose="02040503050406030204" pitchFamily="18" charset="0"/>
                        </a:rPr>
                        <m:t>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‼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90" y="2834181"/>
                <a:ext cx="2590102" cy="400110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227272" y="3372451"/>
                <a:ext cx="266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72" y="3372451"/>
                <a:ext cx="2669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174721" y="4459114"/>
                <a:ext cx="2475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−36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21" y="4459114"/>
                <a:ext cx="2475937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227272" y="5116574"/>
                <a:ext cx="3308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−36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72" y="5116574"/>
                <a:ext cx="330827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 flipH="1">
            <a:off x="644504" y="1642764"/>
            <a:ext cx="11440999" cy="42801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吹き出し 3"/>
              <p:cNvSpPr/>
              <p:nvPr/>
            </p:nvSpPr>
            <p:spPr>
              <a:xfrm>
                <a:off x="8492923" y="3096882"/>
                <a:ext cx="3266860" cy="461665"/>
              </a:xfrm>
              <a:prstGeom prst="wedgeRectCallout">
                <a:avLst>
                  <a:gd name="adj1" fmla="val -70455"/>
                  <a:gd name="adj2" fmla="val 47431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23" y="3096882"/>
                <a:ext cx="3266860" cy="461665"/>
              </a:xfrm>
              <a:prstGeom prst="wedgeRectCallout">
                <a:avLst>
                  <a:gd name="adj1" fmla="val -70455"/>
                  <a:gd name="adj2" fmla="val 47431"/>
                </a:avLst>
              </a:prstGeom>
              <a:blipFill>
                <a:blip r:embed="rId9"/>
                <a:stretch>
                  <a:fillRect t="-1299" r="-922"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四角形吹き出し 37"/>
              <p:cNvSpPr/>
              <p:nvPr/>
            </p:nvSpPr>
            <p:spPr>
              <a:xfrm>
                <a:off x="8494071" y="3782848"/>
                <a:ext cx="1717877" cy="461665"/>
              </a:xfrm>
              <a:prstGeom prst="wedgeRectCallout">
                <a:avLst>
                  <a:gd name="adj1" fmla="val -144417"/>
                  <a:gd name="adj2" fmla="val 3689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をもとに戻す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四角形吹き出し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071" y="3782848"/>
                <a:ext cx="1717877" cy="461665"/>
              </a:xfrm>
              <a:prstGeom prst="wedgeRectCallout">
                <a:avLst>
                  <a:gd name="adj1" fmla="val -144417"/>
                  <a:gd name="adj2" fmla="val 36894"/>
                </a:avLst>
              </a:prstGeom>
              <a:blipFill>
                <a:blip r:embed="rId10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7B90F1-BEA1-4869-9647-F36DA7E7670F}"/>
              </a:ext>
            </a:extLst>
          </p:cNvPr>
          <p:cNvSpPr txBox="1"/>
          <p:nvPr/>
        </p:nvSpPr>
        <p:spPr>
          <a:xfrm>
            <a:off x="3959192" y="3512179"/>
            <a:ext cx="773542" cy="30255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四角形吹き出し 3">
                <a:extLst>
                  <a:ext uri="{FF2B5EF4-FFF2-40B4-BE49-F238E27FC236}">
                    <a16:creationId xmlns:a16="http://schemas.microsoft.com/office/drawing/2014/main" id="{1EAB13F8-5772-4198-ABEC-C1DA021CAA80}"/>
                  </a:ext>
                </a:extLst>
              </p:cNvPr>
              <p:cNvSpPr/>
              <p:nvPr/>
            </p:nvSpPr>
            <p:spPr>
              <a:xfrm>
                <a:off x="8492923" y="4479656"/>
                <a:ext cx="3266860" cy="461665"/>
              </a:xfrm>
              <a:prstGeom prst="wedgeRectCallout">
                <a:avLst>
                  <a:gd name="adj1" fmla="val -78619"/>
                  <a:gd name="adj2" fmla="val 61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四角形吹き出し 3">
                <a:extLst>
                  <a:ext uri="{FF2B5EF4-FFF2-40B4-BE49-F238E27FC236}">
                    <a16:creationId xmlns:a16="http://schemas.microsoft.com/office/drawing/2014/main" id="{1EAB13F8-5772-4198-ABEC-C1DA021CA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23" y="4479656"/>
                <a:ext cx="3266860" cy="461665"/>
              </a:xfrm>
              <a:prstGeom prst="wedgeRectCallout">
                <a:avLst>
                  <a:gd name="adj1" fmla="val -78619"/>
                  <a:gd name="adj2" fmla="val 6167"/>
                </a:avLst>
              </a:prstGeom>
              <a:blipFill>
                <a:blip r:embed="rId12"/>
                <a:stretch>
                  <a:fillRect t="-1299" r="-576"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182449" y="3388700"/>
                <a:ext cx="336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49" y="3388700"/>
                <a:ext cx="336570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0A3C6ED-F793-4A76-86A1-8789272FA6DD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57150">
                            <a:solidFill>
                              <a:srgbClr val="0070C0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57150">
                    <a:solidFill>
                      <a:srgbClr val="0070C0"/>
                    </a:solidFill>
                  </a:ln>
                  <a:solidFill>
                    <a:schemeClr val="bg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0A3C6ED-F793-4A76-86A1-8789272FA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13"/>
                <a:stretch>
                  <a:fillRect t="-495" b="-5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69784-3FAD-419B-8447-7ED00B61350E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57150"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57150">
                <a:solidFill>
                  <a:srgbClr val="0070C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1E9E3AF-ACD9-4538-AB07-F4515387E4BD}"/>
              </a:ext>
            </a:extLst>
          </p:cNvPr>
          <p:cNvSpPr txBox="1"/>
          <p:nvPr/>
        </p:nvSpPr>
        <p:spPr>
          <a:xfrm>
            <a:off x="-3314228" y="2897413"/>
            <a:ext cx="15107631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</a:t>
            </a:r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を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文字</a:t>
            </a:r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に</a:t>
            </a:r>
            <a:endParaRPr lang="en-US" altLang="ja-JP" sz="154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0BBE44-ED9C-43EA-947A-B691650C122C}"/>
              </a:ext>
            </a:extLst>
          </p:cNvPr>
          <p:cNvSpPr txBox="1"/>
          <p:nvPr/>
        </p:nvSpPr>
        <p:spPr>
          <a:xfrm>
            <a:off x="93353" y="4573414"/>
            <a:ext cx="15107631" cy="2462213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置</a:t>
            </a:r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き</a:t>
            </a:r>
            <a:r>
              <a:rPr lang="ja-JP" altLang="en-US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換</a:t>
            </a:r>
            <a:r>
              <a:rPr lang="ja-JP" altLang="en-US" sz="10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える</a:t>
            </a:r>
            <a:r>
              <a:rPr lang="en-US" altLang="ja-JP" sz="1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42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  <p:bldP spid="44" grpId="0"/>
      <p:bldP spid="24" grpId="0"/>
      <p:bldP spid="25" grpId="0" animBg="1"/>
      <p:bldP spid="26" grpId="0"/>
      <p:bldP spid="30" grpId="0"/>
      <p:bldP spid="31" grpId="0"/>
      <p:bldP spid="34" grpId="0" animBg="1"/>
      <p:bldP spid="4" grpId="0" animBg="1"/>
      <p:bldP spid="38" grpId="0" animBg="1"/>
      <p:bldP spid="19" grpId="0" animBg="1"/>
      <p:bldP spid="2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05483" y="2036184"/>
                <a:ext cx="418720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3" y="2036184"/>
                <a:ext cx="418720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95878" y="3701813"/>
                <a:ext cx="2723094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8" y="3701813"/>
                <a:ext cx="2723094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FB7863-D5D4-4D1F-A8EF-BF3B48E47ABF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4A7BB4-7AD0-4EC3-9A56-F0A61BB190EE}"/>
                  </a:ext>
                </a:extLst>
              </p:cNvPr>
              <p:cNvSpPr txBox="1"/>
              <p:nvPr/>
            </p:nvSpPr>
            <p:spPr>
              <a:xfrm>
                <a:off x="532103" y="5367442"/>
                <a:ext cx="418720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4A7BB4-7AD0-4EC3-9A56-F0A61BB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3" y="5367442"/>
                <a:ext cx="4187207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0F0E37-77E9-4670-86D4-EB89DB8E6428}"/>
              </a:ext>
            </a:extLst>
          </p:cNvPr>
          <p:cNvSpPr txBox="1"/>
          <p:nvPr/>
        </p:nvSpPr>
        <p:spPr>
          <a:xfrm>
            <a:off x="1297856" y="2169325"/>
            <a:ext cx="878371" cy="36230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96CD21-010A-423E-94C3-DE94544983E3}"/>
              </a:ext>
            </a:extLst>
          </p:cNvPr>
          <p:cNvSpPr txBox="1"/>
          <p:nvPr/>
        </p:nvSpPr>
        <p:spPr>
          <a:xfrm>
            <a:off x="2963985" y="2173660"/>
            <a:ext cx="878370" cy="34411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25511" y="2036184"/>
                <a:ext cx="418720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11" y="2036184"/>
                <a:ext cx="418720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FB7863-D5D4-4D1F-A8EF-BF3B48E47ABF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/>
              <p:nvPr/>
            </p:nvSpPr>
            <p:spPr>
              <a:xfrm>
                <a:off x="4182598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とおこ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う！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98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/>
              <p:nvPr/>
            </p:nvSpPr>
            <p:spPr>
              <a:xfrm>
                <a:off x="4127513" y="2101104"/>
                <a:ext cx="3120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13" y="2101104"/>
                <a:ext cx="312068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/>
              <p:nvPr/>
            </p:nvSpPr>
            <p:spPr>
              <a:xfrm>
                <a:off x="7414664" y="1670975"/>
                <a:ext cx="4435601" cy="461665"/>
              </a:xfrm>
              <a:prstGeom prst="wedgeRectCallout">
                <a:avLst>
                  <a:gd name="adj1" fmla="val -62259"/>
                  <a:gd name="adj2" fmla="val 9993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64" y="1670975"/>
                <a:ext cx="4435601" cy="461665"/>
              </a:xfrm>
              <a:prstGeom prst="wedgeRectCallout">
                <a:avLst>
                  <a:gd name="adj1" fmla="val -62259"/>
                  <a:gd name="adj2" fmla="val 99930"/>
                </a:avLst>
              </a:prstGeom>
              <a:blipFill>
                <a:blip r:embed="rId6"/>
                <a:stretch>
                  <a:fillRect t="-862" r="-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/>
              <p:nvPr/>
            </p:nvSpPr>
            <p:spPr>
              <a:xfrm>
                <a:off x="4382139" y="2740583"/>
                <a:ext cx="4031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5−9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(−9)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39" y="2740583"/>
                <a:ext cx="4031734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5DA1CC-DB1E-47ED-88B3-229C2718B637}"/>
                  </a:ext>
                </a:extLst>
              </p:cNvPr>
              <p:cNvSpPr txBox="1"/>
              <p:nvPr/>
            </p:nvSpPr>
            <p:spPr>
              <a:xfrm>
                <a:off x="4262155" y="3480691"/>
                <a:ext cx="265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−45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5DA1CC-DB1E-47ED-88B3-229C2718B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55" y="3480691"/>
                <a:ext cx="26530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/>
              <p:nvPr/>
            </p:nvSpPr>
            <p:spPr>
              <a:xfrm>
                <a:off x="8533857" y="3380062"/>
                <a:ext cx="1717877" cy="461665"/>
              </a:xfrm>
              <a:prstGeom prst="wedgeRectCallout">
                <a:avLst>
                  <a:gd name="adj1" fmla="val -152113"/>
                  <a:gd name="adj2" fmla="val 2257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をもとに戻す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57" y="3380062"/>
                <a:ext cx="1717877" cy="461665"/>
              </a:xfrm>
              <a:prstGeom prst="wedgeRectCallout">
                <a:avLst>
                  <a:gd name="adj1" fmla="val -152113"/>
                  <a:gd name="adj2" fmla="val 22576"/>
                </a:avLst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/>
              <p:nvPr/>
            </p:nvSpPr>
            <p:spPr>
              <a:xfrm>
                <a:off x="4382139" y="4199128"/>
                <a:ext cx="4151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−4(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)−45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39" y="4199128"/>
                <a:ext cx="4151718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横巻き 35">
            <a:extLst>
              <a:ext uri="{FF2B5EF4-FFF2-40B4-BE49-F238E27FC236}">
                <a16:creationId xmlns:a16="http://schemas.microsoft.com/office/drawing/2014/main" id="{BB998191-73BD-4AEF-820A-9AA6125ED9D2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/>
              <p:nvPr/>
            </p:nvSpPr>
            <p:spPr>
              <a:xfrm>
                <a:off x="677414" y="3654962"/>
                <a:ext cx="3266860" cy="461665"/>
              </a:xfrm>
              <a:prstGeom prst="wedgeRectCallout">
                <a:avLst>
                  <a:gd name="adj1" fmla="val 81566"/>
                  <a:gd name="adj2" fmla="val 729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" y="3654962"/>
                <a:ext cx="3266860" cy="461665"/>
              </a:xfrm>
              <a:prstGeom prst="wedgeRectCallout">
                <a:avLst>
                  <a:gd name="adj1" fmla="val 81566"/>
                  <a:gd name="adj2" fmla="val 72984"/>
                </a:avLst>
              </a:prstGeom>
              <a:blipFill>
                <a:blip r:embed="rId11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/>
              <p:nvPr/>
            </p:nvSpPr>
            <p:spPr>
              <a:xfrm>
                <a:off x="4393156" y="4880350"/>
                <a:ext cx="7844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}+{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)}−45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56" y="4880350"/>
                <a:ext cx="7844010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カーブ矢印 44">
            <a:extLst>
              <a:ext uri="{FF2B5EF4-FFF2-40B4-BE49-F238E27FC236}">
                <a16:creationId xmlns:a16="http://schemas.microsoft.com/office/drawing/2014/main" id="{44655DB8-A482-4F26-8AD0-6E6A926040DF}"/>
              </a:ext>
            </a:extLst>
          </p:cNvPr>
          <p:cNvSpPr/>
          <p:nvPr/>
        </p:nvSpPr>
        <p:spPr>
          <a:xfrm rot="16200000">
            <a:off x="6557496" y="3916409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右カーブ矢印 45">
            <a:extLst>
              <a:ext uri="{FF2B5EF4-FFF2-40B4-BE49-F238E27FC236}">
                <a16:creationId xmlns:a16="http://schemas.microsoft.com/office/drawing/2014/main" id="{BB4FCEA0-075A-4097-90F0-B06C9F82780B}"/>
              </a:ext>
            </a:extLst>
          </p:cNvPr>
          <p:cNvSpPr/>
          <p:nvPr/>
        </p:nvSpPr>
        <p:spPr>
          <a:xfrm rot="16200000">
            <a:off x="6830691" y="4245535"/>
            <a:ext cx="191141" cy="91148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/>
              <p:nvPr/>
            </p:nvSpPr>
            <p:spPr>
              <a:xfrm>
                <a:off x="4420866" y="5603137"/>
                <a:ext cx="479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−45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66" y="5603137"/>
                <a:ext cx="4792408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/>
      <p:bldP spid="15" grpId="0" animBg="1"/>
      <p:bldP spid="17" grpId="0"/>
      <p:bldP spid="19" grpId="0"/>
      <p:bldP spid="20" grpId="0" animBg="1"/>
      <p:bldP spid="21" grpId="0"/>
      <p:bldP spid="23" grpId="0" animBg="1"/>
      <p:bldP spid="24" grpId="0"/>
      <p:bldP spid="18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0F0E37-77E9-4670-86D4-EB89DB8E6428}"/>
              </a:ext>
            </a:extLst>
          </p:cNvPr>
          <p:cNvSpPr txBox="1"/>
          <p:nvPr/>
        </p:nvSpPr>
        <p:spPr>
          <a:xfrm>
            <a:off x="3010891" y="2193669"/>
            <a:ext cx="773542" cy="30255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203938" y="2036184"/>
                <a:ext cx="418720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38" y="2036184"/>
                <a:ext cx="418720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FB7863-D5D4-4D1F-A8EF-BF3B48E47ABF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/>
              <p:nvPr/>
            </p:nvSpPr>
            <p:spPr>
              <a:xfrm>
                <a:off x="4285470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とおこ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う！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70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/>
              <p:nvPr/>
            </p:nvSpPr>
            <p:spPr>
              <a:xfrm>
                <a:off x="4230385" y="2101104"/>
                <a:ext cx="2343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85" y="2101104"/>
                <a:ext cx="2343003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/>
              <p:nvPr/>
            </p:nvSpPr>
            <p:spPr>
              <a:xfrm>
                <a:off x="7258232" y="1551404"/>
                <a:ext cx="3709689" cy="461665"/>
              </a:xfrm>
              <a:prstGeom prst="wedgeRectCallout">
                <a:avLst>
                  <a:gd name="adj1" fmla="val -80186"/>
                  <a:gd name="adj2" fmla="val 13894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32" y="1551404"/>
                <a:ext cx="3709689" cy="461665"/>
              </a:xfrm>
              <a:prstGeom prst="wedgeRectCallout">
                <a:avLst>
                  <a:gd name="adj1" fmla="val -80186"/>
                  <a:gd name="adj2" fmla="val 13894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/>
              <p:nvPr/>
            </p:nvSpPr>
            <p:spPr>
              <a:xfrm>
                <a:off x="4485011" y="2740583"/>
                <a:ext cx="3333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1" y="2740583"/>
                <a:ext cx="33339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5DA1CC-DB1E-47ED-88B3-229C2718B637}"/>
                  </a:ext>
                </a:extLst>
              </p:cNvPr>
              <p:cNvSpPr txBox="1"/>
              <p:nvPr/>
            </p:nvSpPr>
            <p:spPr>
              <a:xfrm>
                <a:off x="4314194" y="3380808"/>
                <a:ext cx="265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5DA1CC-DB1E-47ED-88B3-229C2718B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94" y="3380808"/>
                <a:ext cx="26530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/>
              <p:nvPr/>
            </p:nvSpPr>
            <p:spPr>
              <a:xfrm>
                <a:off x="8636729" y="3380062"/>
                <a:ext cx="1717877" cy="461665"/>
              </a:xfrm>
              <a:prstGeom prst="wedgeRectCallout">
                <a:avLst>
                  <a:gd name="adj1" fmla="val -152113"/>
                  <a:gd name="adj2" fmla="val 2257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をもとに戻す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729" y="3380062"/>
                <a:ext cx="1717877" cy="461665"/>
              </a:xfrm>
              <a:prstGeom prst="wedgeRectCallout">
                <a:avLst>
                  <a:gd name="adj1" fmla="val -152113"/>
                  <a:gd name="adj2" fmla="val 22576"/>
                </a:avLst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/>
              <p:nvPr/>
            </p:nvSpPr>
            <p:spPr>
              <a:xfrm>
                <a:off x="4367578" y="3992017"/>
                <a:ext cx="3971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78" y="3992017"/>
                <a:ext cx="397130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横巻き 35">
            <a:extLst>
              <a:ext uri="{FF2B5EF4-FFF2-40B4-BE49-F238E27FC236}">
                <a16:creationId xmlns:a16="http://schemas.microsoft.com/office/drawing/2014/main" id="{BB998191-73BD-4AEF-820A-9AA6125ED9D2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/>
              <p:nvPr/>
            </p:nvSpPr>
            <p:spPr>
              <a:xfrm>
                <a:off x="720943" y="3519676"/>
                <a:ext cx="3266860" cy="461665"/>
              </a:xfrm>
              <a:prstGeom prst="wedgeRectCallout">
                <a:avLst>
                  <a:gd name="adj1" fmla="val 81566"/>
                  <a:gd name="adj2" fmla="val 729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3" y="3519676"/>
                <a:ext cx="3266860" cy="461665"/>
              </a:xfrm>
              <a:prstGeom prst="wedgeRectCallout">
                <a:avLst>
                  <a:gd name="adj1" fmla="val 81566"/>
                  <a:gd name="adj2" fmla="val 72984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/>
              <p:nvPr/>
            </p:nvSpPr>
            <p:spPr>
              <a:xfrm>
                <a:off x="4468318" y="4681563"/>
                <a:ext cx="6370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18" y="4681563"/>
                <a:ext cx="6370979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カーブ矢印 44">
            <a:extLst>
              <a:ext uri="{FF2B5EF4-FFF2-40B4-BE49-F238E27FC236}">
                <a16:creationId xmlns:a16="http://schemas.microsoft.com/office/drawing/2014/main" id="{44655DB8-A482-4F26-8AD0-6E6A926040DF}"/>
              </a:ext>
            </a:extLst>
          </p:cNvPr>
          <p:cNvSpPr/>
          <p:nvPr/>
        </p:nvSpPr>
        <p:spPr>
          <a:xfrm rot="16200000">
            <a:off x="6488787" y="3763446"/>
            <a:ext cx="245663" cy="31132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右カーブ矢印 45">
            <a:extLst>
              <a:ext uri="{FF2B5EF4-FFF2-40B4-BE49-F238E27FC236}">
                <a16:creationId xmlns:a16="http://schemas.microsoft.com/office/drawing/2014/main" id="{BB4FCEA0-075A-4097-90F0-B06C9F82780B}"/>
              </a:ext>
            </a:extLst>
          </p:cNvPr>
          <p:cNvSpPr/>
          <p:nvPr/>
        </p:nvSpPr>
        <p:spPr>
          <a:xfrm rot="16200000">
            <a:off x="6761524" y="4093030"/>
            <a:ext cx="191141" cy="80227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/>
              <p:nvPr/>
            </p:nvSpPr>
            <p:spPr>
              <a:xfrm>
                <a:off x="4571079" y="5404350"/>
                <a:ext cx="439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079" y="5404350"/>
                <a:ext cx="439785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4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  <p:bldP spid="15" grpId="0" animBg="1"/>
      <p:bldP spid="17" grpId="0"/>
      <p:bldP spid="19" grpId="0"/>
      <p:bldP spid="20" grpId="0" animBg="1"/>
      <p:bldP spid="21" grpId="0"/>
      <p:bldP spid="23" grpId="0" animBg="1"/>
      <p:bldP spid="24" grpId="0"/>
      <p:bldP spid="18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0F0E37-77E9-4670-86D4-EB89DB8E6428}"/>
              </a:ext>
            </a:extLst>
          </p:cNvPr>
          <p:cNvSpPr txBox="1"/>
          <p:nvPr/>
        </p:nvSpPr>
        <p:spPr>
          <a:xfrm>
            <a:off x="1798494" y="2198770"/>
            <a:ext cx="773542" cy="30255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9F4469C-A9A6-44A4-AFB3-A590D1F66122}"/>
              </a:ext>
            </a:extLst>
          </p:cNvPr>
          <p:cNvSpPr txBox="1"/>
          <p:nvPr/>
        </p:nvSpPr>
        <p:spPr>
          <a:xfrm>
            <a:off x="3229343" y="2199839"/>
            <a:ext cx="773542" cy="30255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2400" b="0" dirty="0"/>
          </a:p>
        </p:txBody>
      </p:sp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96985" y="2036184"/>
                <a:ext cx="5836963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985" y="2036184"/>
                <a:ext cx="5836963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FB7863-D5D4-4D1F-A8EF-BF3B48E47ABF}"/>
              </a:ext>
            </a:extLst>
          </p:cNvPr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/>
              <p:nvPr/>
            </p:nvSpPr>
            <p:spPr>
              <a:xfrm>
                <a:off x="4285470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とおこ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う！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四角形吹き出し 3">
                <a:extLst>
                  <a:ext uri="{FF2B5EF4-FFF2-40B4-BE49-F238E27FC236}">
                    <a16:creationId xmlns:a16="http://schemas.microsoft.com/office/drawing/2014/main" id="{CF0511AE-D2E7-4AFD-BF5E-1056E277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70" y="1192040"/>
                <a:ext cx="2599242" cy="461665"/>
              </a:xfrm>
              <a:prstGeom prst="wedgeRectCallout">
                <a:avLst>
                  <a:gd name="adj1" fmla="val -71467"/>
                  <a:gd name="adj2" fmla="val 14049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/>
              <p:nvPr/>
            </p:nvSpPr>
            <p:spPr>
              <a:xfrm>
                <a:off x="4244240" y="2101104"/>
                <a:ext cx="3167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C65B8D-F24B-4322-8015-A97F9B84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40" y="2101104"/>
                <a:ext cx="316794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/>
              <p:nvPr/>
            </p:nvSpPr>
            <p:spPr>
              <a:xfrm>
                <a:off x="7819007" y="1512609"/>
                <a:ext cx="3709689" cy="461665"/>
              </a:xfrm>
              <a:prstGeom prst="wedgeRectCallout">
                <a:avLst>
                  <a:gd name="adj1" fmla="val -71223"/>
                  <a:gd name="adj2" fmla="val 11493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四角形吹き出し 3">
                <a:extLst>
                  <a:ext uri="{FF2B5EF4-FFF2-40B4-BE49-F238E27FC236}">
                    <a16:creationId xmlns:a16="http://schemas.microsoft.com/office/drawing/2014/main" id="{EEF6E859-D4A4-4677-86B4-66E928362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07" y="1512609"/>
                <a:ext cx="3709689" cy="461665"/>
              </a:xfrm>
              <a:prstGeom prst="wedgeRectCallout">
                <a:avLst>
                  <a:gd name="adj1" fmla="val -71223"/>
                  <a:gd name="adj2" fmla="val 114935"/>
                </a:avLst>
              </a:prstGeom>
              <a:blipFill>
                <a:blip r:embed="rId6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/>
              <p:nvPr/>
            </p:nvSpPr>
            <p:spPr>
              <a:xfrm>
                <a:off x="4470522" y="2667673"/>
                <a:ext cx="1791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BCDBD5-AB27-49BA-A213-3C6A3FA2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22" y="2667673"/>
                <a:ext cx="179109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/>
              <p:nvPr/>
            </p:nvSpPr>
            <p:spPr>
              <a:xfrm>
                <a:off x="7819007" y="2606120"/>
                <a:ext cx="1717877" cy="461665"/>
              </a:xfrm>
              <a:prstGeom prst="wedgeRectCallout">
                <a:avLst>
                  <a:gd name="adj1" fmla="val -148081"/>
                  <a:gd name="adj2" fmla="val 1657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をもとに戻す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吹き出し 37">
                <a:extLst>
                  <a:ext uri="{FF2B5EF4-FFF2-40B4-BE49-F238E27FC236}">
                    <a16:creationId xmlns:a16="http://schemas.microsoft.com/office/drawing/2014/main" id="{28BDEF37-9DF5-4E6F-B3B1-7D015B23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07" y="2606120"/>
                <a:ext cx="1717877" cy="461665"/>
              </a:xfrm>
              <a:prstGeom prst="wedgeRectCallout">
                <a:avLst>
                  <a:gd name="adj1" fmla="val -148081"/>
                  <a:gd name="adj2" fmla="val 16574"/>
                </a:avLst>
              </a:prstGeom>
              <a:blipFill>
                <a:blip r:embed="rId8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/>
              <p:nvPr/>
            </p:nvSpPr>
            <p:spPr>
              <a:xfrm>
                <a:off x="4270980" y="3255414"/>
                <a:ext cx="285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454AF24-23BB-4DEF-82EA-FDE478DD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80" y="3255414"/>
                <a:ext cx="285064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横巻き 35">
            <a:extLst>
              <a:ext uri="{FF2B5EF4-FFF2-40B4-BE49-F238E27FC236}">
                <a16:creationId xmlns:a16="http://schemas.microsoft.com/office/drawing/2014/main" id="{BB998191-73BD-4AEF-820A-9AA6125ED9D2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/>
              <p:nvPr/>
            </p:nvSpPr>
            <p:spPr>
              <a:xfrm>
                <a:off x="736025" y="2824235"/>
                <a:ext cx="3266860" cy="461665"/>
              </a:xfrm>
              <a:prstGeom prst="wedgeRectCallout">
                <a:avLst>
                  <a:gd name="adj1" fmla="val 83589"/>
                  <a:gd name="adj2" fmla="val 63439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 の形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四角形吹き出し 3">
                <a:extLst>
                  <a:ext uri="{FF2B5EF4-FFF2-40B4-BE49-F238E27FC236}">
                    <a16:creationId xmlns:a16="http://schemas.microsoft.com/office/drawing/2014/main" id="{E6F879BC-3203-4D39-8345-E2249A1F8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5" y="2824235"/>
                <a:ext cx="3266860" cy="461665"/>
              </a:xfrm>
              <a:prstGeom prst="wedgeRectCallout">
                <a:avLst>
                  <a:gd name="adj1" fmla="val 83589"/>
                  <a:gd name="adj2" fmla="val 63439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/>
              <p:nvPr/>
            </p:nvSpPr>
            <p:spPr>
              <a:xfrm>
                <a:off x="4543369" y="3851074"/>
                <a:ext cx="4050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107AD-D199-4FFE-895B-3F8F3B8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69" y="3851074"/>
                <a:ext cx="4050022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/>
              <p:nvPr/>
            </p:nvSpPr>
            <p:spPr>
              <a:xfrm>
                <a:off x="3961616" y="4502154"/>
                <a:ext cx="439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F43C264-ACE7-43FC-BC94-3C07A61DE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16" y="4502154"/>
                <a:ext cx="43978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11" grpId="0" animBg="1"/>
      <p:bldP spid="14" grpId="0"/>
      <p:bldP spid="15" grpId="0" animBg="1"/>
      <p:bldP spid="17" grpId="0"/>
      <p:bldP spid="20" grpId="0" animBg="1"/>
      <p:bldP spid="21" grpId="0"/>
      <p:bldP spid="23" grpId="0" animBg="1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Words>390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521</cp:revision>
  <dcterms:created xsi:type="dcterms:W3CDTF">2014-05-17T07:34:51Z</dcterms:created>
  <dcterms:modified xsi:type="dcterms:W3CDTF">2018-05-09T11:02:06Z</dcterms:modified>
</cp:coreProperties>
</file>