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328" r:id="rId3"/>
    <p:sldId id="32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5B9BD5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500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5D6-EE21-4BBC-B8CE-EBB021E35E97}" type="datetimeFigureOut">
              <a:rPr kumimoji="1" lang="ja-JP" altLang="en-US" smtClean="0"/>
              <a:t>2018/3/16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3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横巻き 17"/>
          <p:cNvSpPr/>
          <p:nvPr/>
        </p:nvSpPr>
        <p:spPr>
          <a:xfrm>
            <a:off x="94440" y="247140"/>
            <a:ext cx="3388470" cy="1043617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単項式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×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多項式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 flipH="1">
            <a:off x="263730" y="1390899"/>
            <a:ext cx="11599912" cy="253532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206780" y="394341"/>
            <a:ext cx="1253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たこうしき</a:t>
            </a:r>
            <a:endParaRPr lang="en-US" altLang="ja-JP" sz="1050" dirty="0"/>
          </a:p>
        </p:txBody>
      </p:sp>
      <p:pic>
        <p:nvPicPr>
          <p:cNvPr id="12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657573" y="393140"/>
            <a:ext cx="1194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たんこうしき</a:t>
            </a:r>
            <a:endParaRPr lang="en-US" altLang="ja-JP" sz="105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28357" y="1649120"/>
            <a:ext cx="578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単項式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×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多項式</a:t>
            </a:r>
            <a:r>
              <a:rPr lang="ja-JP" altLang="en-US" sz="2400" dirty="0"/>
              <a:t>では分配法則が成り立ち</a:t>
            </a:r>
            <a:r>
              <a:rPr lang="en-US" altLang="ja-JP" sz="2400" dirty="0"/>
              <a:t>,</a:t>
            </a:r>
            <a:endParaRPr kumimoji="1" lang="ja-JP" altLang="en-US" sz="2400" dirty="0"/>
          </a:p>
        </p:txBody>
      </p:sp>
      <p:sp>
        <p:nvSpPr>
          <p:cNvPr id="4" name="左カーブ矢印 3"/>
          <p:cNvSpPr/>
          <p:nvPr/>
        </p:nvSpPr>
        <p:spPr>
          <a:xfrm rot="5400000" flipV="1">
            <a:off x="6243827" y="2406565"/>
            <a:ext cx="229198" cy="1187038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右カーブ矢印 4"/>
          <p:cNvSpPr/>
          <p:nvPr/>
        </p:nvSpPr>
        <p:spPr>
          <a:xfrm rot="5400000" flipV="1">
            <a:off x="5975661" y="2112245"/>
            <a:ext cx="268566" cy="690071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0091" y="4651305"/>
            <a:ext cx="758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（例）</a:t>
            </a:r>
            <a:endParaRPr kumimoji="1" lang="ja-JP" altLang="en-US" sz="2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05902" y="1522945"/>
            <a:ext cx="1568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ぶんぱいほうそく</a:t>
            </a:r>
            <a:endParaRPr lang="en-US" altLang="ja-JP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5608033" y="2463994"/>
                <a:ext cx="4773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033" y="2463994"/>
                <a:ext cx="47730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7157553" y="2466218"/>
                <a:ext cx="1596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553" y="2466218"/>
                <a:ext cx="159648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57EDCAA-6B53-461B-A9E3-5D3FE00A7618}"/>
              </a:ext>
            </a:extLst>
          </p:cNvPr>
          <p:cNvSpPr txBox="1"/>
          <p:nvPr/>
        </p:nvSpPr>
        <p:spPr>
          <a:xfrm>
            <a:off x="9013953" y="3177313"/>
            <a:ext cx="320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が成り立つ。</a:t>
            </a:r>
            <a:endParaRPr kumimoji="1" lang="ja-JP" altLang="en-US" sz="2400" dirty="0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1190F651-9E9E-4701-AA1C-900E724A54B3}"/>
              </a:ext>
            </a:extLst>
          </p:cNvPr>
          <p:cNvSpPr/>
          <p:nvPr/>
        </p:nvSpPr>
        <p:spPr>
          <a:xfrm>
            <a:off x="345540" y="3412160"/>
            <a:ext cx="4176356" cy="403964"/>
          </a:xfrm>
          <a:prstGeom prst="wedgeRoundRectCallout">
            <a:avLst>
              <a:gd name="adj1" fmla="val -22183"/>
              <a:gd name="adj2" fmla="val 1598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数や文字の乗法だけでできている式！</a:t>
            </a:r>
            <a:endParaRPr lang="en-US" altLang="ja-JP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42BC2E46-6FE6-47B4-9C89-5E0D40D3547A}"/>
              </a:ext>
            </a:extLst>
          </p:cNvPr>
          <p:cNvSpPr/>
          <p:nvPr/>
        </p:nvSpPr>
        <p:spPr>
          <a:xfrm>
            <a:off x="1298828" y="2899550"/>
            <a:ext cx="3631683" cy="403964"/>
          </a:xfrm>
          <a:prstGeom prst="wedgeRoundRectCallout">
            <a:avLst>
              <a:gd name="adj1" fmla="val -19639"/>
              <a:gd name="adj2" fmla="val 4079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単項式の和の形で表された式！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矢印: 上 6">
            <a:extLst>
              <a:ext uri="{FF2B5EF4-FFF2-40B4-BE49-F238E27FC236}">
                <a16:creationId xmlns:a16="http://schemas.microsoft.com/office/drawing/2014/main" id="{4A82B0E2-03AC-444E-8826-AAF54F91802A}"/>
              </a:ext>
            </a:extLst>
          </p:cNvPr>
          <p:cNvSpPr/>
          <p:nvPr/>
        </p:nvSpPr>
        <p:spPr>
          <a:xfrm>
            <a:off x="2008894" y="2085733"/>
            <a:ext cx="199747" cy="756041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上 51">
            <a:extLst>
              <a:ext uri="{FF2B5EF4-FFF2-40B4-BE49-F238E27FC236}">
                <a16:creationId xmlns:a16="http://schemas.microsoft.com/office/drawing/2014/main" id="{E079BA45-100B-4DDB-AC7A-B53EDDB0A47A}"/>
              </a:ext>
            </a:extLst>
          </p:cNvPr>
          <p:cNvSpPr/>
          <p:nvPr/>
        </p:nvSpPr>
        <p:spPr>
          <a:xfrm>
            <a:off x="790271" y="2078193"/>
            <a:ext cx="196052" cy="1223869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4D2B229-FCFA-46DD-A7A7-A1587129B788}"/>
                  </a:ext>
                </a:extLst>
              </p:cNvPr>
              <p:cNvSpPr txBox="1"/>
              <p:nvPr/>
            </p:nvSpPr>
            <p:spPr>
              <a:xfrm>
                <a:off x="7835075" y="2466916"/>
                <a:ext cx="1596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4D2B229-FCFA-46DD-A7A7-A1587129B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075" y="2466916"/>
                <a:ext cx="1596482" cy="461665"/>
              </a:xfrm>
              <a:prstGeom prst="rect">
                <a:avLst/>
              </a:prstGeom>
              <a:blipFill>
                <a:blip r:embed="rId5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589760C-B928-4CB2-8188-EB8FD173029F}"/>
                  </a:ext>
                </a:extLst>
              </p:cNvPr>
              <p:cNvSpPr txBox="1"/>
              <p:nvPr/>
            </p:nvSpPr>
            <p:spPr>
              <a:xfrm>
                <a:off x="1852522" y="4633332"/>
                <a:ext cx="1981615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/>
                      </a:rPr>
                      <m:t>(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589760C-B928-4CB2-8188-EB8FD1730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22" y="4633332"/>
                <a:ext cx="1981615" cy="451406"/>
              </a:xfrm>
              <a:prstGeom prst="rect">
                <a:avLst/>
              </a:prstGeom>
              <a:blipFill>
                <a:blip r:embed="rId6"/>
                <a:stretch>
                  <a:fillRect l="-923"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F75BA0F-D80C-4271-B0A4-ED5B85FE480A}"/>
                  </a:ext>
                </a:extLst>
              </p:cNvPr>
              <p:cNvSpPr txBox="1"/>
              <p:nvPr/>
            </p:nvSpPr>
            <p:spPr>
              <a:xfrm>
                <a:off x="3498313" y="5156856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F75BA0F-D80C-4271-B0A4-ED5B85FE4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313" y="5156856"/>
                <a:ext cx="2007996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F7E6C39-1D92-42CC-B1C2-DCB79F552A13}"/>
                  </a:ext>
                </a:extLst>
              </p:cNvPr>
              <p:cNvSpPr txBox="1"/>
              <p:nvPr/>
            </p:nvSpPr>
            <p:spPr>
              <a:xfrm>
                <a:off x="1852523" y="5947294"/>
                <a:ext cx="22772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/>
                      </a:rPr>
                      <m:t>(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ja-JP" sz="2000" b="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F7E6C39-1D92-42CC-B1C2-DCB79F55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23" y="5947294"/>
                <a:ext cx="2277232" cy="400110"/>
              </a:xfrm>
              <a:prstGeom prst="rect">
                <a:avLst/>
              </a:prstGeom>
              <a:blipFill>
                <a:blip r:embed="rId8"/>
                <a:stretch>
                  <a:fillRect l="-804"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D82D30E-327F-4F8D-B87A-FED43E1185A2}"/>
                  </a:ext>
                </a:extLst>
              </p:cNvPr>
              <p:cNvSpPr txBox="1"/>
              <p:nvPr/>
            </p:nvSpPr>
            <p:spPr>
              <a:xfrm>
                <a:off x="3803657" y="6392947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D82D30E-327F-4F8D-B87A-FED43E118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57" y="6392947"/>
                <a:ext cx="200799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カーブ矢印 42">
            <a:extLst>
              <a:ext uri="{FF2B5EF4-FFF2-40B4-BE49-F238E27FC236}">
                <a16:creationId xmlns:a16="http://schemas.microsoft.com/office/drawing/2014/main" id="{94E16C60-46B9-4001-8E08-17013129B745}"/>
              </a:ext>
            </a:extLst>
          </p:cNvPr>
          <p:cNvSpPr/>
          <p:nvPr/>
        </p:nvSpPr>
        <p:spPr>
          <a:xfrm rot="16200000">
            <a:off x="2751537" y="4384528"/>
            <a:ext cx="244328" cy="41828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右カーブ矢印 43">
            <a:extLst>
              <a:ext uri="{FF2B5EF4-FFF2-40B4-BE49-F238E27FC236}">
                <a16:creationId xmlns:a16="http://schemas.microsoft.com/office/drawing/2014/main" id="{118E6895-2868-454E-A30A-CBD41E00A9F6}"/>
              </a:ext>
            </a:extLst>
          </p:cNvPr>
          <p:cNvSpPr/>
          <p:nvPr/>
        </p:nvSpPr>
        <p:spPr>
          <a:xfrm rot="16200000">
            <a:off x="3025428" y="4740519"/>
            <a:ext cx="179538" cy="867976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左カーブ矢印 44">
            <a:extLst>
              <a:ext uri="{FF2B5EF4-FFF2-40B4-BE49-F238E27FC236}">
                <a16:creationId xmlns:a16="http://schemas.microsoft.com/office/drawing/2014/main" id="{0A91155E-648C-4852-B623-B684A592FBBC}"/>
              </a:ext>
            </a:extLst>
          </p:cNvPr>
          <p:cNvSpPr/>
          <p:nvPr/>
        </p:nvSpPr>
        <p:spPr>
          <a:xfrm rot="16200000">
            <a:off x="2768184" y="5628702"/>
            <a:ext cx="244328" cy="41828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右カーブ矢印 45">
            <a:extLst>
              <a:ext uri="{FF2B5EF4-FFF2-40B4-BE49-F238E27FC236}">
                <a16:creationId xmlns:a16="http://schemas.microsoft.com/office/drawing/2014/main" id="{3E42C838-76BC-4608-9E9B-D475DB7CE72B}"/>
              </a:ext>
            </a:extLst>
          </p:cNvPr>
          <p:cNvSpPr/>
          <p:nvPr/>
        </p:nvSpPr>
        <p:spPr>
          <a:xfrm rot="16200000">
            <a:off x="3041379" y="5957828"/>
            <a:ext cx="191141" cy="911486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41A5933D-8F27-44D4-AF80-ABC0F793DC27}"/>
                  </a:ext>
                </a:extLst>
              </p:cNvPr>
              <p:cNvSpPr txBox="1"/>
              <p:nvPr/>
            </p:nvSpPr>
            <p:spPr>
              <a:xfrm>
                <a:off x="3711766" y="4699358"/>
                <a:ext cx="1352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sz="2000" dirty="0"/>
                  <a:t> </a:t>
                </a: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41A5933D-8F27-44D4-AF80-ABC0F793D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66" y="4699358"/>
                <a:ext cx="1352292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9AA3F95A-219D-42B4-9AC0-F03F67644919}"/>
                  </a:ext>
                </a:extLst>
              </p:cNvPr>
              <p:cNvSpPr txBox="1"/>
              <p:nvPr/>
            </p:nvSpPr>
            <p:spPr>
              <a:xfrm>
                <a:off x="3854889" y="5932054"/>
                <a:ext cx="14412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sz="2000" b="0" dirty="0"/>
                  <a:t> </a:t>
                </a: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9AA3F95A-219D-42B4-9AC0-F03F67644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89" y="5932054"/>
                <a:ext cx="144125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7BD21B7D-C192-4F97-B039-29DA5DC640A3}"/>
                  </a:ext>
                </a:extLst>
              </p:cNvPr>
              <p:cNvSpPr txBox="1"/>
              <p:nvPr/>
            </p:nvSpPr>
            <p:spPr>
              <a:xfrm>
                <a:off x="4471792" y="4695963"/>
                <a:ext cx="17337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+ 3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7BD21B7D-C192-4F97-B039-29DA5DC64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92" y="4695963"/>
                <a:ext cx="173372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DDB728BA-AC4D-4DBD-99FB-3A76E7676C93}"/>
                  </a:ext>
                </a:extLst>
              </p:cNvPr>
              <p:cNvSpPr txBox="1"/>
              <p:nvPr/>
            </p:nvSpPr>
            <p:spPr>
              <a:xfrm>
                <a:off x="4896129" y="5930056"/>
                <a:ext cx="2068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DDB728BA-AC4D-4DBD-99FB-3A76E767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129" y="5930056"/>
                <a:ext cx="2068342" cy="400110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B314402-3088-4674-99F5-A5EEC826E4EC}"/>
              </a:ext>
            </a:extLst>
          </p:cNvPr>
          <p:cNvSpPr/>
          <p:nvPr/>
        </p:nvSpPr>
        <p:spPr>
          <a:xfrm>
            <a:off x="-1626860" y="-2164561"/>
            <a:ext cx="15487650" cy="10683747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  <a:p>
            <a:pPr algn="ctr"/>
            <a:endParaRPr kumimoji="1" lang="ja-JP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E47A2FF-8DB8-4763-89FC-17D3C7A97E35}"/>
                  </a:ext>
                </a:extLst>
              </p:cNvPr>
              <p:cNvSpPr txBox="1"/>
              <p:nvPr/>
            </p:nvSpPr>
            <p:spPr>
              <a:xfrm>
                <a:off x="-442670" y="-230451"/>
                <a:ext cx="10046524" cy="2939266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8500" b="1" i="1" smtClean="0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en-US" altLang="ja-JP" sz="18500" b="1" i="1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3</m:t>
                      </m:r>
                      <m:r>
                        <a:rPr lang="ja-JP" altLang="en-US" sz="18500" b="1" i="1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数学</m:t>
                      </m:r>
                    </m:oMath>
                  </m:oMathPara>
                </a14:m>
                <a:endParaRPr lang="en-US" altLang="ja-JP" sz="18500" b="1" dirty="0">
                  <a:ln w="28575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8100000" scaled="1"/>
                    <a:tileRect/>
                  </a:gra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E47A2FF-8DB8-4763-89FC-17D3C7A97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2670" y="-230451"/>
                <a:ext cx="10046524" cy="2939266"/>
              </a:xfrm>
              <a:prstGeom prst="rect">
                <a:avLst/>
              </a:prstGeom>
              <a:blipFill>
                <a:blip r:embed="rId14"/>
                <a:stretch>
                  <a:fillRect b="-4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F4DFAE2-0817-4C96-9C31-1471F04E43D8}"/>
              </a:ext>
            </a:extLst>
          </p:cNvPr>
          <p:cNvSpPr txBox="1"/>
          <p:nvPr/>
        </p:nvSpPr>
        <p:spPr>
          <a:xfrm>
            <a:off x="-1925835" y="4407373"/>
            <a:ext cx="15948678" cy="2246769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4000" b="1" dirty="0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単項式</a:t>
            </a:r>
            <a:r>
              <a:rPr lang="en-US" altLang="ja-JP" sz="9800" b="1" dirty="0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×</a:t>
            </a:r>
            <a:r>
              <a:rPr lang="ja-JP" altLang="en-US" sz="14000" b="1" dirty="0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多項式</a:t>
            </a:r>
            <a:endParaRPr lang="en-US" altLang="ja-JP" sz="14000" b="1" dirty="0">
              <a:ln w="57150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E37A96A-76E1-4292-B7A4-8F40EEFFEA56}"/>
              </a:ext>
            </a:extLst>
          </p:cNvPr>
          <p:cNvSpPr txBox="1"/>
          <p:nvPr/>
        </p:nvSpPr>
        <p:spPr>
          <a:xfrm>
            <a:off x="-1411481" y="2525079"/>
            <a:ext cx="10982414" cy="1862048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54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115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式の展開</a:t>
            </a:r>
            <a:r>
              <a:rPr lang="ja-JP" altLang="en-US" sz="54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5400" b="1" dirty="0">
              <a:ln w="28575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614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75" grpId="0"/>
      <p:bldP spid="4" grpId="0" animBg="1"/>
      <p:bldP spid="5" grpId="0" animBg="1"/>
      <p:bldP spid="6" grpId="0"/>
      <p:bldP spid="35" grpId="0"/>
      <p:bldP spid="36" grpId="0"/>
      <p:bldP spid="37" grpId="0"/>
      <p:bldP spid="42" grpId="0"/>
      <p:bldP spid="2" grpId="0" animBg="1"/>
      <p:bldP spid="51" grpId="0" animBg="1"/>
      <p:bldP spid="7" grpId="0" animBg="1"/>
      <p:bldP spid="52" grpId="0" animBg="1"/>
      <p:bldP spid="54" grpId="0"/>
      <p:bldP spid="33" grpId="0"/>
      <p:bldP spid="34" grpId="0"/>
      <p:bldP spid="43" grpId="0"/>
      <p:bldP spid="44" grpId="0"/>
      <p:bldP spid="45" grpId="0" animBg="1"/>
      <p:bldP spid="46" grpId="0" animBg="1"/>
      <p:bldP spid="49" grpId="0" animBg="1"/>
      <p:bldP spid="50" grpId="0" animBg="1"/>
      <p:bldP spid="56" grpId="0"/>
      <p:bldP spid="57" grpId="0"/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練習問題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810992" y="1991118"/>
                <a:ext cx="3501686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1991118"/>
                <a:ext cx="3501686" cy="451406"/>
              </a:xfrm>
              <a:prstGeom prst="rect">
                <a:avLst/>
              </a:prstGeom>
              <a:blipFill>
                <a:blip r:embed="rId3"/>
                <a:stretch>
                  <a:fillRect l="-871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13165" y="3080159"/>
                <a:ext cx="3677153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65" y="3080159"/>
                <a:ext cx="3677153" cy="451406"/>
              </a:xfrm>
              <a:prstGeom prst="rect">
                <a:avLst/>
              </a:prstGeom>
              <a:blipFill>
                <a:blip r:embed="rId4"/>
                <a:stretch>
                  <a:fillRect l="-828" b="-14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10992" y="4169201"/>
                <a:ext cx="3328691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4169201"/>
                <a:ext cx="3328691" cy="451406"/>
              </a:xfrm>
              <a:prstGeom prst="rect">
                <a:avLst/>
              </a:prstGeom>
              <a:blipFill>
                <a:blip r:embed="rId5"/>
                <a:stretch>
                  <a:fillRect l="-916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817512" y="5258242"/>
                <a:ext cx="3672806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2" y="5258242"/>
                <a:ext cx="3672806" cy="451406"/>
              </a:xfrm>
              <a:prstGeom prst="rect">
                <a:avLst/>
              </a:prstGeom>
              <a:blipFill>
                <a:blip r:embed="rId6"/>
                <a:stretch>
                  <a:fillRect l="-829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45C8FC-341F-44AA-9CE1-84B6B41BA499}"/>
                  </a:ext>
                </a:extLst>
              </p:cNvPr>
              <p:cNvSpPr txBox="1"/>
              <p:nvPr/>
            </p:nvSpPr>
            <p:spPr>
              <a:xfrm>
                <a:off x="453095" y="1532429"/>
                <a:ext cx="3501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次の計算をしなさい。</a:t>
                </a:r>
                <a:endParaRPr lang="en-US" altLang="ja-JP" sz="20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45C8FC-341F-44AA-9CE1-84B6B41B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5" y="1532429"/>
                <a:ext cx="3501686" cy="400110"/>
              </a:xfrm>
              <a:prstGeom prst="rect">
                <a:avLst/>
              </a:prstGeom>
              <a:blipFill>
                <a:blip r:embed="rId7"/>
                <a:stretch>
                  <a:fillRect l="-870" t="-12121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5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810992" y="1991118"/>
                <a:ext cx="3501686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1991118"/>
                <a:ext cx="3501686" cy="451406"/>
              </a:xfrm>
              <a:prstGeom prst="rect">
                <a:avLst/>
              </a:prstGeom>
              <a:blipFill>
                <a:blip r:embed="rId3"/>
                <a:stretch>
                  <a:fillRect l="-871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13165" y="3080159"/>
                <a:ext cx="3677153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65" y="3080159"/>
                <a:ext cx="3677153" cy="451406"/>
              </a:xfrm>
              <a:prstGeom prst="rect">
                <a:avLst/>
              </a:prstGeom>
              <a:blipFill>
                <a:blip r:embed="rId4"/>
                <a:stretch>
                  <a:fillRect l="-828" b="-14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10992" y="4169201"/>
                <a:ext cx="3328691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4169201"/>
                <a:ext cx="3328691" cy="451406"/>
              </a:xfrm>
              <a:prstGeom prst="rect">
                <a:avLst/>
              </a:prstGeom>
              <a:blipFill>
                <a:blip r:embed="rId5"/>
                <a:stretch>
                  <a:fillRect l="-916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817512" y="5258242"/>
                <a:ext cx="3672806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2" y="5258242"/>
                <a:ext cx="3672806" cy="451406"/>
              </a:xfrm>
              <a:prstGeom prst="rect">
                <a:avLst/>
              </a:prstGeom>
              <a:blipFill>
                <a:blip r:embed="rId6"/>
                <a:stretch>
                  <a:fillRect l="-829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45C8FC-341F-44AA-9CE1-84B6B41BA499}"/>
                  </a:ext>
                </a:extLst>
              </p:cNvPr>
              <p:cNvSpPr txBox="1"/>
              <p:nvPr/>
            </p:nvSpPr>
            <p:spPr>
              <a:xfrm>
                <a:off x="453095" y="1353482"/>
                <a:ext cx="3501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次の計算をしなさい。</a:t>
                </a:r>
                <a:endParaRPr lang="en-US" altLang="ja-JP" sz="20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45C8FC-341F-44AA-9CE1-84B6B41B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5" y="1353482"/>
                <a:ext cx="3501686" cy="400110"/>
              </a:xfrm>
              <a:prstGeom prst="rect">
                <a:avLst/>
              </a:prstGeom>
              <a:blipFill>
                <a:blip r:embed="rId7"/>
                <a:stretch>
                  <a:fillRect l="-870" t="-12121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横巻き 35">
            <a:extLst>
              <a:ext uri="{FF2B5EF4-FFF2-40B4-BE49-F238E27FC236}">
                <a16:creationId xmlns:a16="http://schemas.microsoft.com/office/drawing/2014/main" id="{FAD9EF31-5841-4E98-87BE-1E2021AE05D1}"/>
              </a:ext>
            </a:extLst>
          </p:cNvPr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A4C24F7-2317-4E36-B792-2426074A1FE1}"/>
                  </a:ext>
                </a:extLst>
              </p:cNvPr>
              <p:cNvSpPr txBox="1"/>
              <p:nvPr/>
            </p:nvSpPr>
            <p:spPr>
              <a:xfrm>
                <a:off x="2950783" y="2397117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A4C24F7-2317-4E36-B792-2426074A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783" y="2397117"/>
                <a:ext cx="2007996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CF7D4A9-29E3-4696-8A9D-09DDB6635C2D}"/>
                  </a:ext>
                </a:extLst>
              </p:cNvPr>
              <p:cNvSpPr txBox="1"/>
              <p:nvPr/>
            </p:nvSpPr>
            <p:spPr>
              <a:xfrm>
                <a:off x="2929455" y="2020492"/>
                <a:ext cx="30015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)+2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CF7D4A9-29E3-4696-8A9D-09DDB6635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55" y="2020492"/>
                <a:ext cx="3001508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カーブ矢印 23">
            <a:extLst>
              <a:ext uri="{FF2B5EF4-FFF2-40B4-BE49-F238E27FC236}">
                <a16:creationId xmlns:a16="http://schemas.microsoft.com/office/drawing/2014/main" id="{FE4E94E0-9EF8-4F58-AD21-9A9F86669D9A}"/>
              </a:ext>
            </a:extLst>
          </p:cNvPr>
          <p:cNvSpPr/>
          <p:nvPr/>
        </p:nvSpPr>
        <p:spPr>
          <a:xfrm rot="16200000">
            <a:off x="1732068" y="1735685"/>
            <a:ext cx="244328" cy="41828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右カーブ矢印 29">
            <a:extLst>
              <a:ext uri="{FF2B5EF4-FFF2-40B4-BE49-F238E27FC236}">
                <a16:creationId xmlns:a16="http://schemas.microsoft.com/office/drawing/2014/main" id="{4EFA8C9E-D18C-4487-BC22-1D5ED412C5A1}"/>
              </a:ext>
            </a:extLst>
          </p:cNvPr>
          <p:cNvSpPr/>
          <p:nvPr/>
        </p:nvSpPr>
        <p:spPr>
          <a:xfrm rot="16200000">
            <a:off x="2065754" y="2017821"/>
            <a:ext cx="287170" cy="1041970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4C4CCB6-472C-45EF-9E35-77E9A749BBD7}"/>
                  </a:ext>
                </a:extLst>
              </p:cNvPr>
              <p:cNvSpPr txBox="1"/>
              <p:nvPr/>
            </p:nvSpPr>
            <p:spPr>
              <a:xfrm>
                <a:off x="2979404" y="3506250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p>
                        <m:sSup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4C4CCB6-472C-45EF-9E35-77E9A749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404" y="3506250"/>
                <a:ext cx="200799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006B9BE-0B83-495E-B8CB-298BB21EBDC0}"/>
                  </a:ext>
                </a:extLst>
              </p:cNvPr>
              <p:cNvSpPr txBox="1"/>
              <p:nvPr/>
            </p:nvSpPr>
            <p:spPr>
              <a:xfrm>
                <a:off x="2989564" y="3116045"/>
                <a:ext cx="30015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(−4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006B9BE-0B83-495E-B8CB-298BB21EB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564" y="3116045"/>
                <a:ext cx="3001508" cy="400110"/>
              </a:xfrm>
              <a:prstGeom prst="rect">
                <a:avLst/>
              </a:prstGeom>
              <a:blipFill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カーブ矢印 23">
            <a:extLst>
              <a:ext uri="{FF2B5EF4-FFF2-40B4-BE49-F238E27FC236}">
                <a16:creationId xmlns:a16="http://schemas.microsoft.com/office/drawing/2014/main" id="{147B8657-17E6-4801-9C78-B2921CDCE533}"/>
              </a:ext>
            </a:extLst>
          </p:cNvPr>
          <p:cNvSpPr/>
          <p:nvPr/>
        </p:nvSpPr>
        <p:spPr>
          <a:xfrm rot="16200000">
            <a:off x="1872630" y="2831238"/>
            <a:ext cx="244328" cy="41828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右カーブ矢印 29">
            <a:extLst>
              <a:ext uri="{FF2B5EF4-FFF2-40B4-BE49-F238E27FC236}">
                <a16:creationId xmlns:a16="http://schemas.microsoft.com/office/drawing/2014/main" id="{45D1FD94-6290-4B22-84A2-58F783476435}"/>
              </a:ext>
            </a:extLst>
          </p:cNvPr>
          <p:cNvSpPr/>
          <p:nvPr/>
        </p:nvSpPr>
        <p:spPr>
          <a:xfrm rot="16200000">
            <a:off x="2206316" y="3113374"/>
            <a:ext cx="287170" cy="1041970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38905B3-74EF-4F1F-8677-2DA595671E5D}"/>
                  </a:ext>
                </a:extLst>
              </p:cNvPr>
              <p:cNvSpPr txBox="1"/>
              <p:nvPr/>
            </p:nvSpPr>
            <p:spPr>
              <a:xfrm>
                <a:off x="3038073" y="4604204"/>
                <a:ext cx="22574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38905B3-74EF-4F1F-8677-2DA59567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073" y="4604204"/>
                <a:ext cx="225747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9D36CB4-BA3F-4163-B8EC-E4636F9ABE20}"/>
                  </a:ext>
                </a:extLst>
              </p:cNvPr>
              <p:cNvSpPr txBox="1"/>
              <p:nvPr/>
            </p:nvSpPr>
            <p:spPr>
              <a:xfrm>
                <a:off x="3086633" y="4217669"/>
                <a:ext cx="39092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)−3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9D36CB4-BA3F-4163-B8EC-E4636F9AB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633" y="4217669"/>
                <a:ext cx="3909211" cy="4001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右カーブ矢印 25">
            <a:extLst>
              <a:ext uri="{FF2B5EF4-FFF2-40B4-BE49-F238E27FC236}">
                <a16:creationId xmlns:a16="http://schemas.microsoft.com/office/drawing/2014/main" id="{47FA4458-12F9-4325-BB25-9CE7D137098B}"/>
              </a:ext>
            </a:extLst>
          </p:cNvPr>
          <p:cNvSpPr/>
          <p:nvPr/>
        </p:nvSpPr>
        <p:spPr>
          <a:xfrm rot="16200000">
            <a:off x="2515572" y="4197807"/>
            <a:ext cx="287170" cy="1041970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左カーブ矢印 28">
            <a:extLst>
              <a:ext uri="{FF2B5EF4-FFF2-40B4-BE49-F238E27FC236}">
                <a16:creationId xmlns:a16="http://schemas.microsoft.com/office/drawing/2014/main" id="{4F4FC193-15C9-43B0-9BA4-875F7A126405}"/>
              </a:ext>
            </a:extLst>
          </p:cNvPr>
          <p:cNvSpPr/>
          <p:nvPr/>
        </p:nvSpPr>
        <p:spPr>
          <a:xfrm rot="16200000">
            <a:off x="2150355" y="3944379"/>
            <a:ext cx="244328" cy="41828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E6E03D7-0D4B-4A57-ACA0-3A74956F174E}"/>
                  </a:ext>
                </a:extLst>
              </p:cNvPr>
              <p:cNvSpPr txBox="1"/>
              <p:nvPr/>
            </p:nvSpPr>
            <p:spPr>
              <a:xfrm>
                <a:off x="3243940" y="5756680"/>
                <a:ext cx="22574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−36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−18</m:t>
                      </m:r>
                      <m:sSup>
                        <m:sSupPr>
                          <m:ctrlP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E6E03D7-0D4B-4A57-ACA0-3A74956F1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940" y="5756680"/>
                <a:ext cx="2257470" cy="400110"/>
              </a:xfrm>
              <a:prstGeom prst="rect">
                <a:avLst/>
              </a:prstGeom>
              <a:blipFill>
                <a:blip r:embed="rId1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E271960-A543-4A89-B673-DC64CA5CDCE2}"/>
                  </a:ext>
                </a:extLst>
              </p:cNvPr>
              <p:cNvSpPr txBox="1"/>
              <p:nvPr/>
            </p:nvSpPr>
            <p:spPr>
              <a:xfrm>
                <a:off x="3123715" y="5307406"/>
                <a:ext cx="30891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E271960-A543-4A89-B673-DC64CA5C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715" y="5307406"/>
                <a:ext cx="3089196" cy="400110"/>
              </a:xfrm>
              <a:prstGeom prst="rect">
                <a:avLst/>
              </a:prstGeom>
              <a:blipFill>
                <a:blip r:embed="rId15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カーブ矢印 25">
            <a:extLst>
              <a:ext uri="{FF2B5EF4-FFF2-40B4-BE49-F238E27FC236}">
                <a16:creationId xmlns:a16="http://schemas.microsoft.com/office/drawing/2014/main" id="{463CD4AC-1749-464B-BE31-5DBBF48A8FAA}"/>
              </a:ext>
            </a:extLst>
          </p:cNvPr>
          <p:cNvSpPr/>
          <p:nvPr/>
        </p:nvSpPr>
        <p:spPr>
          <a:xfrm rot="16200000">
            <a:off x="2490023" y="5287544"/>
            <a:ext cx="287170" cy="1041970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左カーブ矢印 28">
            <a:extLst>
              <a:ext uri="{FF2B5EF4-FFF2-40B4-BE49-F238E27FC236}">
                <a16:creationId xmlns:a16="http://schemas.microsoft.com/office/drawing/2014/main" id="{DDB0E289-C3EE-4263-95EC-B13639C3649D}"/>
              </a:ext>
            </a:extLst>
          </p:cNvPr>
          <p:cNvSpPr/>
          <p:nvPr/>
        </p:nvSpPr>
        <p:spPr>
          <a:xfrm rot="16200000">
            <a:off x="2124806" y="5034116"/>
            <a:ext cx="244328" cy="41828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8" grpId="0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/>
      <p:bldP spid="28" grpId="0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20956</TotalTime>
  <Words>221</Words>
  <Application>Microsoft Office PowerPoint</Application>
  <PresentationFormat>ワイド画面</PresentationFormat>
  <Paragraphs>43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Sonoda</dc:creator>
  <cp:lastModifiedBy>toshiya osikawa</cp:lastModifiedBy>
  <cp:revision>502</cp:revision>
  <dcterms:created xsi:type="dcterms:W3CDTF">2014-05-17T07:34:51Z</dcterms:created>
  <dcterms:modified xsi:type="dcterms:W3CDTF">2018-03-16T07:41:07Z</dcterms:modified>
</cp:coreProperties>
</file>