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7" r:id="rId3"/>
    <p:sldId id="32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0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9.png"/><Relationship Id="rId2" Type="http://schemas.openxmlformats.org/officeDocument/2006/relationships/image" Target="../media/image6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1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17" Type="http://schemas.openxmlformats.org/officeDocument/2006/relationships/image" Target="../media/image29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横巻き 17">
            <a:extLst>
              <a:ext uri="{FF2B5EF4-FFF2-40B4-BE49-F238E27FC236}">
                <a16:creationId xmlns:a16="http://schemas.microsoft.com/office/drawing/2014/main" id="{7C71F3BC-B66D-442A-89D7-CCFFAAF72224}"/>
              </a:ext>
            </a:extLst>
          </p:cNvPr>
          <p:cNvSpPr/>
          <p:nvPr/>
        </p:nvSpPr>
        <p:spPr>
          <a:xfrm>
            <a:off x="273259" y="247140"/>
            <a:ext cx="6027334" cy="104361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多項式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÷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 ～練習問題②～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204D69-8D57-4236-9AEE-0D20A7E01A06}"/>
              </a:ext>
            </a:extLst>
          </p:cNvPr>
          <p:cNvSpPr/>
          <p:nvPr/>
        </p:nvSpPr>
        <p:spPr>
          <a:xfrm>
            <a:off x="-1626860" y="-2164561"/>
            <a:ext cx="15487650" cy="10683747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  <a:p>
            <a:pPr algn="ctr"/>
            <a:endParaRPr kumimoji="1" lang="ja-JP" altLang="en-US" sz="1600" dirty="0"/>
          </a:p>
        </p:txBody>
      </p:sp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10992" y="1991118"/>
                <a:ext cx="3501686" cy="523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1991118"/>
                <a:ext cx="3501686" cy="523413"/>
              </a:xfrm>
              <a:prstGeom prst="rect">
                <a:avLst/>
              </a:prstGeom>
              <a:blipFill>
                <a:blip r:embed="rId3"/>
                <a:stretch>
                  <a:fillRect l="-871" b="-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13165" y="3080159"/>
                <a:ext cx="3677153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" y="3080159"/>
                <a:ext cx="3677153" cy="526939"/>
              </a:xfrm>
              <a:prstGeom prst="rect">
                <a:avLst/>
              </a:prstGeom>
              <a:blipFill>
                <a:blip r:embed="rId4"/>
                <a:stretch>
                  <a:fillRect l="-828" b="-2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/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blipFill>
                <a:blip r:embed="rId7"/>
                <a:stretch>
                  <a:fillRect l="-870" t="-12121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EE7732D-5A70-42EF-A230-50D009AA867A}"/>
                  </a:ext>
                </a:extLst>
              </p:cNvPr>
              <p:cNvSpPr txBox="1"/>
              <p:nvPr/>
            </p:nvSpPr>
            <p:spPr>
              <a:xfrm>
                <a:off x="810992" y="4169200"/>
                <a:ext cx="3677153" cy="53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EE7732D-5A70-42EF-A230-50D009AA8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4169200"/>
                <a:ext cx="3677153" cy="532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AEE956-FF9C-4DFD-BAD2-FBD9A97F8533}"/>
                  </a:ext>
                </a:extLst>
              </p:cNvPr>
              <p:cNvSpPr txBox="1"/>
              <p:nvPr/>
            </p:nvSpPr>
            <p:spPr>
              <a:xfrm>
                <a:off x="810992" y="5258241"/>
                <a:ext cx="3677153" cy="52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AEE956-FF9C-4DFD-BAD2-FBD9A97F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5258241"/>
                <a:ext cx="3677153" cy="5275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2B2C3A-2A66-4ED6-9807-8B9200854AB9}"/>
              </a:ext>
            </a:extLst>
          </p:cNvPr>
          <p:cNvSpPr txBox="1"/>
          <p:nvPr/>
        </p:nvSpPr>
        <p:spPr>
          <a:xfrm>
            <a:off x="923369" y="383657"/>
            <a:ext cx="1253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たこうしき</a:t>
            </a:r>
            <a:endParaRPr lang="en-US" altLang="ja-JP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648CD0-05D2-43EE-B51F-D75D80D57A7F}"/>
              </a:ext>
            </a:extLst>
          </p:cNvPr>
          <p:cNvSpPr txBox="1"/>
          <p:nvPr/>
        </p:nvSpPr>
        <p:spPr>
          <a:xfrm>
            <a:off x="2234682" y="385339"/>
            <a:ext cx="11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たんこうしき</a:t>
            </a:r>
            <a:endParaRPr lang="en-US" altLang="ja-JP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281BC8E-895A-4B5A-B4D5-9A34F63B21BB}"/>
                  </a:ext>
                </a:extLst>
              </p:cNvPr>
              <p:cNvSpPr txBox="1"/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500" b="1" i="1" smtClean="0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  <m:r>
                        <a:rPr lang="ja-JP" altLang="en-US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8500" b="1" dirty="0">
                  <a:ln w="28575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281BC8E-895A-4B5A-B4D5-9A34F63B2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blipFill>
                <a:blip r:embed="rId10"/>
                <a:stretch>
                  <a:fillRect b="-4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D2EDD9-5826-471E-91A7-9D87CA06E54A}"/>
              </a:ext>
            </a:extLst>
          </p:cNvPr>
          <p:cNvSpPr txBox="1"/>
          <p:nvPr/>
        </p:nvSpPr>
        <p:spPr>
          <a:xfrm>
            <a:off x="-1925835" y="3458145"/>
            <a:ext cx="15948678" cy="2246769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40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</a:rPr>
              <a:t>多項式</a:t>
            </a:r>
            <a:r>
              <a:rPr lang="en-US" altLang="ja-JP" sz="98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÷</a:t>
            </a:r>
            <a:r>
              <a:rPr lang="ja-JP" altLang="en-US" sz="140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</a:rPr>
              <a:t>単項式</a:t>
            </a:r>
            <a:endParaRPr lang="en-US" altLang="ja-JP" sz="14000" b="1" dirty="0">
              <a:ln w="5715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08E9E-4AFF-45A4-8147-96BB130F55EA}"/>
              </a:ext>
            </a:extLst>
          </p:cNvPr>
          <p:cNvSpPr txBox="1"/>
          <p:nvPr/>
        </p:nvSpPr>
        <p:spPr>
          <a:xfrm>
            <a:off x="-1411481" y="2015964"/>
            <a:ext cx="10982414" cy="1862048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115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5400" b="1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917B090-A316-4178-8C4F-B993FE419EA9}"/>
              </a:ext>
            </a:extLst>
          </p:cNvPr>
          <p:cNvSpPr txBox="1"/>
          <p:nvPr/>
        </p:nvSpPr>
        <p:spPr>
          <a:xfrm>
            <a:off x="0" y="5504861"/>
            <a:ext cx="12192000" cy="1323439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80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練習問題②</a:t>
            </a:r>
            <a:endParaRPr lang="en-US" altLang="ja-JP" sz="31900" b="1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9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790051" y="2410575"/>
                <a:ext cx="3334781" cy="789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sz="2000" b="0" i="1" dirty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51" y="2410575"/>
                <a:ext cx="3334781" cy="789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32147" y="1764291"/>
                <a:ext cx="3835319" cy="52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7" y="1764291"/>
                <a:ext cx="3835319" cy="525016"/>
              </a:xfrm>
              <a:prstGeom prst="rect">
                <a:avLst/>
              </a:prstGeom>
              <a:blipFill>
                <a:blip r:embed="rId4"/>
                <a:stretch>
                  <a:fillRect l="-795" b="-1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47262" y="3969878"/>
                <a:ext cx="3035621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2" y="3969878"/>
                <a:ext cx="3035621" cy="526939"/>
              </a:xfrm>
              <a:prstGeom prst="rect">
                <a:avLst/>
              </a:prstGeom>
              <a:blipFill>
                <a:blip r:embed="rId5"/>
                <a:stretch>
                  <a:fillRect l="-1004" b="-2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カーブ矢印 6"/>
          <p:cNvSpPr/>
          <p:nvPr/>
        </p:nvSpPr>
        <p:spPr>
          <a:xfrm rot="5400000">
            <a:off x="4346472" y="1062944"/>
            <a:ext cx="306577" cy="122003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529015" y="1658854"/>
                <a:ext cx="3595817" cy="749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15" y="1658854"/>
                <a:ext cx="3595817" cy="749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961643" y="4618757"/>
                <a:ext cx="3659882" cy="709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×2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43" y="4618757"/>
                <a:ext cx="3659882" cy="709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カーブ矢印 9"/>
          <p:cNvSpPr/>
          <p:nvPr/>
        </p:nvSpPr>
        <p:spPr>
          <a:xfrm rot="5400000">
            <a:off x="4729444" y="2027395"/>
            <a:ext cx="175984" cy="584688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4876816" y="2548036"/>
            <a:ext cx="256317" cy="230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cxnSpLocks/>
          </p:cNvCxnSpPr>
          <p:nvPr/>
        </p:nvCxnSpPr>
        <p:spPr>
          <a:xfrm flipH="1">
            <a:off x="3812653" y="2530198"/>
            <a:ext cx="154485" cy="1667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cxnSpLocks/>
          </p:cNvCxnSpPr>
          <p:nvPr/>
        </p:nvCxnSpPr>
        <p:spPr>
          <a:xfrm flipH="1">
            <a:off x="3939584" y="2965921"/>
            <a:ext cx="247229" cy="160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957377" y="3241249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77" y="3241249"/>
                <a:ext cx="2007996" cy="40011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>
            <a:cxnSpLocks/>
          </p:cNvCxnSpPr>
          <p:nvPr/>
        </p:nvCxnSpPr>
        <p:spPr>
          <a:xfrm flipH="1">
            <a:off x="4986225" y="2965921"/>
            <a:ext cx="235945" cy="147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H="1">
            <a:off x="5359518" y="5076508"/>
            <a:ext cx="283140" cy="2425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396509" y="3962009"/>
                <a:ext cx="3035621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509" y="3962009"/>
                <a:ext cx="3035621" cy="5288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H="1">
            <a:off x="4185362" y="5141818"/>
            <a:ext cx="314398" cy="11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H="1">
            <a:off x="3954781" y="4728100"/>
            <a:ext cx="341610" cy="221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/>
          </p:cNvCxnSpPr>
          <p:nvPr/>
        </p:nvCxnSpPr>
        <p:spPr>
          <a:xfrm flipH="1">
            <a:off x="5289529" y="4764461"/>
            <a:ext cx="259627" cy="221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281409" y="5569727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09" y="5569727"/>
                <a:ext cx="200799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カーブ矢印 30"/>
          <p:cNvSpPr/>
          <p:nvPr/>
        </p:nvSpPr>
        <p:spPr>
          <a:xfrm rot="5400000">
            <a:off x="4615631" y="3298332"/>
            <a:ext cx="272187" cy="124653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左カーブ矢印 31"/>
          <p:cNvSpPr/>
          <p:nvPr/>
        </p:nvSpPr>
        <p:spPr>
          <a:xfrm rot="5400000">
            <a:off x="5010368" y="4241613"/>
            <a:ext cx="154348" cy="574899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四角形吹き出し 34"/>
              <p:cNvSpPr/>
              <p:nvPr/>
            </p:nvSpPr>
            <p:spPr>
              <a:xfrm>
                <a:off x="7910081" y="1553805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ja-JP" altLang="en-US" sz="1600" dirty="0"/>
                  <a:t>  の逆数は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5" name="四角形吹き出し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081" y="1553805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四角形吹き出し 36"/>
              <p:cNvSpPr/>
              <p:nvPr/>
            </p:nvSpPr>
            <p:spPr>
              <a:xfrm>
                <a:off x="9622805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7" name="四角形吹き出し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805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255805" y="2247584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05" y="2247584"/>
                <a:ext cx="470208" cy="400110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05961" y="2333563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61" y="2333563"/>
                <a:ext cx="4702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704480" y="4415338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480" y="4415338"/>
                <a:ext cx="47020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730269" y="4521015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69" y="4521015"/>
                <a:ext cx="47020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/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blipFill>
                <a:blip r:embed="rId17"/>
                <a:stretch>
                  <a:fillRect l="-870" t="-13636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/>
              <p:nvPr/>
            </p:nvSpPr>
            <p:spPr>
              <a:xfrm>
                <a:off x="8933601" y="2730802"/>
                <a:ext cx="2224545" cy="654833"/>
              </a:xfrm>
              <a:prstGeom prst="wedgeRectCallout">
                <a:avLst>
                  <a:gd name="adj1" fmla="val -24299"/>
                  <a:gd name="adj2" fmla="val -10066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601" y="2730802"/>
                <a:ext cx="2224545" cy="654833"/>
              </a:xfrm>
              <a:prstGeom prst="wedgeRectCallout">
                <a:avLst>
                  <a:gd name="adj1" fmla="val -24299"/>
                  <a:gd name="adj2" fmla="val -100665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/>
              <p:nvPr/>
            </p:nvSpPr>
            <p:spPr>
              <a:xfrm>
                <a:off x="10446980" y="5531207"/>
                <a:ext cx="1471761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980" y="5531207"/>
                <a:ext cx="1471761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4B6E96E-D731-4815-916F-4F9AD46AEA8F}"/>
              </a:ext>
            </a:extLst>
          </p:cNvPr>
          <p:cNvSpPr/>
          <p:nvPr/>
        </p:nvSpPr>
        <p:spPr>
          <a:xfrm>
            <a:off x="6280061" y="888813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8D511BC3-0282-44F2-9B3B-3D184CDC00B4}"/>
              </a:ext>
            </a:extLst>
          </p:cNvPr>
          <p:cNvSpPr/>
          <p:nvPr/>
        </p:nvSpPr>
        <p:spPr>
          <a:xfrm rot="3164264">
            <a:off x="5843925" y="1307220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BE3A685-EFF8-462B-9400-E5B815BF12BF}"/>
              </a:ext>
            </a:extLst>
          </p:cNvPr>
          <p:cNvSpPr/>
          <p:nvPr/>
        </p:nvSpPr>
        <p:spPr>
          <a:xfrm>
            <a:off x="6904690" y="3711689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矢印: 下 48">
            <a:extLst>
              <a:ext uri="{FF2B5EF4-FFF2-40B4-BE49-F238E27FC236}">
                <a16:creationId xmlns:a16="http://schemas.microsoft.com/office/drawing/2014/main" id="{37FE2CD7-BB82-4FD3-9C68-9EDDD12F6A01}"/>
              </a:ext>
            </a:extLst>
          </p:cNvPr>
          <p:cNvSpPr/>
          <p:nvPr/>
        </p:nvSpPr>
        <p:spPr>
          <a:xfrm rot="4129445">
            <a:off x="6378638" y="3879059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8" grpId="0"/>
      <p:bldP spid="9" grpId="0"/>
      <p:bldP spid="10" grpId="0" animBg="1"/>
      <p:bldP spid="20" grpId="0"/>
      <p:bldP spid="25" grpId="0"/>
      <p:bldP spid="29" grpId="0"/>
      <p:bldP spid="31" grpId="0" animBg="1"/>
      <p:bldP spid="32" grpId="0" animBg="1"/>
      <p:bldP spid="35" grpId="0" animBg="1"/>
      <p:bldP spid="37" grpId="0" animBg="1"/>
      <p:bldP spid="38" grpId="0"/>
      <p:bldP spid="39" grpId="0"/>
      <p:bldP spid="40" grpId="0"/>
      <p:bldP spid="41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758833" y="2410575"/>
                <a:ext cx="4122883" cy="709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(−2)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ja-JP" sz="2000" b="0" i="1" dirty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833" y="2410575"/>
                <a:ext cx="4122883" cy="709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32147" y="1764291"/>
                <a:ext cx="3835319" cy="53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15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+20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÷(−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7" y="1764291"/>
                <a:ext cx="3835319" cy="53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47262" y="3932807"/>
                <a:ext cx="3681064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÷(−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2" y="3932807"/>
                <a:ext cx="3681064" cy="5295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カーブ矢印 6"/>
          <p:cNvSpPr/>
          <p:nvPr/>
        </p:nvSpPr>
        <p:spPr>
          <a:xfrm rot="5400000">
            <a:off x="5461934" y="931381"/>
            <a:ext cx="263216" cy="1526526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808412" y="1646567"/>
                <a:ext cx="3595817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412" y="1646567"/>
                <a:ext cx="3595817" cy="697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721538" y="4618757"/>
                <a:ext cx="5371328" cy="709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−18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×(−5)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(−5)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538" y="4618757"/>
                <a:ext cx="5371328" cy="709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カーブ矢印 9"/>
          <p:cNvSpPr/>
          <p:nvPr/>
        </p:nvSpPr>
        <p:spPr>
          <a:xfrm rot="5400000">
            <a:off x="5888616" y="1932479"/>
            <a:ext cx="168921" cy="76745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>
            <a:cxnSpLocks/>
          </p:cNvCxnSpPr>
          <p:nvPr/>
        </p:nvCxnSpPr>
        <p:spPr>
          <a:xfrm flipH="1">
            <a:off x="6149524" y="2528507"/>
            <a:ext cx="265795" cy="2228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cxnSpLocks/>
          </p:cNvCxnSpPr>
          <p:nvPr/>
        </p:nvCxnSpPr>
        <p:spPr>
          <a:xfrm flipH="1">
            <a:off x="4774452" y="2544954"/>
            <a:ext cx="192399" cy="140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cxnSpLocks/>
          </p:cNvCxnSpPr>
          <p:nvPr/>
        </p:nvCxnSpPr>
        <p:spPr>
          <a:xfrm flipH="1">
            <a:off x="5148292" y="2957272"/>
            <a:ext cx="158153" cy="1217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812278" y="3238621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78" y="3238621"/>
                <a:ext cx="200799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>
            <a:cxnSpLocks/>
          </p:cNvCxnSpPr>
          <p:nvPr/>
        </p:nvCxnSpPr>
        <p:spPr>
          <a:xfrm flipH="1">
            <a:off x="6568243" y="2919497"/>
            <a:ext cx="213582" cy="1514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H="1">
            <a:off x="7404229" y="5122941"/>
            <a:ext cx="188785" cy="1476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137526" y="3949652"/>
                <a:ext cx="3310836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26" y="3949652"/>
                <a:ext cx="3310836" cy="5339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>
            <a:cxnSpLocks/>
          </p:cNvCxnSpPr>
          <p:nvPr/>
        </p:nvCxnSpPr>
        <p:spPr>
          <a:xfrm flipH="1">
            <a:off x="5383966" y="5135282"/>
            <a:ext cx="157708" cy="122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H="1">
            <a:off x="4873065" y="4741637"/>
            <a:ext cx="363269" cy="190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/>
          </p:cNvCxnSpPr>
          <p:nvPr/>
        </p:nvCxnSpPr>
        <p:spPr>
          <a:xfrm flipH="1">
            <a:off x="6914269" y="4741637"/>
            <a:ext cx="339147" cy="210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038566" y="5558788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566" y="5558788"/>
                <a:ext cx="200799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カーブ矢印 30"/>
          <p:cNvSpPr/>
          <p:nvPr/>
        </p:nvSpPr>
        <p:spPr>
          <a:xfrm rot="5400000">
            <a:off x="5749021" y="3046042"/>
            <a:ext cx="257602" cy="1736531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左カーブ矢印 31"/>
          <p:cNvSpPr/>
          <p:nvPr/>
        </p:nvSpPr>
        <p:spPr>
          <a:xfrm rot="5400000">
            <a:off x="6338145" y="4191066"/>
            <a:ext cx="154348" cy="574899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四角形吹き出し 34"/>
              <p:cNvSpPr/>
              <p:nvPr/>
            </p:nvSpPr>
            <p:spPr>
              <a:xfrm>
                <a:off x="8584852" y="1553805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5" name="四角形吹き出し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52" y="1553805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四角形吹き出し 36"/>
              <p:cNvSpPr/>
              <p:nvPr/>
            </p:nvSpPr>
            <p:spPr>
              <a:xfrm>
                <a:off x="9622805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7" name="四角形吹き出し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805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635547" y="2148946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47" y="2148946"/>
                <a:ext cx="47020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177873" y="2202680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873" y="2202680"/>
                <a:ext cx="4702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798929" y="4351114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929" y="4351114"/>
                <a:ext cx="470208" cy="400110"/>
              </a:xfrm>
              <a:prstGeom prst="rect">
                <a:avLst/>
              </a:prstGeom>
              <a:blipFill>
                <a:blip r:embed="rId15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67899" y="4435216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99" y="4435216"/>
                <a:ext cx="470208" cy="400110"/>
              </a:xfrm>
              <a:prstGeom prst="rect">
                <a:avLst/>
              </a:prstGeom>
              <a:blipFill>
                <a:blip r:embed="rId16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/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blipFill>
                <a:blip r:embed="rId17"/>
                <a:stretch>
                  <a:fillRect l="-870" t="-13636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/>
              <p:nvPr/>
            </p:nvSpPr>
            <p:spPr>
              <a:xfrm>
                <a:off x="9490818" y="2730802"/>
                <a:ext cx="2366814" cy="654833"/>
              </a:xfrm>
              <a:prstGeom prst="wedgeRectCallout">
                <a:avLst>
                  <a:gd name="adj1" fmla="val -24299"/>
                  <a:gd name="adj2" fmla="val -10066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818" y="2730802"/>
                <a:ext cx="2366814" cy="654833"/>
              </a:xfrm>
              <a:prstGeom prst="wedgeRectCallout">
                <a:avLst>
                  <a:gd name="adj1" fmla="val -24299"/>
                  <a:gd name="adj2" fmla="val -100665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/>
              <p:nvPr/>
            </p:nvSpPr>
            <p:spPr>
              <a:xfrm>
                <a:off x="9551927" y="5490395"/>
                <a:ext cx="2366814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)×(−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ja-JP" altLang="en-US" sz="1600" dirty="0"/>
                  <a:t> 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7" y="5490395"/>
                <a:ext cx="2366814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4B6E96E-D731-4815-916F-4F9AD46AEA8F}"/>
              </a:ext>
            </a:extLst>
          </p:cNvPr>
          <p:cNvSpPr/>
          <p:nvPr/>
        </p:nvSpPr>
        <p:spPr>
          <a:xfrm>
            <a:off x="6954832" y="888813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8D511BC3-0282-44F2-9B3B-3D184CDC00B4}"/>
              </a:ext>
            </a:extLst>
          </p:cNvPr>
          <p:cNvSpPr/>
          <p:nvPr/>
        </p:nvSpPr>
        <p:spPr>
          <a:xfrm rot="3164264">
            <a:off x="6518696" y="1307220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BE3A685-EFF8-462B-9400-E5B815BF12BF}"/>
              </a:ext>
            </a:extLst>
          </p:cNvPr>
          <p:cNvSpPr/>
          <p:nvPr/>
        </p:nvSpPr>
        <p:spPr>
          <a:xfrm>
            <a:off x="8152499" y="3711689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矢印: 下 48">
            <a:extLst>
              <a:ext uri="{FF2B5EF4-FFF2-40B4-BE49-F238E27FC236}">
                <a16:creationId xmlns:a16="http://schemas.microsoft.com/office/drawing/2014/main" id="{37FE2CD7-BB82-4FD3-9C68-9EDDD12F6A01}"/>
              </a:ext>
            </a:extLst>
          </p:cNvPr>
          <p:cNvSpPr/>
          <p:nvPr/>
        </p:nvSpPr>
        <p:spPr>
          <a:xfrm rot="4129445">
            <a:off x="7626447" y="3879059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30598CF-B97E-42E3-9163-C296D3B03C25}"/>
              </a:ext>
            </a:extLst>
          </p:cNvPr>
          <p:cNvCxnSpPr>
            <a:cxnSpLocks/>
          </p:cNvCxnSpPr>
          <p:nvPr/>
        </p:nvCxnSpPr>
        <p:spPr>
          <a:xfrm flipH="1">
            <a:off x="4510999" y="2574407"/>
            <a:ext cx="192399" cy="140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190A07B-1759-4556-9A40-DD070D7B918D}"/>
              </a:ext>
            </a:extLst>
          </p:cNvPr>
          <p:cNvCxnSpPr>
            <a:cxnSpLocks/>
          </p:cNvCxnSpPr>
          <p:nvPr/>
        </p:nvCxnSpPr>
        <p:spPr>
          <a:xfrm flipH="1">
            <a:off x="5017850" y="2936459"/>
            <a:ext cx="158153" cy="1217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EC8D36C-A557-4CF9-AB0D-240B170F47C2}"/>
                  </a:ext>
                </a:extLst>
              </p:cNvPr>
              <p:cNvSpPr txBox="1"/>
              <p:nvPr/>
            </p:nvSpPr>
            <p:spPr>
              <a:xfrm>
                <a:off x="4420654" y="2153289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EC8D36C-A557-4CF9-AB0D-240B170F4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4" y="2153289"/>
                <a:ext cx="47020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ED4CAF7-28CD-4F58-9026-025D08351A82}"/>
              </a:ext>
            </a:extLst>
          </p:cNvPr>
          <p:cNvCxnSpPr>
            <a:cxnSpLocks/>
          </p:cNvCxnSpPr>
          <p:nvPr/>
        </p:nvCxnSpPr>
        <p:spPr>
          <a:xfrm flipH="1">
            <a:off x="6422663" y="2561413"/>
            <a:ext cx="192399" cy="140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EF56A84-7F56-4109-B322-472F79B30DA8}"/>
              </a:ext>
            </a:extLst>
          </p:cNvPr>
          <p:cNvCxnSpPr>
            <a:cxnSpLocks/>
          </p:cNvCxnSpPr>
          <p:nvPr/>
        </p:nvCxnSpPr>
        <p:spPr>
          <a:xfrm flipH="1">
            <a:off x="6796503" y="2973731"/>
            <a:ext cx="158153" cy="1217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A384F64-EFA2-438E-8555-2AC4AD8F5432}"/>
              </a:ext>
            </a:extLst>
          </p:cNvPr>
          <p:cNvCxnSpPr>
            <a:cxnSpLocks/>
          </p:cNvCxnSpPr>
          <p:nvPr/>
        </p:nvCxnSpPr>
        <p:spPr>
          <a:xfrm flipH="1">
            <a:off x="7296135" y="4765957"/>
            <a:ext cx="192399" cy="140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0A0BACC-FB94-4458-BA96-1B34BDB559A8}"/>
              </a:ext>
            </a:extLst>
          </p:cNvPr>
          <p:cNvCxnSpPr>
            <a:cxnSpLocks/>
          </p:cNvCxnSpPr>
          <p:nvPr/>
        </p:nvCxnSpPr>
        <p:spPr>
          <a:xfrm flipH="1">
            <a:off x="7563903" y="5147639"/>
            <a:ext cx="158153" cy="1217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CB9CFE5-B45B-47C4-B369-8BB1165FB42B}"/>
              </a:ext>
            </a:extLst>
          </p:cNvPr>
          <p:cNvCxnSpPr>
            <a:cxnSpLocks/>
          </p:cNvCxnSpPr>
          <p:nvPr/>
        </p:nvCxnSpPr>
        <p:spPr>
          <a:xfrm flipH="1">
            <a:off x="5261316" y="4750038"/>
            <a:ext cx="192399" cy="140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8ED0BD9-00B2-4F1D-A24A-3FBA39C4C633}"/>
              </a:ext>
            </a:extLst>
          </p:cNvPr>
          <p:cNvCxnSpPr>
            <a:cxnSpLocks/>
          </p:cNvCxnSpPr>
          <p:nvPr/>
        </p:nvCxnSpPr>
        <p:spPr>
          <a:xfrm flipH="1">
            <a:off x="5536300" y="5137642"/>
            <a:ext cx="158153" cy="1217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FEE7894-5E83-4E7E-A060-A4BFA7AA5C5F}"/>
                  </a:ext>
                </a:extLst>
              </p:cNvPr>
              <p:cNvSpPr txBox="1"/>
              <p:nvPr/>
            </p:nvSpPr>
            <p:spPr>
              <a:xfrm>
                <a:off x="5122411" y="4354030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FEE7894-5E83-4E7E-A060-A4BFA7AA5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411" y="4354030"/>
                <a:ext cx="47020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0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8" grpId="0"/>
      <p:bldP spid="9" grpId="0"/>
      <p:bldP spid="10" grpId="0" animBg="1"/>
      <p:bldP spid="20" grpId="0"/>
      <p:bldP spid="25" grpId="0"/>
      <p:bldP spid="29" grpId="0"/>
      <p:bldP spid="31" grpId="0" animBg="1"/>
      <p:bldP spid="32" grpId="0" animBg="1"/>
      <p:bldP spid="35" grpId="0" animBg="1"/>
      <p:bldP spid="37" grpId="0" animBg="1"/>
      <p:bldP spid="38" grpId="0"/>
      <p:bldP spid="39" grpId="0"/>
      <p:bldP spid="40" grpId="0"/>
      <p:bldP spid="41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60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23527</TotalTime>
  <Words>193</Words>
  <Application>Microsoft Office PowerPoint</Application>
  <PresentationFormat>ワイド画面</PresentationFormat>
  <Paragraphs>54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542</cp:revision>
  <dcterms:created xsi:type="dcterms:W3CDTF">2014-05-17T07:34:51Z</dcterms:created>
  <dcterms:modified xsi:type="dcterms:W3CDTF">2018-04-20T17:35:57Z</dcterms:modified>
</cp:coreProperties>
</file>