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7" r:id="rId3"/>
    <p:sldId id="32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0000"/>
    <a:srgbClr val="5B9BD5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500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9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17" Type="http://schemas.openxmlformats.org/officeDocument/2006/relationships/image" Target="../media/image2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6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sz="2000" b="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blipFill>
                <a:blip r:embed="rId3"/>
                <a:stretch>
                  <a:fillRect l="-871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13165" y="3080159"/>
                <a:ext cx="367715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" y="3080159"/>
                <a:ext cx="3677153" cy="451406"/>
              </a:xfrm>
              <a:prstGeom prst="rect">
                <a:avLst/>
              </a:prstGeom>
              <a:blipFill>
                <a:blip r:embed="rId4"/>
                <a:stretch>
                  <a:fillRect l="-828" b="-14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/>
              <p:nvPr/>
            </p:nvSpPr>
            <p:spPr>
              <a:xfrm>
                <a:off x="453095" y="1532429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532429"/>
                <a:ext cx="3501686" cy="400110"/>
              </a:xfrm>
              <a:prstGeom prst="rect">
                <a:avLst/>
              </a:prstGeom>
              <a:blipFill>
                <a:blip r:embed="rId7"/>
                <a:stretch>
                  <a:fillRect l="-870" t="-12121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EE7732D-5A70-42EF-A230-50D009AA867A}"/>
                  </a:ext>
                </a:extLst>
              </p:cNvPr>
              <p:cNvSpPr txBox="1"/>
              <p:nvPr/>
            </p:nvSpPr>
            <p:spPr>
              <a:xfrm>
                <a:off x="810992" y="4169200"/>
                <a:ext cx="367715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(−5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EE7732D-5A70-42EF-A230-50D009AA8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4169200"/>
                <a:ext cx="3677153" cy="451406"/>
              </a:xfrm>
              <a:prstGeom prst="rect">
                <a:avLst/>
              </a:prstGeom>
              <a:blipFill>
                <a:blip r:embed="rId8"/>
                <a:stretch>
                  <a:fillRect l="-829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AAEE956-FF9C-4DFD-BAD2-FBD9A97F8533}"/>
                  </a:ext>
                </a:extLst>
              </p:cNvPr>
              <p:cNvSpPr txBox="1"/>
              <p:nvPr/>
            </p:nvSpPr>
            <p:spPr>
              <a:xfrm>
                <a:off x="810992" y="5258241"/>
                <a:ext cx="367715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−18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−24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(−6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AAEE956-FF9C-4DFD-BAD2-FBD9A97F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5258241"/>
                <a:ext cx="3677153" cy="451406"/>
              </a:xfrm>
              <a:prstGeom prst="rect">
                <a:avLst/>
              </a:prstGeom>
              <a:blipFill>
                <a:blip r:embed="rId9"/>
                <a:stretch>
                  <a:fillRect l="-829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横巻き 17">
            <a:extLst>
              <a:ext uri="{FF2B5EF4-FFF2-40B4-BE49-F238E27FC236}">
                <a16:creationId xmlns:a16="http://schemas.microsoft.com/office/drawing/2014/main" id="{7C71F3BC-B66D-442A-89D7-CCFFAAF72224}"/>
              </a:ext>
            </a:extLst>
          </p:cNvPr>
          <p:cNvSpPr/>
          <p:nvPr/>
        </p:nvSpPr>
        <p:spPr>
          <a:xfrm>
            <a:off x="273259" y="247140"/>
            <a:ext cx="6027334" cy="1043617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多項式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÷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単項式 ～練習問題①～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2B2C3A-2A66-4ED6-9807-8B9200854AB9}"/>
              </a:ext>
            </a:extLst>
          </p:cNvPr>
          <p:cNvSpPr txBox="1"/>
          <p:nvPr/>
        </p:nvSpPr>
        <p:spPr>
          <a:xfrm>
            <a:off x="923369" y="383657"/>
            <a:ext cx="1253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たこうしき</a:t>
            </a:r>
            <a:endParaRPr lang="en-US" altLang="ja-JP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648CD0-05D2-43EE-B51F-D75D80D57A7F}"/>
              </a:ext>
            </a:extLst>
          </p:cNvPr>
          <p:cNvSpPr txBox="1"/>
          <p:nvPr/>
        </p:nvSpPr>
        <p:spPr>
          <a:xfrm>
            <a:off x="2234682" y="385339"/>
            <a:ext cx="11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たんこうしき</a:t>
            </a:r>
            <a:endParaRPr lang="en-US" altLang="ja-JP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72061DA-E2AB-4E05-9BBF-A2059906DB8B}"/>
                  </a:ext>
                </a:extLst>
              </p:cNvPr>
              <p:cNvSpPr txBox="1"/>
              <p:nvPr/>
            </p:nvSpPr>
            <p:spPr>
              <a:xfrm>
                <a:off x="-442670" y="-230451"/>
                <a:ext cx="10046524" cy="2939266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8500" b="1" i="1" smtClean="0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8500" b="1" i="1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3</m:t>
                      </m:r>
                      <m:r>
                        <a:rPr lang="ja-JP" altLang="en-US" sz="18500" b="1" i="1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8500" b="1" dirty="0">
                  <a:ln w="28575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72061DA-E2AB-4E05-9BBF-A2059906D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2670" y="-230451"/>
                <a:ext cx="10046524" cy="2939266"/>
              </a:xfrm>
              <a:prstGeom prst="rect">
                <a:avLst/>
              </a:prstGeom>
              <a:blipFill>
                <a:blip r:embed="rId10"/>
                <a:stretch>
                  <a:fillRect b="-4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A1BDF62-99FE-4F47-9986-0A4D70158983}"/>
              </a:ext>
            </a:extLst>
          </p:cNvPr>
          <p:cNvSpPr txBox="1"/>
          <p:nvPr/>
        </p:nvSpPr>
        <p:spPr>
          <a:xfrm>
            <a:off x="-1925835" y="3458145"/>
            <a:ext cx="15948678" cy="2246769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40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</a:rPr>
              <a:t>多項式</a:t>
            </a:r>
            <a:r>
              <a:rPr lang="en-US" altLang="ja-JP" sz="98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÷</a:t>
            </a:r>
            <a:r>
              <a:rPr lang="ja-JP" altLang="en-US" sz="140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</a:rPr>
              <a:t>単項式</a:t>
            </a:r>
            <a:endParaRPr lang="en-US" altLang="ja-JP" sz="14000" b="1" dirty="0">
              <a:ln w="5715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19502E-1CD9-4FB8-82C4-5EE5657D08E0}"/>
              </a:ext>
            </a:extLst>
          </p:cNvPr>
          <p:cNvSpPr txBox="1"/>
          <p:nvPr/>
        </p:nvSpPr>
        <p:spPr>
          <a:xfrm>
            <a:off x="-1411481" y="2015964"/>
            <a:ext cx="10982414" cy="1862048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54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115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54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5400" b="1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006B27-43E8-4E60-B728-BDC30569F3BF}"/>
              </a:ext>
            </a:extLst>
          </p:cNvPr>
          <p:cNvSpPr txBox="1"/>
          <p:nvPr/>
        </p:nvSpPr>
        <p:spPr>
          <a:xfrm>
            <a:off x="0" y="5504861"/>
            <a:ext cx="12192000" cy="1323439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80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練習問題①</a:t>
            </a:r>
            <a:endParaRPr lang="en-US" altLang="ja-JP" sz="31900" b="1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9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093743" y="2410575"/>
                <a:ext cx="3334781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ja-JP" sz="2000" b="0" i="1" dirty="0" smtClean="0">
                          <a:latin typeface="Cambria Math"/>
                        </a:rPr>
                        <m:t>+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743" y="2410575"/>
                <a:ext cx="3334781" cy="723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32147" y="1764291"/>
                <a:ext cx="3835319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7" y="1764291"/>
                <a:ext cx="3835319" cy="451406"/>
              </a:xfrm>
              <a:prstGeom prst="rect">
                <a:avLst/>
              </a:prstGeom>
              <a:blipFill>
                <a:blip r:embed="rId4"/>
                <a:stretch>
                  <a:fillRect l="-795" b="-14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47262" y="3969878"/>
                <a:ext cx="3035621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62" y="3969878"/>
                <a:ext cx="3035621" cy="451406"/>
              </a:xfrm>
              <a:prstGeom prst="rect">
                <a:avLst/>
              </a:prstGeom>
              <a:blipFill>
                <a:blip r:embed="rId5"/>
                <a:stretch>
                  <a:fillRect l="-1004" b="-14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カーブ矢印 6"/>
          <p:cNvSpPr/>
          <p:nvPr/>
        </p:nvSpPr>
        <p:spPr>
          <a:xfrm rot="5400000">
            <a:off x="4488845" y="1062944"/>
            <a:ext cx="306577" cy="1220038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757887" y="1658854"/>
                <a:ext cx="3595817" cy="723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887" y="1658854"/>
                <a:ext cx="3595817" cy="723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109924" y="4618757"/>
                <a:ext cx="3659882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dirty="0" smtClean="0">
                          <a:latin typeface="Cambria Math"/>
                        </a:rPr>
                        <m:t>+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24" y="4618757"/>
                <a:ext cx="3659882" cy="6971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カーブ矢印 9"/>
          <p:cNvSpPr/>
          <p:nvPr/>
        </p:nvSpPr>
        <p:spPr>
          <a:xfrm rot="5400000">
            <a:off x="4871817" y="2027395"/>
            <a:ext cx="175984" cy="584688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5101096" y="2660446"/>
            <a:ext cx="256317" cy="230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cxnSpLocks/>
          </p:cNvCxnSpPr>
          <p:nvPr/>
        </p:nvCxnSpPr>
        <p:spPr>
          <a:xfrm flipH="1">
            <a:off x="3800296" y="2631850"/>
            <a:ext cx="403078" cy="299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cxnSpLocks/>
          </p:cNvCxnSpPr>
          <p:nvPr/>
        </p:nvCxnSpPr>
        <p:spPr>
          <a:xfrm flipH="1">
            <a:off x="4513904" y="2880275"/>
            <a:ext cx="247229" cy="160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043944" y="3143693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944" y="3143693"/>
                <a:ext cx="2007996" cy="400110"/>
              </a:xfrm>
              <a:prstGeom prst="rect">
                <a:avLst/>
              </a:prstGeom>
              <a:blipFill>
                <a:blip r:embed="rId8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/>
          <p:nvPr/>
        </p:nvCxnSpPr>
        <p:spPr>
          <a:xfrm flipH="1">
            <a:off x="5666442" y="2875107"/>
            <a:ext cx="312974" cy="2000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H="1">
            <a:off x="5926336" y="5040189"/>
            <a:ext cx="283140" cy="2425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408866" y="3949652"/>
                <a:ext cx="3035621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66" y="3949652"/>
                <a:ext cx="3035621" cy="528863"/>
              </a:xfrm>
              <a:prstGeom prst="rect">
                <a:avLst/>
              </a:prstGeom>
              <a:blipFill>
                <a:blip r:embed="rId9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 flipH="1">
            <a:off x="4603563" y="5105536"/>
            <a:ext cx="314398" cy="118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H="1">
            <a:off x="3918259" y="4884364"/>
            <a:ext cx="341610" cy="221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/>
          </p:cNvCxnSpPr>
          <p:nvPr/>
        </p:nvCxnSpPr>
        <p:spPr>
          <a:xfrm flipH="1">
            <a:off x="5229705" y="4884364"/>
            <a:ext cx="259627" cy="221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177103" y="5458514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103" y="5458514"/>
                <a:ext cx="200799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カーブ矢印 30"/>
          <p:cNvSpPr/>
          <p:nvPr/>
        </p:nvSpPr>
        <p:spPr>
          <a:xfrm rot="5400000">
            <a:off x="4615631" y="3298332"/>
            <a:ext cx="272187" cy="124653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左カーブ矢印 31"/>
          <p:cNvSpPr/>
          <p:nvPr/>
        </p:nvSpPr>
        <p:spPr>
          <a:xfrm rot="5400000">
            <a:off x="5010368" y="4241613"/>
            <a:ext cx="154348" cy="574899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四角形吹き出し 34"/>
              <p:cNvSpPr/>
              <p:nvPr/>
            </p:nvSpPr>
            <p:spPr>
              <a:xfrm>
                <a:off x="7910081" y="1553805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ja-JP" altLang="en-US" sz="1600" dirty="0"/>
                  <a:t> の逆数は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>
          <p:sp>
            <p:nvSpPr>
              <p:cNvPr id="35" name="四角形吹き出し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081" y="1553805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四角形吹き出し 36"/>
              <p:cNvSpPr/>
              <p:nvPr/>
            </p:nvSpPr>
            <p:spPr>
              <a:xfrm>
                <a:off x="9294590" y="4413709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sz="1600" dirty="0"/>
                  <a:t> の逆数は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>
          <p:sp>
            <p:nvSpPr>
              <p:cNvPr id="37" name="四角形吹き出し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590" y="4413709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662409" y="2272767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9" y="2272767"/>
                <a:ext cx="470208" cy="400110"/>
              </a:xfrm>
              <a:prstGeom prst="rect">
                <a:avLst/>
              </a:prstGeom>
              <a:blipFill>
                <a:blip r:embed="rId13"/>
                <a:stretch>
                  <a:fillRect l="-5195" r="-5195" b="-1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914577" y="2321126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577" y="2321126"/>
                <a:ext cx="47020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789661" y="4504480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61" y="4504480"/>
                <a:ext cx="47020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5088868" y="4529062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68" y="4529062"/>
                <a:ext cx="47020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753CE3C-79F5-43DD-9222-BC0BDCE9ABAE}"/>
                  </a:ext>
                </a:extLst>
              </p:cNvPr>
              <p:cNvSpPr txBox="1"/>
              <p:nvPr/>
            </p:nvSpPr>
            <p:spPr>
              <a:xfrm>
                <a:off x="453095" y="1419706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753CE3C-79F5-43DD-9222-BC0BDCE9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419706"/>
                <a:ext cx="3501686" cy="400110"/>
              </a:xfrm>
              <a:prstGeom prst="rect">
                <a:avLst/>
              </a:prstGeom>
              <a:blipFill>
                <a:blip r:embed="rId17"/>
                <a:stretch>
                  <a:fillRect l="-870" t="-13636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四角形吹き出し 34">
                <a:extLst>
                  <a:ext uri="{FF2B5EF4-FFF2-40B4-BE49-F238E27FC236}">
                    <a16:creationId xmlns:a16="http://schemas.microsoft.com/office/drawing/2014/main" id="{1E45CE64-8F3B-49D5-ADED-3CF99227C8CB}"/>
                  </a:ext>
                </a:extLst>
              </p:cNvPr>
              <p:cNvSpPr/>
              <p:nvPr/>
            </p:nvSpPr>
            <p:spPr>
              <a:xfrm>
                <a:off x="8958315" y="2730802"/>
                <a:ext cx="2224545" cy="654833"/>
              </a:xfrm>
              <a:prstGeom prst="wedgeRectCallout">
                <a:avLst>
                  <a:gd name="adj1" fmla="val -24299"/>
                  <a:gd name="adj2" fmla="val -100665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>
          <p:sp>
            <p:nvSpPr>
              <p:cNvPr id="44" name="四角形吹き出し 34">
                <a:extLst>
                  <a:ext uri="{FF2B5EF4-FFF2-40B4-BE49-F238E27FC236}">
                    <a16:creationId xmlns:a16="http://schemas.microsoft.com/office/drawing/2014/main" id="{1E45CE64-8F3B-49D5-ADED-3CF99227C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15" y="2730802"/>
                <a:ext cx="2224545" cy="654833"/>
              </a:xfrm>
              <a:prstGeom prst="wedgeRectCallout">
                <a:avLst>
                  <a:gd name="adj1" fmla="val -24299"/>
                  <a:gd name="adj2" fmla="val -100665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四角形吹き出し 34">
                <a:extLst>
                  <a:ext uri="{FF2B5EF4-FFF2-40B4-BE49-F238E27FC236}">
                    <a16:creationId xmlns:a16="http://schemas.microsoft.com/office/drawing/2014/main" id="{7B45130B-A97E-4C7B-9EC2-75824CE0587A}"/>
                  </a:ext>
                </a:extLst>
              </p:cNvPr>
              <p:cNvSpPr/>
              <p:nvPr/>
            </p:nvSpPr>
            <p:spPr>
              <a:xfrm>
                <a:off x="10118765" y="5531207"/>
                <a:ext cx="1471761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>
          <p:sp>
            <p:nvSpPr>
              <p:cNvPr id="45" name="四角形吹き出し 34">
                <a:extLst>
                  <a:ext uri="{FF2B5EF4-FFF2-40B4-BE49-F238E27FC236}">
                    <a16:creationId xmlns:a16="http://schemas.microsoft.com/office/drawing/2014/main" id="{7B45130B-A97E-4C7B-9EC2-75824CE05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765" y="5531207"/>
                <a:ext cx="1471761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4B6E96E-D731-4815-916F-4F9AD46AEA8F}"/>
              </a:ext>
            </a:extLst>
          </p:cNvPr>
          <p:cNvSpPr/>
          <p:nvPr/>
        </p:nvSpPr>
        <p:spPr>
          <a:xfrm>
            <a:off x="6280061" y="888813"/>
            <a:ext cx="2586127" cy="467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除法を乗法になおした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8D511BC3-0282-44F2-9B3B-3D184CDC00B4}"/>
              </a:ext>
            </a:extLst>
          </p:cNvPr>
          <p:cNvSpPr/>
          <p:nvPr/>
        </p:nvSpPr>
        <p:spPr>
          <a:xfrm rot="3164264">
            <a:off x="5843925" y="1307220"/>
            <a:ext cx="238783" cy="51237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BE3A685-EFF8-462B-9400-E5B815BF12BF}"/>
              </a:ext>
            </a:extLst>
          </p:cNvPr>
          <p:cNvSpPr/>
          <p:nvPr/>
        </p:nvSpPr>
        <p:spPr>
          <a:xfrm>
            <a:off x="6576475" y="3711689"/>
            <a:ext cx="2586127" cy="467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除法を乗法になおした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矢印: 下 48">
            <a:extLst>
              <a:ext uri="{FF2B5EF4-FFF2-40B4-BE49-F238E27FC236}">
                <a16:creationId xmlns:a16="http://schemas.microsoft.com/office/drawing/2014/main" id="{37FE2CD7-BB82-4FD3-9C68-9EDDD12F6A01}"/>
              </a:ext>
            </a:extLst>
          </p:cNvPr>
          <p:cNvSpPr/>
          <p:nvPr/>
        </p:nvSpPr>
        <p:spPr>
          <a:xfrm rot="4129445">
            <a:off x="6050423" y="3879059"/>
            <a:ext cx="238783" cy="51237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8" grpId="0"/>
      <p:bldP spid="9" grpId="0"/>
      <p:bldP spid="10" grpId="0" animBg="1"/>
      <p:bldP spid="20" grpId="0"/>
      <p:bldP spid="25" grpId="0"/>
      <p:bldP spid="29" grpId="0"/>
      <p:bldP spid="31" grpId="0" animBg="1"/>
      <p:bldP spid="32" grpId="0" animBg="1"/>
      <p:bldP spid="35" grpId="0" animBg="1"/>
      <p:bldP spid="37" grpId="0" animBg="1"/>
      <p:bldP spid="38" grpId="0"/>
      <p:bldP spid="39" grpId="0"/>
      <p:bldP spid="40" grpId="0"/>
      <p:bldP spid="41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949619" y="2410575"/>
                <a:ext cx="4122883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b="0" i="1" dirty="0" smtClean="0">
                          <a:latin typeface="Cambria Math"/>
                        </a:rPr>
                        <m:t>+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19" y="2410575"/>
                <a:ext cx="4122883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32147" y="1764291"/>
                <a:ext cx="3835319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25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(−5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7" y="1764291"/>
                <a:ext cx="3835319" cy="451406"/>
              </a:xfrm>
              <a:prstGeom prst="rect">
                <a:avLst/>
              </a:prstGeom>
              <a:blipFill>
                <a:blip r:embed="rId4"/>
                <a:stretch>
                  <a:fillRect l="-795" b="-14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47262" y="3969878"/>
                <a:ext cx="3681064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−18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−24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(−6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62" y="3969878"/>
                <a:ext cx="3681064" cy="451406"/>
              </a:xfrm>
              <a:prstGeom prst="rect">
                <a:avLst/>
              </a:prstGeom>
              <a:blipFill>
                <a:blip r:embed="rId5"/>
                <a:stretch>
                  <a:fillRect l="-828" b="-14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カーブ矢印 6"/>
          <p:cNvSpPr/>
          <p:nvPr/>
        </p:nvSpPr>
        <p:spPr>
          <a:xfrm rot="5400000">
            <a:off x="5461934" y="931381"/>
            <a:ext cx="263216" cy="1526526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808412" y="1646567"/>
                <a:ext cx="3595817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+15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412" y="1646567"/>
                <a:ext cx="3595817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946093" y="4618757"/>
                <a:ext cx="4796372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−18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 −24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3" y="4618757"/>
                <a:ext cx="4796372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カーブ矢印 9"/>
          <p:cNvSpPr/>
          <p:nvPr/>
        </p:nvSpPr>
        <p:spPr>
          <a:xfrm rot="5400000">
            <a:off x="5888616" y="1932479"/>
            <a:ext cx="168921" cy="76745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>
            <a:cxnSpLocks/>
          </p:cNvCxnSpPr>
          <p:nvPr/>
        </p:nvCxnSpPr>
        <p:spPr>
          <a:xfrm flipH="1">
            <a:off x="6331798" y="2674941"/>
            <a:ext cx="414290" cy="1800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cxnSpLocks/>
          </p:cNvCxnSpPr>
          <p:nvPr/>
        </p:nvCxnSpPr>
        <p:spPr>
          <a:xfrm flipH="1">
            <a:off x="4475067" y="2643814"/>
            <a:ext cx="518840" cy="287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cxnSpLocks/>
          </p:cNvCxnSpPr>
          <p:nvPr/>
        </p:nvCxnSpPr>
        <p:spPr>
          <a:xfrm flipH="1">
            <a:off x="5666530" y="2855536"/>
            <a:ext cx="247229" cy="160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834442" y="3156219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442" y="3156219"/>
                <a:ext cx="200799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/>
          <p:cNvCxnSpPr/>
          <p:nvPr/>
        </p:nvCxnSpPr>
        <p:spPr>
          <a:xfrm flipH="1">
            <a:off x="7404229" y="2831651"/>
            <a:ext cx="312974" cy="2000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H="1">
            <a:off x="7869359" y="5064242"/>
            <a:ext cx="283140" cy="2425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137526" y="3949652"/>
                <a:ext cx="3310836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−18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−24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526" y="3949652"/>
                <a:ext cx="3310836" cy="528863"/>
              </a:xfrm>
              <a:prstGeom prst="rect">
                <a:avLst/>
              </a:prstGeom>
              <a:blipFill>
                <a:blip r:embed="rId9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 flipH="1">
            <a:off x="6042407" y="5152251"/>
            <a:ext cx="314398" cy="118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H="1">
            <a:off x="4774452" y="4897734"/>
            <a:ext cx="535945" cy="2317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/>
          </p:cNvCxnSpPr>
          <p:nvPr/>
        </p:nvCxnSpPr>
        <p:spPr>
          <a:xfrm flipH="1">
            <a:off x="6602918" y="4897734"/>
            <a:ext cx="676475" cy="2317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905763" y="5558788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63" y="5558788"/>
                <a:ext cx="200799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カーブ矢印 30"/>
          <p:cNvSpPr/>
          <p:nvPr/>
        </p:nvSpPr>
        <p:spPr>
          <a:xfrm rot="5400000">
            <a:off x="5749021" y="3046042"/>
            <a:ext cx="257602" cy="1736531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左カーブ矢印 31"/>
          <p:cNvSpPr/>
          <p:nvPr/>
        </p:nvSpPr>
        <p:spPr>
          <a:xfrm rot="5400000">
            <a:off x="6338145" y="4191066"/>
            <a:ext cx="154348" cy="574899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四角形吹き出し 34"/>
              <p:cNvSpPr/>
              <p:nvPr/>
            </p:nvSpPr>
            <p:spPr>
              <a:xfrm>
                <a:off x="8584852" y="1553805"/>
                <a:ext cx="2116940" cy="768601"/>
              </a:xfrm>
              <a:prstGeom prst="wedgeRectCallout">
                <a:avLst>
                  <a:gd name="adj1" fmla="val -48100"/>
                  <a:gd name="adj2" fmla="val -9221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1600" dirty="0"/>
                  <a:t> の逆数は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>
          <p:sp>
            <p:nvSpPr>
              <p:cNvPr id="35" name="四角形吹き出し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52" y="1553805"/>
                <a:ext cx="2116940" cy="768601"/>
              </a:xfrm>
              <a:prstGeom prst="wedgeRectCallout">
                <a:avLst>
                  <a:gd name="adj1" fmla="val -48100"/>
                  <a:gd name="adj2" fmla="val -9221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四角形吹き出し 36"/>
              <p:cNvSpPr/>
              <p:nvPr/>
            </p:nvSpPr>
            <p:spPr>
              <a:xfrm>
                <a:off x="9622805" y="4413709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1600" dirty="0"/>
                  <a:t> の逆数は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>
          <p:sp>
            <p:nvSpPr>
              <p:cNvPr id="37" name="四角形吹き出し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805" y="4413709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337180" y="2272767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180" y="2272767"/>
                <a:ext cx="47020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204826" y="2339844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26" y="2339844"/>
                <a:ext cx="47020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774452" y="4497624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52" y="4497624"/>
                <a:ext cx="470208" cy="400110"/>
              </a:xfrm>
              <a:prstGeom prst="rect">
                <a:avLst/>
              </a:prstGeom>
              <a:blipFill>
                <a:blip r:embed="rId15"/>
                <a:stretch>
                  <a:fillRect r="-33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79165" y="4541582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65" y="4541582"/>
                <a:ext cx="470208" cy="400110"/>
              </a:xfrm>
              <a:prstGeom prst="rect">
                <a:avLst/>
              </a:prstGeom>
              <a:blipFill>
                <a:blip r:embed="rId16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753CE3C-79F5-43DD-9222-BC0BDCE9ABAE}"/>
                  </a:ext>
                </a:extLst>
              </p:cNvPr>
              <p:cNvSpPr txBox="1"/>
              <p:nvPr/>
            </p:nvSpPr>
            <p:spPr>
              <a:xfrm>
                <a:off x="453095" y="1419706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753CE3C-79F5-43DD-9222-BC0BDCE9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419706"/>
                <a:ext cx="3501686" cy="400110"/>
              </a:xfrm>
              <a:prstGeom prst="rect">
                <a:avLst/>
              </a:prstGeom>
              <a:blipFill>
                <a:blip r:embed="rId17"/>
                <a:stretch>
                  <a:fillRect l="-870" t="-13636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四角形吹き出し 34">
                <a:extLst>
                  <a:ext uri="{FF2B5EF4-FFF2-40B4-BE49-F238E27FC236}">
                    <a16:creationId xmlns:a16="http://schemas.microsoft.com/office/drawing/2014/main" id="{1E45CE64-8F3B-49D5-ADED-3CF99227C8CB}"/>
                  </a:ext>
                </a:extLst>
              </p:cNvPr>
              <p:cNvSpPr/>
              <p:nvPr/>
            </p:nvSpPr>
            <p:spPr>
              <a:xfrm>
                <a:off x="9490818" y="2730802"/>
                <a:ext cx="2366814" cy="654833"/>
              </a:xfrm>
              <a:prstGeom prst="wedgeRectCallout">
                <a:avLst>
                  <a:gd name="adj1" fmla="val -24299"/>
                  <a:gd name="adj2" fmla="val -100665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>
          <p:sp>
            <p:nvSpPr>
              <p:cNvPr id="44" name="四角形吹き出し 34">
                <a:extLst>
                  <a:ext uri="{FF2B5EF4-FFF2-40B4-BE49-F238E27FC236}">
                    <a16:creationId xmlns:a16="http://schemas.microsoft.com/office/drawing/2014/main" id="{1E45CE64-8F3B-49D5-ADED-3CF99227C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818" y="2730802"/>
                <a:ext cx="2366814" cy="654833"/>
              </a:xfrm>
              <a:prstGeom prst="wedgeRectCallout">
                <a:avLst>
                  <a:gd name="adj1" fmla="val -24299"/>
                  <a:gd name="adj2" fmla="val -100665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四角形吹き出し 34">
                <a:extLst>
                  <a:ext uri="{FF2B5EF4-FFF2-40B4-BE49-F238E27FC236}">
                    <a16:creationId xmlns:a16="http://schemas.microsoft.com/office/drawing/2014/main" id="{7B45130B-A97E-4C7B-9EC2-75824CE0587A}"/>
                  </a:ext>
                </a:extLst>
              </p:cNvPr>
              <p:cNvSpPr/>
              <p:nvPr/>
            </p:nvSpPr>
            <p:spPr>
              <a:xfrm>
                <a:off x="9551927" y="5490395"/>
                <a:ext cx="2366814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ja-JP" altLang="en-US" sz="1600" dirty="0"/>
                  <a:t> 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45" name="四角形吹き出し 34">
                <a:extLst>
                  <a:ext uri="{FF2B5EF4-FFF2-40B4-BE49-F238E27FC236}">
                    <a16:creationId xmlns:a16="http://schemas.microsoft.com/office/drawing/2014/main" id="{7B45130B-A97E-4C7B-9EC2-75824CE05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7" y="5490395"/>
                <a:ext cx="2366814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4B6E96E-D731-4815-916F-4F9AD46AEA8F}"/>
              </a:ext>
            </a:extLst>
          </p:cNvPr>
          <p:cNvSpPr/>
          <p:nvPr/>
        </p:nvSpPr>
        <p:spPr>
          <a:xfrm>
            <a:off x="6331798" y="686910"/>
            <a:ext cx="2586127" cy="467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除法を乗法になおした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8D511BC3-0282-44F2-9B3B-3D184CDC00B4}"/>
              </a:ext>
            </a:extLst>
          </p:cNvPr>
          <p:cNvSpPr/>
          <p:nvPr/>
        </p:nvSpPr>
        <p:spPr>
          <a:xfrm rot="891256">
            <a:off x="6646200" y="1250675"/>
            <a:ext cx="285567" cy="35411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BE3A685-EFF8-462B-9400-E5B815BF12BF}"/>
              </a:ext>
            </a:extLst>
          </p:cNvPr>
          <p:cNvSpPr/>
          <p:nvPr/>
        </p:nvSpPr>
        <p:spPr>
          <a:xfrm>
            <a:off x="8072502" y="3715782"/>
            <a:ext cx="2586127" cy="467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除法を乗法になおした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矢印: 下 48">
            <a:extLst>
              <a:ext uri="{FF2B5EF4-FFF2-40B4-BE49-F238E27FC236}">
                <a16:creationId xmlns:a16="http://schemas.microsoft.com/office/drawing/2014/main" id="{37FE2CD7-BB82-4FD3-9C68-9EDDD12F6A01}"/>
              </a:ext>
            </a:extLst>
          </p:cNvPr>
          <p:cNvSpPr/>
          <p:nvPr/>
        </p:nvSpPr>
        <p:spPr>
          <a:xfrm rot="4129445">
            <a:off x="7546450" y="3883152"/>
            <a:ext cx="238783" cy="51237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08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8" grpId="0"/>
      <p:bldP spid="9" grpId="0"/>
      <p:bldP spid="10" grpId="0" animBg="1"/>
      <p:bldP spid="20" grpId="0"/>
      <p:bldP spid="25" grpId="0"/>
      <p:bldP spid="29" grpId="0"/>
      <p:bldP spid="31" grpId="0" animBg="1"/>
      <p:bldP spid="32" grpId="0" animBg="1"/>
      <p:bldP spid="35" grpId="0" animBg="1"/>
      <p:bldP spid="37" grpId="0" animBg="1"/>
      <p:bldP spid="38" grpId="0"/>
      <p:bldP spid="39" grpId="0"/>
      <p:bldP spid="40" grpId="0"/>
      <p:bldP spid="41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23462</TotalTime>
  <Words>224</Words>
  <Application>Microsoft Office PowerPoint</Application>
  <PresentationFormat>ワイド画面</PresentationFormat>
  <Paragraphs>52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533</cp:revision>
  <dcterms:created xsi:type="dcterms:W3CDTF">2014-05-17T07:34:51Z</dcterms:created>
  <dcterms:modified xsi:type="dcterms:W3CDTF">2018-03-25T12:35:46Z</dcterms:modified>
</cp:coreProperties>
</file>