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5" r:id="rId3"/>
    <p:sldId id="32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50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横巻き 17"/>
          <p:cNvSpPr/>
          <p:nvPr/>
        </p:nvSpPr>
        <p:spPr>
          <a:xfrm>
            <a:off x="94440" y="247140"/>
            <a:ext cx="3388470" cy="104361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 flipH="1">
            <a:off x="263730" y="1390899"/>
            <a:ext cx="11599912" cy="25353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781711" y="394341"/>
            <a:ext cx="1253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たこうしき</a:t>
            </a:r>
            <a:endParaRPr lang="en-US" altLang="ja-JP" sz="1050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2095907" y="393140"/>
            <a:ext cx="1194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たんこうしき</a:t>
            </a:r>
            <a:endParaRPr lang="en-US" altLang="ja-JP" sz="105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28357" y="1649120"/>
            <a:ext cx="578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 </a:t>
            </a:r>
            <a:r>
              <a:rPr lang="ja-JP" altLang="en-US" sz="2400" dirty="0"/>
              <a:t>では分配法則が成り立ち</a:t>
            </a:r>
            <a:r>
              <a:rPr lang="en-US" altLang="ja-JP" sz="2400" dirty="0"/>
              <a:t>,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96160" y="4804705"/>
                <a:ext cx="2494315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/>
                      </a:rPr>
                      <m:t>(</m:t>
                    </m:r>
                    <m:r>
                      <a:rPr lang="en-US" altLang="ja-JP" sz="2000" b="1" i="0" smtClean="0">
                        <a:latin typeface="Cambria Math"/>
                      </a:rPr>
                      <m:t>𝟏</m:t>
                    </m:r>
                    <m:r>
                      <a:rPr lang="en-US" altLang="ja-JP" sz="2000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60" y="4804705"/>
                <a:ext cx="2494315" cy="451406"/>
              </a:xfrm>
              <a:prstGeom prst="rect">
                <a:avLst/>
              </a:prstGeom>
              <a:blipFill>
                <a:blip r:embed="rId3"/>
                <a:stretch>
                  <a:fillRect l="-1222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040508" y="5234942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08" y="5234942"/>
                <a:ext cx="2007996" cy="400110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949836" y="5916393"/>
                <a:ext cx="3066148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/>
                      </a:rPr>
                      <m:t>(</m:t>
                    </m:r>
                    <m:r>
                      <a:rPr lang="en-US" altLang="ja-JP" b="1" i="1" smtClean="0">
                        <a:latin typeface="Cambria Math"/>
                      </a:rPr>
                      <m:t>𝟐</m:t>
                    </m:r>
                    <m:r>
                      <a:rPr lang="en-US" altLang="ja-JP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b="1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（"/>
                        <m:endChr m:val="）"/>
                        <m:ctrlPr>
                          <a:rPr lang="ja-JP" alt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836" y="5916393"/>
                <a:ext cx="3066148" cy="451406"/>
              </a:xfrm>
              <a:prstGeom prst="rect">
                <a:avLst/>
              </a:prstGeom>
              <a:blipFill>
                <a:blip r:embed="rId5"/>
                <a:stretch>
                  <a:fillRect l="-596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666567" y="6274278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67" y="6274278"/>
                <a:ext cx="200799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カーブ矢印 3"/>
          <p:cNvSpPr/>
          <p:nvPr/>
        </p:nvSpPr>
        <p:spPr>
          <a:xfrm rot="5400000">
            <a:off x="6626916" y="2650807"/>
            <a:ext cx="192553" cy="72120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右カーブ矢印 4"/>
          <p:cNvSpPr/>
          <p:nvPr/>
        </p:nvSpPr>
        <p:spPr>
          <a:xfrm rot="5400000">
            <a:off x="6348109" y="1869607"/>
            <a:ext cx="253954" cy="11607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0091" y="4651305"/>
            <a:ext cx="75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（例）</a:t>
            </a:r>
            <a:endParaRPr kumimoji="1" lang="ja-JP" altLang="en-US" sz="2000" b="1" dirty="0"/>
          </a:p>
        </p:txBody>
      </p:sp>
      <p:sp>
        <p:nvSpPr>
          <p:cNvPr id="38" name="右カーブ矢印 37"/>
          <p:cNvSpPr/>
          <p:nvPr/>
        </p:nvSpPr>
        <p:spPr>
          <a:xfrm rot="5400000">
            <a:off x="3333163" y="4197915"/>
            <a:ext cx="253954" cy="11607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左カーブ矢印 38"/>
          <p:cNvSpPr/>
          <p:nvPr/>
        </p:nvSpPr>
        <p:spPr>
          <a:xfrm rot="5400000">
            <a:off x="3622846" y="4982999"/>
            <a:ext cx="192553" cy="72120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右カーブ矢印 39"/>
          <p:cNvSpPr/>
          <p:nvPr/>
        </p:nvSpPr>
        <p:spPr>
          <a:xfrm rot="5400000">
            <a:off x="3441052" y="5281805"/>
            <a:ext cx="253954" cy="11607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左カーブ矢印 40"/>
          <p:cNvSpPr/>
          <p:nvPr/>
        </p:nvSpPr>
        <p:spPr>
          <a:xfrm rot="5400000">
            <a:off x="3724467" y="6036662"/>
            <a:ext cx="192553" cy="72120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248339" y="4839846"/>
                <a:ext cx="12487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0" dirty="0"/>
                  <a:t> </a:t>
                </a: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39" y="4839846"/>
                <a:ext cx="124872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799096" y="5950707"/>
                <a:ext cx="1875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000" b="0" dirty="0"/>
                  <a:t> </a:t>
                </a: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096" y="5950707"/>
                <a:ext cx="1875467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3318844" y="1522945"/>
            <a:ext cx="156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ぶんぱいほうそく</a:t>
            </a:r>
            <a:endParaRPr lang="en-US" altLang="ja-JP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608033" y="2463994"/>
                <a:ext cx="1868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33" y="2463994"/>
                <a:ext cx="186847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7157553" y="2466218"/>
                <a:ext cx="1596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553" y="2466218"/>
                <a:ext cx="159648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57EDCAA-6B53-461B-A9E3-5D3FE00A7618}"/>
              </a:ext>
            </a:extLst>
          </p:cNvPr>
          <p:cNvSpPr txBox="1"/>
          <p:nvPr/>
        </p:nvSpPr>
        <p:spPr>
          <a:xfrm>
            <a:off x="9013953" y="3177313"/>
            <a:ext cx="320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が成り立つ。</a:t>
            </a:r>
            <a:endParaRPr kumimoji="1" lang="ja-JP" altLang="en-US" sz="2400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1190F651-9E9E-4701-AA1C-900E724A54B3}"/>
              </a:ext>
            </a:extLst>
          </p:cNvPr>
          <p:cNvSpPr/>
          <p:nvPr/>
        </p:nvSpPr>
        <p:spPr>
          <a:xfrm>
            <a:off x="345540" y="3412160"/>
            <a:ext cx="3572723" cy="403964"/>
          </a:xfrm>
          <a:prstGeom prst="wedgeRoundRectCallout">
            <a:avLst>
              <a:gd name="adj1" fmla="val -22183"/>
              <a:gd name="adj2" fmla="val 159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単項式の和の形で表された式！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42BC2E46-6FE6-47B4-9C89-5E0D40D3547A}"/>
              </a:ext>
            </a:extLst>
          </p:cNvPr>
          <p:cNvSpPr/>
          <p:nvPr/>
        </p:nvSpPr>
        <p:spPr>
          <a:xfrm>
            <a:off x="1298828" y="2899550"/>
            <a:ext cx="4198232" cy="403964"/>
          </a:xfrm>
          <a:prstGeom prst="wedgeRoundRectCallout">
            <a:avLst>
              <a:gd name="adj1" fmla="val -19639"/>
              <a:gd name="adj2" fmla="val 4079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数や文字の乗法だけでできている式！</a:t>
            </a:r>
            <a:endParaRPr lang="en-US" altLang="ja-JP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4A82B0E2-03AC-444E-8826-AAF54F91802A}"/>
              </a:ext>
            </a:extLst>
          </p:cNvPr>
          <p:cNvSpPr/>
          <p:nvPr/>
        </p:nvSpPr>
        <p:spPr>
          <a:xfrm>
            <a:off x="2008894" y="2085733"/>
            <a:ext cx="199747" cy="756041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上 51">
            <a:extLst>
              <a:ext uri="{FF2B5EF4-FFF2-40B4-BE49-F238E27FC236}">
                <a16:creationId xmlns:a16="http://schemas.microsoft.com/office/drawing/2014/main" id="{E079BA45-100B-4DDB-AC7A-B53EDDB0A47A}"/>
              </a:ext>
            </a:extLst>
          </p:cNvPr>
          <p:cNvSpPr/>
          <p:nvPr/>
        </p:nvSpPr>
        <p:spPr>
          <a:xfrm>
            <a:off x="790271" y="2078193"/>
            <a:ext cx="196052" cy="1223869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279AB31-77B8-431C-8D1A-E9B681E8363F}"/>
                  </a:ext>
                </a:extLst>
              </p:cNvPr>
              <p:cNvSpPr txBox="1"/>
              <p:nvPr/>
            </p:nvSpPr>
            <p:spPr>
              <a:xfrm>
                <a:off x="5131268" y="4833898"/>
                <a:ext cx="1543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279AB31-77B8-431C-8D1A-E9B681E83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68" y="4833898"/>
                <a:ext cx="1543295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4D2B229-FCFA-46DD-A7A7-A1587129B788}"/>
                  </a:ext>
                </a:extLst>
              </p:cNvPr>
              <p:cNvSpPr txBox="1"/>
              <p:nvPr/>
            </p:nvSpPr>
            <p:spPr>
              <a:xfrm>
                <a:off x="7835075" y="2466916"/>
                <a:ext cx="1596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4D2B229-FCFA-46DD-A7A7-A1587129B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075" y="2466916"/>
                <a:ext cx="1596482" cy="461665"/>
              </a:xfrm>
              <a:prstGeom prst="rect">
                <a:avLst/>
              </a:prstGeom>
              <a:blipFill>
                <a:blip r:embed="rId1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E409F2-1D77-4E58-A5FC-F361BC2EEDC2}"/>
                  </a:ext>
                </a:extLst>
              </p:cNvPr>
              <p:cNvSpPr txBox="1"/>
              <p:nvPr/>
            </p:nvSpPr>
            <p:spPr>
              <a:xfrm>
                <a:off x="6279596" y="5967689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×(−4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E409F2-1D77-4E58-A5FC-F361BC2E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96" y="5967689"/>
                <a:ext cx="2007996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68D3BB3-BB9A-4302-B39B-571BCE51F8E6}"/>
              </a:ext>
            </a:extLst>
          </p:cNvPr>
          <p:cNvSpPr/>
          <p:nvPr/>
        </p:nvSpPr>
        <p:spPr>
          <a:xfrm>
            <a:off x="-1626860" y="-2164561"/>
            <a:ext cx="15487650" cy="10683747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  <a:p>
            <a:pPr algn="ctr"/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E470686-C082-4A30-977D-FCE218F4F8B8}"/>
                  </a:ext>
                </a:extLst>
              </p:cNvPr>
              <p:cNvSpPr txBox="1"/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500" b="1" i="1" smtClean="0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r>
                        <a:rPr lang="ja-JP" altLang="en-US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8500" b="1" dirty="0">
                  <a:ln w="28575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E470686-C082-4A30-977D-FCE218F4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blipFill>
                <a:blip r:embed="rId14"/>
                <a:stretch>
                  <a:fillRect b="-4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AB1AAF6-C6D0-4EBE-943B-47CA827DA411}"/>
              </a:ext>
            </a:extLst>
          </p:cNvPr>
          <p:cNvSpPr txBox="1"/>
          <p:nvPr/>
        </p:nvSpPr>
        <p:spPr>
          <a:xfrm>
            <a:off x="-1925835" y="4407373"/>
            <a:ext cx="15948678" cy="2246769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</a:rPr>
              <a:t>多項式</a:t>
            </a:r>
            <a:r>
              <a:rPr lang="en-US" altLang="ja-JP" sz="98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×</a:t>
            </a:r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</a:rPr>
              <a:t>単項式</a:t>
            </a:r>
            <a:endParaRPr lang="en-US" altLang="ja-JP" sz="14000" b="1" dirty="0">
              <a:ln w="5715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AF1FD1-1EFA-4C47-9DDF-4C00F8705A5C}"/>
              </a:ext>
            </a:extLst>
          </p:cNvPr>
          <p:cNvSpPr txBox="1"/>
          <p:nvPr/>
        </p:nvSpPr>
        <p:spPr>
          <a:xfrm>
            <a:off x="-1411481" y="2525079"/>
            <a:ext cx="10982414" cy="1862048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115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5400" b="1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3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75" grpId="0"/>
      <p:bldP spid="3" grpId="0"/>
      <p:bldP spid="28" grpId="0"/>
      <p:bldP spid="29" grpId="0"/>
      <p:bldP spid="30" grpId="0"/>
      <p:bldP spid="4" grpId="0" animBg="1"/>
      <p:bldP spid="5" grpId="0" animBg="1"/>
      <p:bldP spid="6" grpId="0"/>
      <p:bldP spid="38" grpId="0" animBg="1"/>
      <p:bldP spid="39" grpId="0" animBg="1"/>
      <p:bldP spid="40" grpId="0" animBg="1"/>
      <p:bldP spid="41" grpId="0" animBg="1"/>
      <p:bldP spid="47" grpId="0"/>
      <p:bldP spid="48" grpId="0"/>
      <p:bldP spid="35" grpId="0"/>
      <p:bldP spid="36" grpId="0"/>
      <p:bldP spid="37" grpId="0"/>
      <p:bldP spid="42" grpId="0"/>
      <p:bldP spid="2" grpId="0" animBg="1"/>
      <p:bldP spid="51" grpId="0" animBg="1"/>
      <p:bldP spid="7" grpId="0" animBg="1"/>
      <p:bldP spid="52" grpId="0" animBg="1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blipFill>
                <a:blip r:embed="rId3"/>
                <a:stretch>
                  <a:fillRect l="-871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blipFill>
                <a:blip r:embed="rId4"/>
                <a:stretch>
                  <a:fillRect l="-828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10992" y="4169201"/>
                <a:ext cx="3328691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（"/>
                        <m:endChr m:val="）"/>
                        <m:ctrlPr>
                          <a:rPr lang="ja-JP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4169201"/>
                <a:ext cx="3328691" cy="451406"/>
              </a:xfrm>
              <a:prstGeom prst="rect">
                <a:avLst/>
              </a:prstGeom>
              <a:blipFill>
                <a:blip r:embed="rId5"/>
                <a:stretch>
                  <a:fillRect l="-916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817512" y="5258242"/>
                <a:ext cx="367280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（"/>
                        <m:endChr m:val="）"/>
                        <m:ctrlPr>
                          <a:rPr lang="ja-JP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2" y="5258242"/>
                <a:ext cx="3672806" cy="451406"/>
              </a:xfrm>
              <a:prstGeom prst="rect">
                <a:avLst/>
              </a:prstGeom>
              <a:blipFill>
                <a:blip r:embed="rId6"/>
                <a:stretch>
                  <a:fillRect l="-829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/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blipFill>
                <a:blip r:embed="rId7"/>
                <a:stretch>
                  <a:fillRect l="-870" t="-1212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blipFill>
                <a:blip r:embed="rId3"/>
                <a:stretch>
                  <a:fillRect l="-871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blipFill>
                <a:blip r:embed="rId4"/>
                <a:stretch>
                  <a:fillRect l="-828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10992" y="4169201"/>
                <a:ext cx="3328691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（"/>
                        <m:endChr m:val="）"/>
                        <m:ctrlPr>
                          <a:rPr lang="ja-JP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4169201"/>
                <a:ext cx="3328691" cy="451406"/>
              </a:xfrm>
              <a:prstGeom prst="rect">
                <a:avLst/>
              </a:prstGeom>
              <a:blipFill>
                <a:blip r:embed="rId5"/>
                <a:stretch>
                  <a:fillRect l="-916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817512" y="5258242"/>
                <a:ext cx="367280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（"/>
                        <m:endChr m:val="）"/>
                        <m:ctrlPr>
                          <a:rPr lang="ja-JP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2" y="5258242"/>
                <a:ext cx="3672806" cy="451406"/>
              </a:xfrm>
              <a:prstGeom prst="rect">
                <a:avLst/>
              </a:prstGeom>
              <a:blipFill>
                <a:blip r:embed="rId6"/>
                <a:stretch>
                  <a:fillRect l="-829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/>
              <p:nvPr/>
            </p:nvSpPr>
            <p:spPr>
              <a:xfrm>
                <a:off x="453095" y="1407100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407100"/>
                <a:ext cx="3501686" cy="400110"/>
              </a:xfrm>
              <a:prstGeom prst="rect">
                <a:avLst/>
              </a:prstGeom>
              <a:blipFill>
                <a:blip r:embed="rId7"/>
                <a:stretch>
                  <a:fillRect l="-870" t="-1384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横巻き 35">
            <a:extLst>
              <a:ext uri="{FF2B5EF4-FFF2-40B4-BE49-F238E27FC236}">
                <a16:creationId xmlns:a16="http://schemas.microsoft.com/office/drawing/2014/main" id="{D609F5CF-DDFC-41F8-8D1C-3E9155E87C3F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7410277-91D9-456D-8D48-372BFBFE62D2}"/>
                  </a:ext>
                </a:extLst>
              </p:cNvPr>
              <p:cNvSpPr txBox="1"/>
              <p:nvPr/>
            </p:nvSpPr>
            <p:spPr>
              <a:xfrm>
                <a:off x="3014232" y="2406055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7410277-91D9-456D-8D48-372BFBFE6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32" y="2406055"/>
                <a:ext cx="2007996" cy="400110"/>
              </a:xfrm>
              <a:prstGeom prst="rect">
                <a:avLst/>
              </a:prstGeom>
              <a:blipFill>
                <a:blip r:embed="rId8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892003-45C1-4B21-8620-4C47C779F157}"/>
                  </a:ext>
                </a:extLst>
              </p:cNvPr>
              <p:cNvSpPr txBox="1"/>
              <p:nvPr/>
            </p:nvSpPr>
            <p:spPr>
              <a:xfrm>
                <a:off x="2924398" y="2041974"/>
                <a:ext cx="3077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892003-45C1-4B21-8620-4C47C779F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98" y="2041974"/>
                <a:ext cx="3077132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カーブ矢印 22">
            <a:extLst>
              <a:ext uri="{FF2B5EF4-FFF2-40B4-BE49-F238E27FC236}">
                <a16:creationId xmlns:a16="http://schemas.microsoft.com/office/drawing/2014/main" id="{319FCABC-8FA0-452B-BB0B-AFDB7233BDAD}"/>
              </a:ext>
            </a:extLst>
          </p:cNvPr>
          <p:cNvSpPr/>
          <p:nvPr/>
        </p:nvSpPr>
        <p:spPr>
          <a:xfrm rot="5400000">
            <a:off x="2287634" y="1369274"/>
            <a:ext cx="253954" cy="11607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左カーブ矢印 24">
            <a:extLst>
              <a:ext uri="{FF2B5EF4-FFF2-40B4-BE49-F238E27FC236}">
                <a16:creationId xmlns:a16="http://schemas.microsoft.com/office/drawing/2014/main" id="{C2A5EDF1-319F-47C9-8FA6-EDC318F395B1}"/>
              </a:ext>
            </a:extLst>
          </p:cNvPr>
          <p:cNvSpPr/>
          <p:nvPr/>
        </p:nvSpPr>
        <p:spPr>
          <a:xfrm rot="5400000">
            <a:off x="2652099" y="2211392"/>
            <a:ext cx="192553" cy="72120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DE9C255-7143-45D7-A153-3E59087A7719}"/>
                  </a:ext>
                </a:extLst>
              </p:cNvPr>
              <p:cNvSpPr txBox="1"/>
              <p:nvPr/>
            </p:nvSpPr>
            <p:spPr>
              <a:xfrm>
                <a:off x="3014232" y="3481000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DE9C255-7143-45D7-A153-3E59087A7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32" y="3481000"/>
                <a:ext cx="200799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8BB1249-821A-4D8B-AD1F-F21FA48E1819}"/>
                  </a:ext>
                </a:extLst>
              </p:cNvPr>
              <p:cNvSpPr txBox="1"/>
              <p:nvPr/>
            </p:nvSpPr>
            <p:spPr>
              <a:xfrm>
                <a:off x="3217707" y="3114650"/>
                <a:ext cx="3077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2000" b="0" dirty="0"/>
                  <a:t> 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8BB1249-821A-4D8B-AD1F-F21FA48E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707" y="3114650"/>
                <a:ext cx="307713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カーブ矢印 22">
            <a:extLst>
              <a:ext uri="{FF2B5EF4-FFF2-40B4-BE49-F238E27FC236}">
                <a16:creationId xmlns:a16="http://schemas.microsoft.com/office/drawing/2014/main" id="{3333E01E-B416-46E9-ABE2-BBD424B5B503}"/>
              </a:ext>
            </a:extLst>
          </p:cNvPr>
          <p:cNvSpPr/>
          <p:nvPr/>
        </p:nvSpPr>
        <p:spPr>
          <a:xfrm rot="5400000">
            <a:off x="2246863" y="2439210"/>
            <a:ext cx="253954" cy="11607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左カーブ矢印 24">
            <a:extLst>
              <a:ext uri="{FF2B5EF4-FFF2-40B4-BE49-F238E27FC236}">
                <a16:creationId xmlns:a16="http://schemas.microsoft.com/office/drawing/2014/main" id="{F69F0229-978E-4F00-A713-A2D8C1E745B3}"/>
              </a:ext>
            </a:extLst>
          </p:cNvPr>
          <p:cNvSpPr/>
          <p:nvPr/>
        </p:nvSpPr>
        <p:spPr>
          <a:xfrm rot="5400000">
            <a:off x="2530646" y="3227540"/>
            <a:ext cx="192553" cy="72120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1B29DBC-3F4C-4AA4-8DA4-0A4F94778E98}"/>
                  </a:ext>
                </a:extLst>
              </p:cNvPr>
              <p:cNvSpPr txBox="1"/>
              <p:nvPr/>
            </p:nvSpPr>
            <p:spPr>
              <a:xfrm>
                <a:off x="3368317" y="4620607"/>
                <a:ext cx="27777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1B29DBC-3F4C-4AA4-8DA4-0A4F94778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317" y="4620607"/>
                <a:ext cx="277778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7D40C3B-85E0-471C-9F69-1E2AE8BC63BF}"/>
                  </a:ext>
                </a:extLst>
              </p:cNvPr>
              <p:cNvSpPr txBox="1"/>
              <p:nvPr/>
            </p:nvSpPr>
            <p:spPr>
              <a:xfrm>
                <a:off x="3434148" y="4220211"/>
                <a:ext cx="384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（"/>
                          <m:endChr m:val="）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×(−5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7D40C3B-85E0-471C-9F69-1E2AE8BC6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148" y="4220211"/>
                <a:ext cx="3848192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右カーブ矢印 26">
            <a:extLst>
              <a:ext uri="{FF2B5EF4-FFF2-40B4-BE49-F238E27FC236}">
                <a16:creationId xmlns:a16="http://schemas.microsoft.com/office/drawing/2014/main" id="{0E9DAAAE-3143-42D4-A861-86367558FAB8}"/>
              </a:ext>
            </a:extLst>
          </p:cNvPr>
          <p:cNvSpPr/>
          <p:nvPr/>
        </p:nvSpPr>
        <p:spPr>
          <a:xfrm rot="5400000">
            <a:off x="2469478" y="3358936"/>
            <a:ext cx="213200" cy="1438994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左カーブ矢印 27">
            <a:extLst>
              <a:ext uri="{FF2B5EF4-FFF2-40B4-BE49-F238E27FC236}">
                <a16:creationId xmlns:a16="http://schemas.microsoft.com/office/drawing/2014/main" id="{57EA8222-BB2B-496B-9DAC-6A899447BD1D}"/>
              </a:ext>
            </a:extLst>
          </p:cNvPr>
          <p:cNvSpPr/>
          <p:nvPr/>
        </p:nvSpPr>
        <p:spPr>
          <a:xfrm rot="5400000">
            <a:off x="2765900" y="4281014"/>
            <a:ext cx="217772" cy="84157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7EE5438-7E93-4BA2-B087-E2A29F42C09A}"/>
                  </a:ext>
                </a:extLst>
              </p:cNvPr>
              <p:cNvSpPr txBox="1"/>
              <p:nvPr/>
            </p:nvSpPr>
            <p:spPr>
              <a:xfrm>
                <a:off x="3155077" y="5711655"/>
                <a:ext cx="27777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7EE5438-7E93-4BA2-B087-E2A29F42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077" y="5711655"/>
                <a:ext cx="2777787" cy="400110"/>
              </a:xfrm>
              <a:prstGeom prst="rect">
                <a:avLst/>
              </a:prstGeom>
              <a:blipFill>
                <a:blip r:embed="rId1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DA61B7B-3BF4-4AB3-A1B7-F962DAD851E2}"/>
                  </a:ext>
                </a:extLst>
              </p:cNvPr>
              <p:cNvSpPr txBox="1"/>
              <p:nvPr/>
            </p:nvSpPr>
            <p:spPr>
              <a:xfrm>
                <a:off x="3218602" y="5311026"/>
                <a:ext cx="384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（"/>
                          <m:endChr m:val="）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（"/>
                          <m:endChr m:val="）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DA61B7B-3BF4-4AB3-A1B7-F962DAD85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02" y="5311026"/>
                <a:ext cx="3848192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カーブ矢印 26">
            <a:extLst>
              <a:ext uri="{FF2B5EF4-FFF2-40B4-BE49-F238E27FC236}">
                <a16:creationId xmlns:a16="http://schemas.microsoft.com/office/drawing/2014/main" id="{B9426F18-EE1C-4488-85DD-6CEB2A3D496A}"/>
              </a:ext>
            </a:extLst>
          </p:cNvPr>
          <p:cNvSpPr/>
          <p:nvPr/>
        </p:nvSpPr>
        <p:spPr>
          <a:xfrm rot="5400000">
            <a:off x="2368972" y="4449984"/>
            <a:ext cx="213200" cy="1438994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左カーブ矢印 27">
            <a:extLst>
              <a:ext uri="{FF2B5EF4-FFF2-40B4-BE49-F238E27FC236}">
                <a16:creationId xmlns:a16="http://schemas.microsoft.com/office/drawing/2014/main" id="{0D1C11EB-B99B-4345-8E67-3C4518542858}"/>
              </a:ext>
            </a:extLst>
          </p:cNvPr>
          <p:cNvSpPr/>
          <p:nvPr/>
        </p:nvSpPr>
        <p:spPr>
          <a:xfrm rot="5400000">
            <a:off x="2665394" y="5372062"/>
            <a:ext cx="217772" cy="84157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8" grpId="0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23039</TotalTime>
  <Words>212</Words>
  <Application>Microsoft Office PowerPoint</Application>
  <PresentationFormat>ワイド画面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502</cp:revision>
  <dcterms:created xsi:type="dcterms:W3CDTF">2014-05-17T07:34:51Z</dcterms:created>
  <dcterms:modified xsi:type="dcterms:W3CDTF">2018-03-16T07:41:42Z</dcterms:modified>
</cp:coreProperties>
</file>