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5" r:id="rId3"/>
    <p:sldId id="329" r:id="rId4"/>
    <p:sldId id="33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B9BD5"/>
    <a:srgbClr val="00B050"/>
    <a:srgbClr val="000000"/>
    <a:srgbClr val="FF0000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3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2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1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6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D5D6-EE21-4BBC-B8CE-EBB021E35E97}" type="datetimeFigureOut">
              <a:rPr kumimoji="1" lang="ja-JP" altLang="en-US" smtClean="0"/>
              <a:t>2018/4/25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4279015" y="3745668"/>
                <a:ext cx="3687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015" y="3745668"/>
                <a:ext cx="368701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横巻き 17"/>
              <p:cNvSpPr/>
              <p:nvPr/>
            </p:nvSpPr>
            <p:spPr>
              <a:xfrm>
                <a:off x="94439" y="247140"/>
                <a:ext cx="8002959" cy="1043617"/>
              </a:xfrm>
              <a:prstGeom prst="horizontalScroll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同類項がある場合 ～文字が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latin typeface="Cambria Math" panose="02040503050406030204" pitchFamily="18" charset="0"/>
                        <a:ea typeface="ＭＳ ゴシック" panose="020B0609070205080204" pitchFamily="49" charset="-128"/>
                      </a:rPr>
                      <m:t> </m:t>
                    </m:r>
                    <m:r>
                      <a:rPr lang="en-US" altLang="ja-JP" sz="2800" b="1" i="1" smtClean="0">
                        <a:latin typeface="Cambria Math" panose="02040503050406030204" pitchFamily="18" charset="0"/>
                        <a:ea typeface="ＭＳ ゴシック" panose="020B0609070205080204" pitchFamily="49" charset="-128"/>
                      </a:rPr>
                      <m:t>𝟐</m:t>
                    </m:r>
                    <m:r>
                      <a:rPr lang="en-US" altLang="ja-JP" sz="2800" b="1" i="1" smtClean="0">
                        <a:latin typeface="Cambria Math" panose="02040503050406030204" pitchFamily="18" charset="0"/>
                        <a:ea typeface="ＭＳ ゴシック" panose="020B0609070205080204" pitchFamily="49" charset="-128"/>
                      </a:rPr>
                      <m:t> </m:t>
                    </m:r>
                    <m:r>
                      <a:rPr lang="ja-JP" altLang="en-US" sz="2800" b="1" i="1">
                        <a:latin typeface="Cambria Math" panose="02040503050406030204" pitchFamily="18" charset="0"/>
                        <a:ea typeface="ＭＳ ゴシック" panose="020B0609070205080204" pitchFamily="49" charset="-128"/>
                      </a:rPr>
                      <m:t>種類</m:t>
                    </m:r>
                  </m:oMath>
                </a14:m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あるとき～</a:t>
                </a:r>
                <a:endParaRPr lang="en-US" altLang="ja-JP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8" name="横巻き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" y="247140"/>
                <a:ext cx="8002959" cy="1043617"/>
              </a:xfrm>
              <a:prstGeom prst="horizontalScroll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正方形/長方形 99"/>
          <p:cNvSpPr/>
          <p:nvPr/>
        </p:nvSpPr>
        <p:spPr>
          <a:xfrm flipH="1">
            <a:off x="697249" y="1657839"/>
            <a:ext cx="7201791" cy="5512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658917" y="398803"/>
            <a:ext cx="1206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どう</a:t>
            </a:r>
            <a:r>
              <a:rPr lang="ja-JP" altLang="en-US" sz="1000" dirty="0" err="1"/>
              <a:t>る</a:t>
            </a:r>
            <a:r>
              <a:rPr lang="ja-JP" altLang="en-US" sz="1000" dirty="0"/>
              <a:t>いこう</a:t>
            </a:r>
            <a:endParaRPr lang="en-US" altLang="ja-JP" sz="1000" dirty="0"/>
          </a:p>
        </p:txBody>
      </p:sp>
      <p:pic>
        <p:nvPicPr>
          <p:cNvPr id="127" name="コンテンツ プレースホルダ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67" name="テキスト ボックス 66"/>
          <p:cNvSpPr txBox="1"/>
          <p:nvPr/>
        </p:nvSpPr>
        <p:spPr>
          <a:xfrm>
            <a:off x="2758736" y="393268"/>
            <a:ext cx="98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ばあい</a:t>
            </a:r>
            <a:endParaRPr lang="en-US" altLang="ja-JP" sz="10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59797" y="1719729"/>
            <a:ext cx="713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展開した式に同類項があれば</a:t>
            </a:r>
            <a:r>
              <a:rPr lang="en-US" altLang="ja-JP" sz="2400" dirty="0"/>
              <a:t>,  </a:t>
            </a:r>
            <a:r>
              <a:rPr lang="ja-JP" altLang="en-US" sz="2400" dirty="0"/>
              <a:t>同類項をまとめよう！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318748" y="3679009"/>
                <a:ext cx="3329818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748" y="3679009"/>
                <a:ext cx="3329818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1318748" y="5508358"/>
                <a:ext cx="3329818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(2)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748" y="5508358"/>
                <a:ext cx="3329818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左カーブ矢印 54"/>
          <p:cNvSpPr/>
          <p:nvPr/>
        </p:nvSpPr>
        <p:spPr>
          <a:xfrm rot="16200000">
            <a:off x="3029151" y="3473357"/>
            <a:ext cx="174947" cy="431442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右カーブ矢印 55"/>
          <p:cNvSpPr/>
          <p:nvPr/>
        </p:nvSpPr>
        <p:spPr>
          <a:xfrm rot="16200000">
            <a:off x="2752872" y="3826508"/>
            <a:ext cx="266134" cy="971277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左カーブ矢印 56"/>
          <p:cNvSpPr/>
          <p:nvPr/>
        </p:nvSpPr>
        <p:spPr>
          <a:xfrm rot="16200000">
            <a:off x="3255487" y="3072594"/>
            <a:ext cx="360566" cy="1069731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右カーブ矢印 57"/>
          <p:cNvSpPr/>
          <p:nvPr/>
        </p:nvSpPr>
        <p:spPr>
          <a:xfrm rot="16200000">
            <a:off x="3003336" y="3583286"/>
            <a:ext cx="359379" cy="1575212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左カーブ矢印 58"/>
          <p:cNvSpPr/>
          <p:nvPr/>
        </p:nvSpPr>
        <p:spPr>
          <a:xfrm rot="16200000">
            <a:off x="3043475" y="5281835"/>
            <a:ext cx="203028" cy="470673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右カーブ矢印 59"/>
          <p:cNvSpPr/>
          <p:nvPr/>
        </p:nvSpPr>
        <p:spPr>
          <a:xfrm rot="16200000">
            <a:off x="2768089" y="5553512"/>
            <a:ext cx="223705" cy="1170890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左カーブ矢印 60"/>
          <p:cNvSpPr/>
          <p:nvPr/>
        </p:nvSpPr>
        <p:spPr>
          <a:xfrm rot="16200000">
            <a:off x="3450377" y="4755112"/>
            <a:ext cx="287915" cy="1369360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337129" y="4692334"/>
                <a:ext cx="27453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129" y="4692334"/>
                <a:ext cx="274530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308352" y="5559352"/>
                <a:ext cx="4097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−18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52" y="5559352"/>
                <a:ext cx="4097518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289544" y="6111385"/>
                <a:ext cx="32538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−18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544" y="6111385"/>
                <a:ext cx="3253891" cy="461665"/>
              </a:xfrm>
              <a:prstGeom prst="rect">
                <a:avLst/>
              </a:prstGeom>
              <a:blipFill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右カーブ矢印 44"/>
          <p:cNvSpPr/>
          <p:nvPr/>
        </p:nvSpPr>
        <p:spPr>
          <a:xfrm rot="16200000">
            <a:off x="3074039" y="5252983"/>
            <a:ext cx="370030" cy="1929117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551016" y="3748158"/>
            <a:ext cx="470263" cy="4702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円/楕円 47"/>
          <p:cNvSpPr/>
          <p:nvPr/>
        </p:nvSpPr>
        <p:spPr>
          <a:xfrm>
            <a:off x="5849560" y="3742173"/>
            <a:ext cx="470263" cy="4702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円/楕円 65"/>
          <p:cNvSpPr/>
          <p:nvPr/>
        </p:nvSpPr>
        <p:spPr>
          <a:xfrm>
            <a:off x="6612172" y="5556840"/>
            <a:ext cx="470263" cy="4702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円/楕円 67"/>
          <p:cNvSpPr/>
          <p:nvPr/>
        </p:nvSpPr>
        <p:spPr>
          <a:xfrm>
            <a:off x="5769207" y="5550168"/>
            <a:ext cx="470263" cy="4702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二方向矢印 8"/>
          <p:cNvSpPr/>
          <p:nvPr/>
        </p:nvSpPr>
        <p:spPr>
          <a:xfrm rot="13475189">
            <a:off x="6216331" y="3513104"/>
            <a:ext cx="407406" cy="377733"/>
          </a:xfrm>
          <a:prstGeom prst="leftUpArrow">
            <a:avLst>
              <a:gd name="adj1" fmla="val 11716"/>
              <a:gd name="adj2" fmla="val 13584"/>
              <a:gd name="adj3" fmla="val 1848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552792" y="3081918"/>
                <a:ext cx="3735017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この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ja-JP" altLang="en-US" dirty="0"/>
                  <a:t>つが同類項なのでまとめる！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792" y="3081918"/>
                <a:ext cx="3735017" cy="369332"/>
              </a:xfrm>
              <a:prstGeom prst="rect">
                <a:avLst/>
              </a:prstGeom>
              <a:blipFill>
                <a:blip r:embed="rId10"/>
                <a:stretch>
                  <a:fillRect l="-326" t="-14754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322766" y="4213870"/>
                <a:ext cx="3687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)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66" y="4213870"/>
                <a:ext cx="3687019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821538" y="2576186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（例）次の式を展開しよう！</a:t>
            </a:r>
            <a:endParaRPr kumimoji="1"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74AC983-1E3B-43DC-B2E4-40D8B6F191EF}"/>
                  </a:ext>
                </a:extLst>
              </p:cNvPr>
              <p:cNvSpPr txBox="1"/>
              <p:nvPr/>
            </p:nvSpPr>
            <p:spPr>
              <a:xfrm>
                <a:off x="-142068" y="-78826"/>
                <a:ext cx="8349816" cy="2462213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54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中</m:t>
                      </m:r>
                      <m:r>
                        <a:rPr lang="en-US" altLang="ja-JP" sz="15400" b="1" i="1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ja-JP" altLang="en-US" sz="15400" b="1" i="1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数学</m:t>
                      </m:r>
                    </m:oMath>
                  </m:oMathPara>
                </a14:m>
                <a:endParaRPr lang="en-US" altLang="ja-JP" sz="15400" b="1" dirty="0">
                  <a:ln w="3810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8100000" scaled="1"/>
                    <a:tileRect/>
                  </a:gra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74AC983-1E3B-43DC-B2E4-40D8B6F19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068" y="-78826"/>
                <a:ext cx="8349816" cy="2462213"/>
              </a:xfrm>
              <a:prstGeom prst="rect">
                <a:avLst/>
              </a:prstGeom>
              <a:blipFill>
                <a:blip r:embed="rId12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CD57C5C-6080-4AA3-9A90-649F2A2F44FC}"/>
              </a:ext>
            </a:extLst>
          </p:cNvPr>
          <p:cNvSpPr txBox="1"/>
          <p:nvPr/>
        </p:nvSpPr>
        <p:spPr>
          <a:xfrm>
            <a:off x="-1883169" y="3950087"/>
            <a:ext cx="15948678" cy="1892826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117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同類項</a:t>
            </a:r>
            <a:r>
              <a:rPr lang="ja-JP" altLang="en-US" sz="96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がある</a:t>
            </a:r>
            <a:r>
              <a:rPr lang="ja-JP" altLang="en-US" sz="117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場合</a:t>
            </a:r>
            <a:r>
              <a:rPr lang="en-US" altLang="ja-JP" sz="117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!!!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3032701-C64B-4618-918D-1A226CF1F08F}"/>
              </a:ext>
            </a:extLst>
          </p:cNvPr>
          <p:cNvSpPr txBox="1"/>
          <p:nvPr/>
        </p:nvSpPr>
        <p:spPr>
          <a:xfrm>
            <a:off x="-2239561" y="1816494"/>
            <a:ext cx="10982414" cy="1569660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48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96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式の展開</a:t>
            </a:r>
            <a:r>
              <a:rPr lang="ja-JP" altLang="en-US" sz="48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2800" b="1" dirty="0">
              <a:ln w="38100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71BF960-4EDC-485C-B5C8-AEE3BB06D9F0}"/>
              </a:ext>
            </a:extLst>
          </p:cNvPr>
          <p:cNvSpPr txBox="1"/>
          <p:nvPr/>
        </p:nvSpPr>
        <p:spPr>
          <a:xfrm>
            <a:off x="478444" y="5411450"/>
            <a:ext cx="10982414" cy="1446550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4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88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文字</a:t>
            </a:r>
            <a:r>
              <a:rPr lang="ja-JP" altLang="en-US" sz="5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が</a:t>
            </a:r>
            <a:r>
              <a:rPr lang="en-US" altLang="ja-JP" sz="88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2</a:t>
            </a:r>
            <a:r>
              <a:rPr lang="ja-JP" altLang="en-US" sz="8800" b="1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種類</a:t>
            </a:r>
            <a:r>
              <a:rPr lang="ja-JP" altLang="en-US" sz="6600" b="1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あるとき</a:t>
            </a:r>
            <a:r>
              <a:rPr lang="ja-JP" altLang="en-US" sz="4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0700" b="1" dirty="0">
              <a:ln w="38100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113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00" grpId="0" animBg="1"/>
      <p:bldP spid="75" grpId="0"/>
      <p:bldP spid="37" grpId="0"/>
      <p:bldP spid="52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30" grpId="0"/>
      <p:bldP spid="31" grpId="0"/>
      <p:bldP spid="32" grpId="0"/>
      <p:bldP spid="45" grpId="0" animBg="1"/>
      <p:bldP spid="7" grpId="0" animBg="1"/>
      <p:bldP spid="48" grpId="0" animBg="1"/>
      <p:bldP spid="66" grpId="0" animBg="1"/>
      <p:bldP spid="68" grpId="0" animBg="1"/>
      <p:bldP spid="9" grpId="0" animBg="1"/>
      <p:bldP spid="10" grpId="0" animBg="1"/>
      <p:bldP spid="40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練習問題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937460" y="2060921"/>
                <a:ext cx="3491321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60" y="2060921"/>
                <a:ext cx="3491321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002741" y="3033553"/>
                <a:ext cx="3868367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(2)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ja-JP" sz="2400" b="0" dirty="0"/>
                  <a:t> </a:t>
                </a: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41" y="3033553"/>
                <a:ext cx="3868367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425511" y="1453650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CB71811-006D-470E-8B3D-5D9F0A88E4DE}"/>
                  </a:ext>
                </a:extLst>
              </p:cNvPr>
              <p:cNvSpPr txBox="1"/>
              <p:nvPr/>
            </p:nvSpPr>
            <p:spPr>
              <a:xfrm>
                <a:off x="937460" y="4006185"/>
                <a:ext cx="3491320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(3)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CB71811-006D-470E-8B3D-5D9F0A88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60" y="4006185"/>
                <a:ext cx="3491320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1D96FA-47F6-486F-9794-76EF82ED7B03}"/>
                  </a:ext>
                </a:extLst>
              </p:cNvPr>
              <p:cNvSpPr txBox="1"/>
              <p:nvPr/>
            </p:nvSpPr>
            <p:spPr>
              <a:xfrm>
                <a:off x="1002741" y="4978817"/>
                <a:ext cx="3890401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(4)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+7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ja-JP" sz="2400" b="0" dirty="0"/>
                  <a:t> 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1D96FA-47F6-486F-9794-76EF82ED7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41" y="4978817"/>
                <a:ext cx="3890401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05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216818" y="4656320"/>
                <a:ext cx="41339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−15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18" y="4656320"/>
                <a:ext cx="4133967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171630" y="2630792"/>
                <a:ext cx="3491379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(1)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30" y="2630792"/>
                <a:ext cx="3491379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119713" y="4587310"/>
                <a:ext cx="3543295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ja-JP" sz="2400" dirty="0"/>
                        <m:t> 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13" y="4587310"/>
                <a:ext cx="3543295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カーブ矢印 6"/>
          <p:cNvSpPr/>
          <p:nvPr/>
        </p:nvSpPr>
        <p:spPr>
          <a:xfrm rot="16200000">
            <a:off x="3164712" y="2335712"/>
            <a:ext cx="163718" cy="615050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右カーブ矢印 10"/>
          <p:cNvSpPr/>
          <p:nvPr/>
        </p:nvSpPr>
        <p:spPr>
          <a:xfrm rot="16200000">
            <a:off x="2776692" y="2629329"/>
            <a:ext cx="209190" cy="1345613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左カーブ矢印 11"/>
          <p:cNvSpPr/>
          <p:nvPr/>
        </p:nvSpPr>
        <p:spPr>
          <a:xfrm rot="16200000">
            <a:off x="3425159" y="1857953"/>
            <a:ext cx="346743" cy="1318968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右カーブ矢印 12"/>
          <p:cNvSpPr/>
          <p:nvPr/>
        </p:nvSpPr>
        <p:spPr>
          <a:xfrm rot="16200000">
            <a:off x="3050921" y="2284070"/>
            <a:ext cx="477549" cy="2172194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左カーブ矢印 14"/>
          <p:cNvSpPr/>
          <p:nvPr/>
        </p:nvSpPr>
        <p:spPr>
          <a:xfrm rot="16200000">
            <a:off x="3147836" y="4300110"/>
            <a:ext cx="111461" cy="529041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右カーブ矢印 16"/>
          <p:cNvSpPr/>
          <p:nvPr/>
        </p:nvSpPr>
        <p:spPr>
          <a:xfrm rot="16200000">
            <a:off x="2696315" y="4562073"/>
            <a:ext cx="241035" cy="1302505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左カーブ矢印 17"/>
          <p:cNvSpPr/>
          <p:nvPr/>
        </p:nvSpPr>
        <p:spPr>
          <a:xfrm rot="16200000">
            <a:off x="3404562" y="3826072"/>
            <a:ext cx="346743" cy="1277774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右カーブ矢印 18"/>
          <p:cNvSpPr/>
          <p:nvPr/>
        </p:nvSpPr>
        <p:spPr>
          <a:xfrm rot="16200000">
            <a:off x="2912151" y="4341355"/>
            <a:ext cx="445688" cy="1948593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258013" y="2684861"/>
                <a:ext cx="4467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013" y="2684861"/>
                <a:ext cx="446734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375790" y="3188967"/>
                <a:ext cx="337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−18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90" y="3188967"/>
                <a:ext cx="337360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4373470" y="5205230"/>
                <a:ext cx="29858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−13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470" y="5205230"/>
                <a:ext cx="2985874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円/楕円 32"/>
          <p:cNvSpPr/>
          <p:nvPr/>
        </p:nvSpPr>
        <p:spPr>
          <a:xfrm>
            <a:off x="6781460" y="4660611"/>
            <a:ext cx="470263" cy="470263"/>
          </a:xfrm>
          <a:prstGeom prst="ellipse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円/楕円 33"/>
          <p:cNvSpPr/>
          <p:nvPr/>
        </p:nvSpPr>
        <p:spPr>
          <a:xfrm>
            <a:off x="5888142" y="4654032"/>
            <a:ext cx="470263" cy="470263"/>
          </a:xfrm>
          <a:prstGeom prst="ellipse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円/楕円 34"/>
          <p:cNvSpPr/>
          <p:nvPr/>
        </p:nvSpPr>
        <p:spPr>
          <a:xfrm>
            <a:off x="6911115" y="2674084"/>
            <a:ext cx="470263" cy="470263"/>
          </a:xfrm>
          <a:prstGeom prst="ellipse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6037398" y="2674084"/>
            <a:ext cx="470263" cy="470263"/>
          </a:xfrm>
          <a:prstGeom prst="ellipse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二方向矢印 38"/>
          <p:cNvSpPr/>
          <p:nvPr/>
        </p:nvSpPr>
        <p:spPr>
          <a:xfrm rot="13475189">
            <a:off x="6470627" y="2408514"/>
            <a:ext cx="407406" cy="377733"/>
          </a:xfrm>
          <a:prstGeom prst="leftUpArrow">
            <a:avLst>
              <a:gd name="adj1" fmla="val 11716"/>
              <a:gd name="adj2" fmla="val 13584"/>
              <a:gd name="adj3" fmla="val 1848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961932" y="1977328"/>
                <a:ext cx="367781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この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ja-JP" altLang="en-US" dirty="0"/>
                  <a:t>つが同類項なのでまとめる！</a:t>
                </a: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932" y="1977328"/>
                <a:ext cx="3677811" cy="369332"/>
              </a:xfrm>
              <a:prstGeom prst="rect">
                <a:avLst/>
              </a:prstGeom>
              <a:blipFill>
                <a:blip r:embed="rId9"/>
                <a:stretch>
                  <a:fillRect l="-993" t="-12903" r="-828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540085" y="1577218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58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/>
      <p:bldP spid="21" grpId="0"/>
      <p:bldP spid="23" grpId="0"/>
      <p:bldP spid="33" grpId="0" animBg="1"/>
      <p:bldP spid="34" grpId="0" animBg="1"/>
      <p:bldP spid="35" grpId="0" animBg="1"/>
      <p:bldP spid="37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369612" y="4656320"/>
                <a:ext cx="43543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−18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+28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−42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612" y="4656320"/>
                <a:ext cx="4354305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171630" y="2630792"/>
                <a:ext cx="3491379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(3)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30" y="2630792"/>
                <a:ext cx="3491379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119713" y="4587310"/>
                <a:ext cx="3543295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(4)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+7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ja-JP" sz="2400" dirty="0"/>
                        <m:t> 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13" y="4587310"/>
                <a:ext cx="3543295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カーブ矢印 6"/>
          <p:cNvSpPr/>
          <p:nvPr/>
        </p:nvSpPr>
        <p:spPr>
          <a:xfrm rot="16200000">
            <a:off x="3164712" y="2335712"/>
            <a:ext cx="163718" cy="615050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右カーブ矢印 10"/>
          <p:cNvSpPr/>
          <p:nvPr/>
        </p:nvSpPr>
        <p:spPr>
          <a:xfrm rot="16200000">
            <a:off x="2776692" y="2629329"/>
            <a:ext cx="209190" cy="1345613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左カーブ矢印 11"/>
          <p:cNvSpPr/>
          <p:nvPr/>
        </p:nvSpPr>
        <p:spPr>
          <a:xfrm rot="16200000">
            <a:off x="3425159" y="1857953"/>
            <a:ext cx="346743" cy="1318968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右カーブ矢印 12"/>
          <p:cNvSpPr/>
          <p:nvPr/>
        </p:nvSpPr>
        <p:spPr>
          <a:xfrm rot="16200000">
            <a:off x="3050921" y="2284070"/>
            <a:ext cx="477549" cy="2172194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左カーブ矢印 14"/>
          <p:cNvSpPr/>
          <p:nvPr/>
        </p:nvSpPr>
        <p:spPr>
          <a:xfrm rot="16200000">
            <a:off x="3147836" y="4300110"/>
            <a:ext cx="111461" cy="529041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右カーブ矢印 16"/>
          <p:cNvSpPr/>
          <p:nvPr/>
        </p:nvSpPr>
        <p:spPr>
          <a:xfrm rot="16200000">
            <a:off x="2696315" y="4562073"/>
            <a:ext cx="241035" cy="1302505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左カーブ矢印 17"/>
          <p:cNvSpPr/>
          <p:nvPr/>
        </p:nvSpPr>
        <p:spPr>
          <a:xfrm rot="16200000">
            <a:off x="3404562" y="3826072"/>
            <a:ext cx="346743" cy="1277774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右カーブ矢印 18"/>
          <p:cNvSpPr/>
          <p:nvPr/>
        </p:nvSpPr>
        <p:spPr>
          <a:xfrm rot="16200000">
            <a:off x="2912151" y="4341355"/>
            <a:ext cx="445688" cy="1948593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258013" y="2684861"/>
                <a:ext cx="4467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+24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013" y="2684861"/>
                <a:ext cx="446734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375790" y="3188967"/>
                <a:ext cx="3373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90" y="3188967"/>
                <a:ext cx="337360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4351435" y="5205230"/>
                <a:ext cx="3375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−42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435" y="5205230"/>
                <a:ext cx="3375921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円/楕円 32"/>
          <p:cNvSpPr/>
          <p:nvPr/>
        </p:nvSpPr>
        <p:spPr>
          <a:xfrm>
            <a:off x="7132539" y="4660611"/>
            <a:ext cx="470263" cy="470263"/>
          </a:xfrm>
          <a:prstGeom prst="ellipse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円/楕円 33"/>
          <p:cNvSpPr/>
          <p:nvPr/>
        </p:nvSpPr>
        <p:spPr>
          <a:xfrm>
            <a:off x="6096000" y="4654032"/>
            <a:ext cx="470263" cy="470263"/>
          </a:xfrm>
          <a:prstGeom prst="ellipse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円/楕円 34"/>
          <p:cNvSpPr/>
          <p:nvPr/>
        </p:nvSpPr>
        <p:spPr>
          <a:xfrm>
            <a:off x="7091781" y="2674084"/>
            <a:ext cx="470263" cy="470263"/>
          </a:xfrm>
          <a:prstGeom prst="ellipse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6218064" y="2674084"/>
            <a:ext cx="470263" cy="470263"/>
          </a:xfrm>
          <a:prstGeom prst="ellipse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二方向矢印 38"/>
          <p:cNvSpPr/>
          <p:nvPr/>
        </p:nvSpPr>
        <p:spPr>
          <a:xfrm rot="13475189">
            <a:off x="6641966" y="2408514"/>
            <a:ext cx="407406" cy="377733"/>
          </a:xfrm>
          <a:prstGeom prst="leftUpArrow">
            <a:avLst>
              <a:gd name="adj1" fmla="val 11716"/>
              <a:gd name="adj2" fmla="val 13584"/>
              <a:gd name="adj3" fmla="val 1848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133271" y="1977328"/>
                <a:ext cx="367781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この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ja-JP" altLang="en-US" dirty="0"/>
                  <a:t>つが同類項なのでまとめる！</a:t>
                </a: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71" y="1977328"/>
                <a:ext cx="3677811" cy="369332"/>
              </a:xfrm>
              <a:prstGeom prst="rect">
                <a:avLst/>
              </a:prstGeom>
              <a:blipFill>
                <a:blip r:embed="rId9"/>
                <a:stretch>
                  <a:fillRect l="-993" t="-12903" r="-828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540085" y="1577218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478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/>
      <p:bldP spid="21" grpId="0"/>
      <p:bldP spid="23" grpId="0"/>
      <p:bldP spid="33" grpId="0" animBg="1"/>
      <p:bldP spid="34" grpId="0" animBg="1"/>
      <p:bldP spid="35" grpId="0" animBg="1"/>
      <p:bldP spid="37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22728</TotalTime>
  <Words>272</Words>
  <Application>Microsoft Office PowerPoint</Application>
  <PresentationFormat>ワイド画面</PresentationFormat>
  <Paragraphs>41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ＭＳ 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Sonoda</dc:creator>
  <cp:lastModifiedBy>toshiya osikawa</cp:lastModifiedBy>
  <cp:revision>519</cp:revision>
  <dcterms:created xsi:type="dcterms:W3CDTF">2014-05-17T07:34:51Z</dcterms:created>
  <dcterms:modified xsi:type="dcterms:W3CDTF">2018-04-25T09:10:05Z</dcterms:modified>
</cp:coreProperties>
</file>