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5" r:id="rId3"/>
    <p:sldId id="33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000"/>
    <a:srgbClr val="5B9BD5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864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横巻き 17"/>
              <p:cNvSpPr/>
              <p:nvPr/>
            </p:nvSpPr>
            <p:spPr>
              <a:xfrm>
                <a:off x="94441" y="247140"/>
                <a:ext cx="3639264" cy="1043617"/>
              </a:xfrm>
              <a:prstGeom prst="horizontalScroll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 の展開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8" name="横巻き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1" y="247140"/>
                <a:ext cx="3639264" cy="1043617"/>
              </a:xfrm>
              <a:prstGeom prst="horizontalScroll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正方形/長方形 99"/>
          <p:cNvSpPr/>
          <p:nvPr/>
        </p:nvSpPr>
        <p:spPr>
          <a:xfrm flipH="1">
            <a:off x="475800" y="1417734"/>
            <a:ext cx="9820400" cy="28675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2548115" y="391916"/>
            <a:ext cx="985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てんかい</a:t>
            </a:r>
            <a:endParaRPr lang="en-US" altLang="ja-JP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846489" y="2319978"/>
                <a:ext cx="1743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489" y="2319978"/>
                <a:ext cx="1743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035616" y="3147778"/>
                <a:ext cx="3209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616" y="3147778"/>
                <a:ext cx="320945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6806046" y="2344506"/>
                <a:ext cx="3209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46" y="2344506"/>
                <a:ext cx="320945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カーブ矢印 29"/>
          <p:cNvSpPr/>
          <p:nvPr/>
        </p:nvSpPr>
        <p:spPr>
          <a:xfrm rot="16200000">
            <a:off x="8428084" y="2101587"/>
            <a:ext cx="156107" cy="388705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右カーブ矢印 30"/>
          <p:cNvSpPr/>
          <p:nvPr/>
        </p:nvSpPr>
        <p:spPr>
          <a:xfrm rot="16200000">
            <a:off x="8199739" y="2400326"/>
            <a:ext cx="112580" cy="888924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左カーブ矢印 31"/>
          <p:cNvSpPr/>
          <p:nvPr/>
        </p:nvSpPr>
        <p:spPr>
          <a:xfrm rot="16200000">
            <a:off x="8715699" y="1749358"/>
            <a:ext cx="235466" cy="1043290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右カーブ矢印 33"/>
          <p:cNvSpPr/>
          <p:nvPr/>
        </p:nvSpPr>
        <p:spPr>
          <a:xfrm rot="16200000">
            <a:off x="8447971" y="2152085"/>
            <a:ext cx="270700" cy="1543508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046633" y="3696568"/>
                <a:ext cx="2673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633" y="3696568"/>
                <a:ext cx="267355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円/楕円 38"/>
          <p:cNvSpPr/>
          <p:nvPr/>
        </p:nvSpPr>
        <p:spPr>
          <a:xfrm>
            <a:off x="8211241" y="3146441"/>
            <a:ext cx="463962" cy="45805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787716" y="2379495"/>
                <a:ext cx="1518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16" y="2379495"/>
                <a:ext cx="151895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895800" y="2377866"/>
                <a:ext cx="2673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00" y="2377866"/>
                <a:ext cx="26735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475800" y="1580951"/>
            <a:ext cx="137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【</a:t>
            </a:r>
            <a:r>
              <a:rPr lang="ja-JP" altLang="en-US" sz="2800" b="1" dirty="0">
                <a:solidFill>
                  <a:srgbClr val="FF0000"/>
                </a:solidFill>
              </a:rPr>
              <a:t>公式</a:t>
            </a:r>
            <a:r>
              <a:rPr lang="en-US" altLang="ja-JP" sz="2800" b="1" dirty="0">
                <a:solidFill>
                  <a:srgbClr val="FF0000"/>
                </a:solidFill>
              </a:rPr>
              <a:t>】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34426" y="1680748"/>
            <a:ext cx="986944" cy="4103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</a:rPr>
              <a:t>解  説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75800" y="4377402"/>
            <a:ext cx="375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（例）</a:t>
            </a:r>
            <a:r>
              <a:rPr lang="ja-JP" altLang="en-US" sz="2400" dirty="0"/>
              <a:t>次の式を展開しよう！</a:t>
            </a:r>
            <a:endParaRPr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1407879" y="4782579"/>
                <a:ext cx="2096770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879" y="4782579"/>
                <a:ext cx="2096770" cy="5231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3030958" y="5244244"/>
                <a:ext cx="2615514" cy="47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958" y="5244244"/>
                <a:ext cx="2615514" cy="4777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407879" y="5869166"/>
                <a:ext cx="2458896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879" y="5869166"/>
                <a:ext cx="2458896" cy="5231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3077212" y="5930658"/>
                <a:ext cx="5366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12" y="5930658"/>
                <a:ext cx="5366010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3439838" y="6402919"/>
                <a:ext cx="3288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838" y="6402919"/>
                <a:ext cx="328828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63B0E69-5063-4F79-8A88-3EA62982EE06}"/>
                  </a:ext>
                </a:extLst>
              </p:cNvPr>
              <p:cNvSpPr txBox="1"/>
              <p:nvPr/>
            </p:nvSpPr>
            <p:spPr>
              <a:xfrm>
                <a:off x="2145438" y="4836272"/>
                <a:ext cx="5551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63B0E69-5063-4F79-8A88-3EA62982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38" y="4836272"/>
                <a:ext cx="555119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/楕円 38">
            <a:extLst>
              <a:ext uri="{FF2B5EF4-FFF2-40B4-BE49-F238E27FC236}">
                <a16:creationId xmlns:a16="http://schemas.microsoft.com/office/drawing/2014/main" id="{F8C9EA82-041C-410B-B223-9494A33CB129}"/>
              </a:ext>
            </a:extLst>
          </p:cNvPr>
          <p:cNvSpPr/>
          <p:nvPr/>
        </p:nvSpPr>
        <p:spPr>
          <a:xfrm>
            <a:off x="8924164" y="3156588"/>
            <a:ext cx="463962" cy="45805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C8EDE09-23BB-4F8F-A192-29DA21861A1A}"/>
                  </a:ext>
                </a:extLst>
              </p:cNvPr>
              <p:cNvSpPr txBox="1"/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5400" b="1" i="1" smtClean="0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ja-JP" altLang="en-US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5400" b="1" dirty="0">
                  <a:ln w="57150">
                    <a:solidFill>
                      <a:srgbClr val="0070C0"/>
                    </a:solidFill>
                  </a:ln>
                  <a:solidFill>
                    <a:schemeClr val="bg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C8EDE09-23BB-4F8F-A192-29DA21861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blipFill>
                <a:blip r:embed="rId16"/>
                <a:stretch>
                  <a:fillRect t="-495" b="-5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FEFEAE7-F40D-4ED2-BC35-3E06DA671CFB}"/>
              </a:ext>
            </a:extLst>
          </p:cNvPr>
          <p:cNvSpPr txBox="1"/>
          <p:nvPr/>
        </p:nvSpPr>
        <p:spPr>
          <a:xfrm>
            <a:off x="-2239561" y="1816494"/>
            <a:ext cx="10982414" cy="1569660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96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2800" b="1" dirty="0">
              <a:ln w="57150">
                <a:solidFill>
                  <a:srgbClr val="0070C0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01FAF8-887C-4F7A-8677-49B9B340A182}"/>
              </a:ext>
            </a:extLst>
          </p:cNvPr>
          <p:cNvSpPr txBox="1"/>
          <p:nvPr/>
        </p:nvSpPr>
        <p:spPr>
          <a:xfrm>
            <a:off x="2886075" y="4395787"/>
            <a:ext cx="11713556" cy="2462213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0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の</a:t>
            </a:r>
            <a:r>
              <a:rPr lang="ja-JP" altLang="en-US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展開</a:t>
            </a:r>
            <a:r>
              <a:rPr lang="en-US" altLang="ja-JP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!!!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A669CAD-8B35-4BAC-86E1-316001A58C9C}"/>
                  </a:ext>
                </a:extLst>
              </p:cNvPr>
              <p:cNvSpPr txBox="1"/>
              <p:nvPr/>
            </p:nvSpPr>
            <p:spPr>
              <a:xfrm>
                <a:off x="-2779566" y="4742149"/>
                <a:ext cx="11713556" cy="1902059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1500" b="1" i="1" smtClean="0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ja-JP" sz="11500" b="1" i="1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1500" b="1" i="1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1500" b="1" i="1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1500" b="1" i="1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ja-JP" sz="11500" b="1" i="1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11500" b="1" i="1" smtClean="0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ja-JP" sz="26600" b="1" dirty="0">
                  <a:ln w="3810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A669CAD-8B35-4BAC-86E1-316001A5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79566" y="4742149"/>
                <a:ext cx="11713556" cy="1902059"/>
              </a:xfrm>
              <a:prstGeom prst="rect">
                <a:avLst/>
              </a:prstGeom>
              <a:blipFill>
                <a:blip r:embed="rId17"/>
                <a:stretch>
                  <a:fillRect t="-3205" b="-15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13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29" grpId="0"/>
      <p:bldP spid="63" grpId="0"/>
      <p:bldP spid="28" grpId="0"/>
      <p:bldP spid="30" grpId="0" animBg="1"/>
      <p:bldP spid="31" grpId="0" animBg="1"/>
      <p:bldP spid="32" grpId="0" animBg="1"/>
      <p:bldP spid="34" grpId="0" animBg="1"/>
      <p:bldP spid="35" grpId="0"/>
      <p:bldP spid="39" grpId="0" animBg="1"/>
      <p:bldP spid="40" grpId="0"/>
      <p:bldP spid="42" grpId="0"/>
      <p:bldP spid="51" grpId="0"/>
      <p:bldP spid="53" grpId="0" animBg="1"/>
      <p:bldP spid="79" grpId="0"/>
      <p:bldP spid="80" grpId="0"/>
      <p:bldP spid="81" grpId="0"/>
      <p:bldP spid="82" grpId="0"/>
      <p:bldP spid="83" grpId="0"/>
      <p:bldP spid="84" grpId="0"/>
      <p:bldP spid="41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817616" y="2139482"/>
                <a:ext cx="2096770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16" y="2139482"/>
                <a:ext cx="2096770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784565" y="3655845"/>
                <a:ext cx="2337509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65" y="3655845"/>
                <a:ext cx="2337509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62531" y="5172208"/>
                <a:ext cx="256096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1" y="5172208"/>
                <a:ext cx="2560967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EE500B-67E4-484E-84E3-18294A6BE106}"/>
              </a:ext>
            </a:extLst>
          </p:cNvPr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30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817616" y="2139482"/>
                <a:ext cx="2096770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16" y="2139482"/>
                <a:ext cx="2096770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784565" y="3655845"/>
                <a:ext cx="2337509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65" y="3655845"/>
                <a:ext cx="2337509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62531" y="5172208"/>
                <a:ext cx="256096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1" y="5172208"/>
                <a:ext cx="2560967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EE500B-67E4-484E-84E3-18294A6BE106}"/>
              </a:ext>
            </a:extLst>
          </p:cNvPr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  <p:sp>
        <p:nvSpPr>
          <p:cNvPr id="8" name="横巻き 35">
            <a:extLst>
              <a:ext uri="{FF2B5EF4-FFF2-40B4-BE49-F238E27FC236}">
                <a16:creationId xmlns:a16="http://schemas.microsoft.com/office/drawing/2014/main" id="{89F89FE8-847C-42BD-A2CA-CDCC34488562}"/>
              </a:ext>
            </a:extLst>
          </p:cNvPr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C3330AA-A621-490E-AFCB-468A4596EC2E}"/>
                  </a:ext>
                </a:extLst>
              </p:cNvPr>
              <p:cNvSpPr txBox="1"/>
              <p:nvPr/>
            </p:nvSpPr>
            <p:spPr>
              <a:xfrm>
                <a:off x="2467993" y="2691333"/>
                <a:ext cx="2615514" cy="47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C3330AA-A621-490E-AFCB-468A4596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93" y="2691333"/>
                <a:ext cx="2615514" cy="477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0B61695-F6D8-4E3A-9188-EFE0F53411B3}"/>
                  </a:ext>
                </a:extLst>
              </p:cNvPr>
              <p:cNvSpPr txBox="1"/>
              <p:nvPr/>
            </p:nvSpPr>
            <p:spPr>
              <a:xfrm>
                <a:off x="2805907" y="5233700"/>
                <a:ext cx="4695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0B61695-F6D8-4E3A-9188-EFE0F53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907" y="5233700"/>
                <a:ext cx="4695051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D60EE87-DD76-46D9-85F0-AC8708F5C63F}"/>
                  </a:ext>
                </a:extLst>
              </p:cNvPr>
              <p:cNvSpPr txBox="1"/>
              <p:nvPr/>
            </p:nvSpPr>
            <p:spPr>
              <a:xfrm>
                <a:off x="2900721" y="5778391"/>
                <a:ext cx="3288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D60EE87-DD76-46D9-85F0-AC8708F5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721" y="5778391"/>
                <a:ext cx="328828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1E6A3B-44ED-4BB0-85DA-265BE3372261}"/>
                  </a:ext>
                </a:extLst>
              </p:cNvPr>
              <p:cNvSpPr txBox="1"/>
              <p:nvPr/>
            </p:nvSpPr>
            <p:spPr>
              <a:xfrm>
                <a:off x="2709257" y="4251187"/>
                <a:ext cx="29338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1E6A3B-44ED-4BB0-85DA-265BE3372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257" y="4251187"/>
                <a:ext cx="2933881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7D91F54-58E4-402B-9567-FDBFAFC008DE}"/>
              </a:ext>
            </a:extLst>
          </p:cNvPr>
          <p:cNvSpPr/>
          <p:nvPr/>
        </p:nvSpPr>
        <p:spPr>
          <a:xfrm flipH="1">
            <a:off x="7800190" y="1292389"/>
            <a:ext cx="4118551" cy="13702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1E30F3-1189-4225-A7EF-6183BD1DAF8A}"/>
                  </a:ext>
                </a:extLst>
              </p:cNvPr>
              <p:cNvSpPr txBox="1"/>
              <p:nvPr/>
            </p:nvSpPr>
            <p:spPr>
              <a:xfrm>
                <a:off x="8046329" y="1949342"/>
                <a:ext cx="1518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1E30F3-1189-4225-A7EF-6183BD1DA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29" y="1949342"/>
                <a:ext cx="151895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1D25BAA-C868-4403-A648-2B379BC911DE}"/>
                  </a:ext>
                </a:extLst>
              </p:cNvPr>
              <p:cNvSpPr txBox="1"/>
              <p:nvPr/>
            </p:nvSpPr>
            <p:spPr>
              <a:xfrm>
                <a:off x="9161534" y="1972420"/>
                <a:ext cx="2673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1D25BAA-C868-4403-A648-2B379BC9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534" y="1972420"/>
                <a:ext cx="267355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305EF5-4459-4E11-B885-AAC1586F2F9D}"/>
              </a:ext>
            </a:extLst>
          </p:cNvPr>
          <p:cNvSpPr txBox="1"/>
          <p:nvPr/>
        </p:nvSpPr>
        <p:spPr>
          <a:xfrm>
            <a:off x="7880613" y="1426805"/>
            <a:ext cx="137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【</a:t>
            </a:r>
            <a:r>
              <a:rPr lang="ja-JP" altLang="en-US" sz="2800" b="1" dirty="0">
                <a:solidFill>
                  <a:srgbClr val="FF0000"/>
                </a:solidFill>
              </a:rPr>
              <a:t>公式</a:t>
            </a:r>
            <a:r>
              <a:rPr lang="en-US" altLang="ja-JP" sz="2800" b="1" dirty="0">
                <a:solidFill>
                  <a:srgbClr val="FF0000"/>
                </a:solidFill>
              </a:rPr>
              <a:t>】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D114227-6626-4EF6-A285-4CC096C97A55}"/>
                  </a:ext>
                </a:extLst>
              </p:cNvPr>
              <p:cNvSpPr txBox="1"/>
              <p:nvPr/>
            </p:nvSpPr>
            <p:spPr>
              <a:xfrm>
                <a:off x="2619085" y="2216932"/>
                <a:ext cx="33305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D114227-6626-4EF6-A285-4CC096C9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085" y="2216932"/>
                <a:ext cx="333056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1D6310D-0210-4E94-BD29-01FB0FA4BBC4}"/>
                  </a:ext>
                </a:extLst>
              </p:cNvPr>
              <p:cNvSpPr txBox="1"/>
              <p:nvPr/>
            </p:nvSpPr>
            <p:spPr>
              <a:xfrm>
                <a:off x="2523078" y="3706496"/>
                <a:ext cx="4259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1D6310D-0210-4E94-BD29-01FB0FA4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78" y="3706496"/>
                <a:ext cx="4259729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8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22162</TotalTime>
  <Words>186</Words>
  <Application>Microsoft Office PowerPoint</Application>
  <PresentationFormat>ワイド画面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514</cp:revision>
  <dcterms:created xsi:type="dcterms:W3CDTF">2014-05-17T07:34:51Z</dcterms:created>
  <dcterms:modified xsi:type="dcterms:W3CDTF">2018-04-27T08:13:27Z</dcterms:modified>
</cp:coreProperties>
</file>