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5"/>
    <p:restoredTop sz="94668"/>
  </p:normalViewPr>
  <p:slideViewPr>
    <p:cSldViewPr snapToGrid="0" snapToObjects="1">
      <p:cViewPr>
        <p:scale>
          <a:sx n="96" d="100"/>
          <a:sy n="96" d="100"/>
        </p:scale>
        <p:origin x="49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04E2-7239-A641-87FA-09B0FA48B591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80DE-17CE-6246-B99B-7C7D0BA83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4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04E2-7239-A641-87FA-09B0FA48B591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80DE-17CE-6246-B99B-7C7D0BA83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7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04E2-7239-A641-87FA-09B0FA48B591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80DE-17CE-6246-B99B-7C7D0BA83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04E2-7239-A641-87FA-09B0FA48B591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80DE-17CE-6246-B99B-7C7D0BA83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3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04E2-7239-A641-87FA-09B0FA48B591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80DE-17CE-6246-B99B-7C7D0BA83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3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04E2-7239-A641-87FA-09B0FA48B591}" type="datetimeFigureOut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80DE-17CE-6246-B99B-7C7D0BA83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7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04E2-7239-A641-87FA-09B0FA48B591}" type="datetimeFigureOut">
              <a:rPr lang="en-US" smtClean="0"/>
              <a:t>7/21/19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80DE-17CE-6246-B99B-7C7D0BA83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9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04E2-7239-A641-87FA-09B0FA48B591}" type="datetimeFigureOut">
              <a:rPr lang="en-US" smtClean="0"/>
              <a:t>7/21/19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80DE-17CE-6246-B99B-7C7D0BA83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3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04E2-7239-A641-87FA-09B0FA48B591}" type="datetimeFigureOut">
              <a:rPr lang="en-US" smtClean="0"/>
              <a:t>7/21/19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80DE-17CE-6246-B99B-7C7D0BA83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3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04E2-7239-A641-87FA-09B0FA48B591}" type="datetimeFigureOut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80DE-17CE-6246-B99B-7C7D0BA83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6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04E2-7239-A641-87FA-09B0FA48B591}" type="datetimeFigureOut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80DE-17CE-6246-B99B-7C7D0BA83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7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704E2-7239-A641-87FA-09B0FA48B591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E80DE-17CE-6246-B99B-7C7D0BA83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1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019D05-68A7-594D-9F34-133158B6C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952" y="3963000"/>
            <a:ext cx="3172316" cy="19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736767-F4FD-144B-BCC2-7DEBDB5DA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82" y="1311185"/>
            <a:ext cx="3150736" cy="19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EBFFD5-93A1-8547-AC6A-99910AECB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949" y="1311185"/>
            <a:ext cx="3172375" cy="19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800127-B145-6942-8BF0-0F1353AE8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9575" y="6614815"/>
            <a:ext cx="3178849" cy="198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8F26D5-AAC1-744B-9042-4BF457B1DB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732" y="3963000"/>
            <a:ext cx="3170164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01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2019-07-21T16:30:08Z</dcterms:created>
  <dcterms:modified xsi:type="dcterms:W3CDTF">2019-07-21T16:35:10Z</dcterms:modified>
</cp:coreProperties>
</file>