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BDE5-CA39-40E7-8FFA-81C99A4B4F5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EFB-CCCD-400A-8025-837B392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BDE5-CA39-40E7-8FFA-81C99A4B4F5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EFB-CCCD-400A-8025-837B392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BDE5-CA39-40E7-8FFA-81C99A4B4F5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EFB-CCCD-400A-8025-837B392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BDE5-CA39-40E7-8FFA-81C99A4B4F5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EFB-CCCD-400A-8025-837B392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BDE5-CA39-40E7-8FFA-81C99A4B4F5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EFB-CCCD-400A-8025-837B392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BDE5-CA39-40E7-8FFA-81C99A4B4F5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EFB-CCCD-400A-8025-837B392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BDE5-CA39-40E7-8FFA-81C99A4B4F5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EFB-CCCD-400A-8025-837B392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BDE5-CA39-40E7-8FFA-81C99A4B4F5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EFB-CCCD-400A-8025-837B392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BDE5-CA39-40E7-8FFA-81C99A4B4F5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EFB-CCCD-400A-8025-837B392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BDE5-CA39-40E7-8FFA-81C99A4B4F5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EFB-CCCD-400A-8025-837B392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1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BDE5-CA39-40E7-8FFA-81C99A4B4F5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EFB-CCCD-400A-8025-837B392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5BDE5-CA39-40E7-8FFA-81C99A4B4F5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5EFB-CCCD-400A-8025-837B392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" y="951179"/>
            <a:ext cx="3161891" cy="1984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54" y="951179"/>
            <a:ext cx="3159699" cy="1984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" y="3795639"/>
            <a:ext cx="3173715" cy="1984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54" y="3795639"/>
            <a:ext cx="3161891" cy="1984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20" y="6640099"/>
            <a:ext cx="3147983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" y="1824463"/>
            <a:ext cx="3131058" cy="1984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23" y="1817077"/>
            <a:ext cx="3137258" cy="1984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690" y="4813348"/>
            <a:ext cx="3161891" cy="19842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6" y="4813348"/>
            <a:ext cx="3137258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9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Shk. Tauseef</dc:creator>
  <cp:lastModifiedBy>Shk. Tauseef</cp:lastModifiedBy>
  <cp:revision>2</cp:revision>
  <dcterms:created xsi:type="dcterms:W3CDTF">2019-07-28T10:14:40Z</dcterms:created>
  <dcterms:modified xsi:type="dcterms:W3CDTF">2019-07-28T10:54:10Z</dcterms:modified>
</cp:coreProperties>
</file>