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9"/>
    <p:restoredTop sz="94609"/>
  </p:normalViewPr>
  <p:slideViewPr>
    <p:cSldViewPr snapToGrid="0" snapToObjects="1">
      <p:cViewPr>
        <p:scale>
          <a:sx n="35" d="100"/>
          <a:sy n="35" d="100"/>
        </p:scale>
        <p:origin x="355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0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9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F760-BDD9-5844-996F-D6DCB957357A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F475-9EDD-9341-B806-48F9A262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2AF3D7-904A-BF40-A806-F691F100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3484782"/>
            <a:ext cx="5724939" cy="29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2019-08-03T18:21:00Z</dcterms:created>
  <dcterms:modified xsi:type="dcterms:W3CDTF">2019-08-03T18:23:34Z</dcterms:modified>
</cp:coreProperties>
</file>