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976B-34E9-46F6-8C53-5BA6C971B15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3A6-0FFB-4132-A9E2-670334E2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2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976B-34E9-46F6-8C53-5BA6C971B15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3A6-0FFB-4132-A9E2-670334E2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976B-34E9-46F6-8C53-5BA6C971B15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3A6-0FFB-4132-A9E2-670334E2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1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976B-34E9-46F6-8C53-5BA6C971B15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3A6-0FFB-4132-A9E2-670334E2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976B-34E9-46F6-8C53-5BA6C971B15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3A6-0FFB-4132-A9E2-670334E2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1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976B-34E9-46F6-8C53-5BA6C971B15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3A6-0FFB-4132-A9E2-670334E2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976B-34E9-46F6-8C53-5BA6C971B15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3A6-0FFB-4132-A9E2-670334E2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0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976B-34E9-46F6-8C53-5BA6C971B15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3A6-0FFB-4132-A9E2-670334E2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976B-34E9-46F6-8C53-5BA6C971B15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3A6-0FFB-4132-A9E2-670334E2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0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976B-34E9-46F6-8C53-5BA6C971B15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3A6-0FFB-4132-A9E2-670334E2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976B-34E9-46F6-8C53-5BA6C971B15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D3A6-0FFB-4132-A9E2-670334E2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F976B-34E9-46F6-8C53-5BA6C971B15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D3A6-0FFB-4132-A9E2-670334E2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2752725"/>
            <a:ext cx="62769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4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Shk. Tauseef</dc:creator>
  <cp:lastModifiedBy>Shk. Tauseef</cp:lastModifiedBy>
  <cp:revision>1</cp:revision>
  <dcterms:created xsi:type="dcterms:W3CDTF">2019-08-20T16:49:00Z</dcterms:created>
  <dcterms:modified xsi:type="dcterms:W3CDTF">2019-08-20T16:49:49Z</dcterms:modified>
</cp:coreProperties>
</file>