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90" autoAdjust="0"/>
    <p:restoredTop sz="94660"/>
  </p:normalViewPr>
  <p:slideViewPr>
    <p:cSldViewPr snapToGrid="0">
      <p:cViewPr>
        <p:scale>
          <a:sx n="202" d="100"/>
          <a:sy n="202" d="100"/>
        </p:scale>
        <p:origin x="2292" y="-3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A475-2050-4CF1-A7BC-D35905D5949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E5C-2517-4F8E-AFB3-1D380199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2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A475-2050-4CF1-A7BC-D35905D5949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E5C-2517-4F8E-AFB3-1D380199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6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A475-2050-4CF1-A7BC-D35905D5949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E5C-2517-4F8E-AFB3-1D380199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7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A475-2050-4CF1-A7BC-D35905D5949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E5C-2517-4F8E-AFB3-1D380199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7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A475-2050-4CF1-A7BC-D35905D5949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E5C-2517-4F8E-AFB3-1D380199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A475-2050-4CF1-A7BC-D35905D5949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E5C-2517-4F8E-AFB3-1D380199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4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A475-2050-4CF1-A7BC-D35905D5949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E5C-2517-4F8E-AFB3-1D380199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1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A475-2050-4CF1-A7BC-D35905D5949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E5C-2517-4F8E-AFB3-1D380199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2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A475-2050-4CF1-A7BC-D35905D5949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E5C-2517-4F8E-AFB3-1D380199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5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A475-2050-4CF1-A7BC-D35905D5949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E5C-2517-4F8E-AFB3-1D380199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4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A475-2050-4CF1-A7BC-D35905D5949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6E5C-2517-4F8E-AFB3-1D380199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3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6A475-2050-4CF1-A7BC-D35905D59493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B6E5C-2517-4F8E-AFB3-1D380199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4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79" y="5313950"/>
            <a:ext cx="6036942" cy="3430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77" y="2043380"/>
            <a:ext cx="6036943" cy="264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70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Shk. Tauseef</dc:creator>
  <cp:lastModifiedBy>Shk. Tauseef</cp:lastModifiedBy>
  <cp:revision>1</cp:revision>
  <cp:lastPrinted>2019-09-10T07:40:40Z</cp:lastPrinted>
  <dcterms:created xsi:type="dcterms:W3CDTF">2019-09-10T07:38:46Z</dcterms:created>
  <dcterms:modified xsi:type="dcterms:W3CDTF">2019-09-10T07:40:54Z</dcterms:modified>
</cp:coreProperties>
</file>