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7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9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4F13-E46C-4447-8245-42C8850E75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55B2-0554-44B4-BA5B-F59383C05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076160"/>
            <a:ext cx="6012465" cy="2851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4835981"/>
            <a:ext cx="6012465" cy="40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5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Shk. Tauseef</dc:creator>
  <cp:lastModifiedBy>Shk. Tauseef</cp:lastModifiedBy>
  <cp:revision>1</cp:revision>
  <dcterms:created xsi:type="dcterms:W3CDTF">2019-09-10T08:00:52Z</dcterms:created>
  <dcterms:modified xsi:type="dcterms:W3CDTF">2019-09-10T08:02:06Z</dcterms:modified>
</cp:coreProperties>
</file>