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4648-0CD5-4A7F-B441-1ADC4E16AB2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8D61-6364-4CD3-8DB9-D020B7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8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4648-0CD5-4A7F-B441-1ADC4E16AB2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8D61-6364-4CD3-8DB9-D020B7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7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4648-0CD5-4A7F-B441-1ADC4E16AB2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8D61-6364-4CD3-8DB9-D020B7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4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4648-0CD5-4A7F-B441-1ADC4E16AB2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8D61-6364-4CD3-8DB9-D020B7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6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4648-0CD5-4A7F-B441-1ADC4E16AB2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8D61-6364-4CD3-8DB9-D020B7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6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4648-0CD5-4A7F-B441-1ADC4E16AB2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8D61-6364-4CD3-8DB9-D020B7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4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4648-0CD5-4A7F-B441-1ADC4E16AB2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8D61-6364-4CD3-8DB9-D020B7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6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4648-0CD5-4A7F-B441-1ADC4E16AB2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8D61-6364-4CD3-8DB9-D020B7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0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4648-0CD5-4A7F-B441-1ADC4E16AB2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8D61-6364-4CD3-8DB9-D020B7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4648-0CD5-4A7F-B441-1ADC4E16AB2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8D61-6364-4CD3-8DB9-D020B7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4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4648-0CD5-4A7F-B441-1ADC4E16AB2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8D61-6364-4CD3-8DB9-D020B7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5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54648-0CD5-4A7F-B441-1ADC4E16AB2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C8D61-6364-4CD3-8DB9-D020B7D3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61" y="1022625"/>
            <a:ext cx="3803845" cy="30335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58" y="5051880"/>
            <a:ext cx="4973049" cy="266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TOUSIF</dc:creator>
  <cp:lastModifiedBy>TOUSIF</cp:lastModifiedBy>
  <cp:revision>1</cp:revision>
  <dcterms:created xsi:type="dcterms:W3CDTF">2019-09-29T18:37:20Z</dcterms:created>
  <dcterms:modified xsi:type="dcterms:W3CDTF">2019-09-29T18:38:17Z</dcterms:modified>
</cp:coreProperties>
</file>