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E49-BEE5-43DF-B75F-17F81DAEA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F81-6A99-4B53-A243-D66D4081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E49-BEE5-43DF-B75F-17F81DAEA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F81-6A99-4B53-A243-D66D4081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E49-BEE5-43DF-B75F-17F81DAEA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F81-6A99-4B53-A243-D66D4081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E49-BEE5-43DF-B75F-17F81DAEA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F81-6A99-4B53-A243-D66D4081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8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E49-BEE5-43DF-B75F-17F81DAEA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F81-6A99-4B53-A243-D66D4081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E49-BEE5-43DF-B75F-17F81DAEA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F81-6A99-4B53-A243-D66D4081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E49-BEE5-43DF-B75F-17F81DAEA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F81-6A99-4B53-A243-D66D4081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E49-BEE5-43DF-B75F-17F81DAEA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F81-6A99-4B53-A243-D66D4081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E49-BEE5-43DF-B75F-17F81DAEA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F81-6A99-4B53-A243-D66D4081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3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E49-BEE5-43DF-B75F-17F81DAEA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F81-6A99-4B53-A243-D66D4081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6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E49-BEE5-43DF-B75F-17F81DAEA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CF81-6A99-4B53-A243-D66D4081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5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FE49-BEE5-43DF-B75F-17F81DAEA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CF81-6A99-4B53-A243-D66D40810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0335"/>
          <a:stretch/>
        </p:blipFill>
        <p:spPr>
          <a:xfrm>
            <a:off x="808891" y="672994"/>
            <a:ext cx="5517560" cy="4124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46"/>
          <a:stretch/>
        </p:blipFill>
        <p:spPr>
          <a:xfrm>
            <a:off x="808891" y="5498124"/>
            <a:ext cx="5479608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37"/>
          <a:stretch/>
        </p:blipFill>
        <p:spPr>
          <a:xfrm>
            <a:off x="902677" y="528150"/>
            <a:ext cx="4853354" cy="41114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4"/>
          <a:stretch/>
        </p:blipFill>
        <p:spPr>
          <a:xfrm>
            <a:off x="902677" y="5152371"/>
            <a:ext cx="4853354" cy="40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2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TOUSIF</dc:creator>
  <cp:lastModifiedBy>TOUSIF</cp:lastModifiedBy>
  <cp:revision>1</cp:revision>
  <cp:lastPrinted>2019-09-30T14:21:18Z</cp:lastPrinted>
  <dcterms:created xsi:type="dcterms:W3CDTF">2019-09-30T14:18:43Z</dcterms:created>
  <dcterms:modified xsi:type="dcterms:W3CDTF">2019-09-30T14:21:30Z</dcterms:modified>
</cp:coreProperties>
</file>